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60" r:id="rId2"/>
    <p:sldId id="379" r:id="rId3"/>
    <p:sldId id="376" r:id="rId4"/>
    <p:sldId id="387" r:id="rId5"/>
    <p:sldId id="386" r:id="rId6"/>
    <p:sldId id="380" r:id="rId7"/>
    <p:sldId id="384" r:id="rId8"/>
    <p:sldId id="382" r:id="rId9"/>
    <p:sldId id="385" r:id="rId10"/>
    <p:sldId id="383" r:id="rId11"/>
    <p:sldId id="381" r:id="rId12"/>
    <p:sldId id="368" r:id="rId13"/>
    <p:sldId id="353" r:id="rId14"/>
    <p:sldId id="359" r:id="rId15"/>
    <p:sldId id="360" r:id="rId16"/>
    <p:sldId id="337" r:id="rId17"/>
    <p:sldId id="369" r:id="rId18"/>
    <p:sldId id="336" r:id="rId19"/>
    <p:sldId id="332" r:id="rId20"/>
    <p:sldId id="333" r:id="rId21"/>
    <p:sldId id="334" r:id="rId22"/>
    <p:sldId id="335"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FE4A1E"/>
    <a:srgbClr val="A5A5A5"/>
    <a:srgbClr val="661E0C"/>
    <a:srgbClr val="ED7D31"/>
    <a:srgbClr val="5B9BD5"/>
    <a:srgbClr val="2386AA"/>
    <a:srgbClr val="E47B35"/>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497" autoAdjust="0"/>
    <p:restoredTop sz="94692" autoAdjust="0"/>
  </p:normalViewPr>
  <p:slideViewPr>
    <p:cSldViewPr snapToGrid="0">
      <p:cViewPr varScale="1">
        <p:scale>
          <a:sx n="67" d="100"/>
          <a:sy n="67" d="100"/>
        </p:scale>
        <p:origin x="72" y="882"/>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11/14/2017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0651223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5036236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11/14/2017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1186678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8112001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3917058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97595652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7732114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6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4935675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3620843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9980422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1329318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eam01">
    <p:spTree>
      <p:nvGrpSpPr>
        <p:cNvPr id="1" name=""/>
        <p:cNvGrpSpPr/>
        <p:nvPr/>
      </p:nvGrpSpPr>
      <p:grpSpPr>
        <a:xfrm>
          <a:off x="0" y="0"/>
          <a:ext cx="0" cy="0"/>
          <a:chOff x="0" y="0"/>
          <a:chExt cx="0" cy="0"/>
        </a:xfrm>
      </p:grpSpPr>
      <p:sp>
        <p:nvSpPr>
          <p:cNvPr id="31" name="Picture Placeholder 7"/>
          <p:cNvSpPr>
            <a:spLocks noGrp="1"/>
          </p:cNvSpPr>
          <p:nvPr>
            <p:ph type="pic" sz="quarter" idx="10" hasCustomPrompt="1"/>
          </p:nvPr>
        </p:nvSpPr>
        <p:spPr>
          <a:xfrm>
            <a:off x="1157321" y="1963502"/>
            <a:ext cx="1895355" cy="1894789"/>
          </a:xfrm>
          <a:prstGeom prst="ellipse">
            <a:avLst/>
          </a:prstGeom>
          <a:ln w="28575">
            <a:solidFill>
              <a:schemeClr val="accent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4" name="Picture Placeholder 7"/>
          <p:cNvSpPr>
            <a:spLocks noGrp="1"/>
          </p:cNvSpPr>
          <p:nvPr>
            <p:ph type="pic" sz="quarter" idx="18" hasCustomPrompt="1"/>
          </p:nvPr>
        </p:nvSpPr>
        <p:spPr>
          <a:xfrm>
            <a:off x="3763524" y="1963502"/>
            <a:ext cx="1895355" cy="1894789"/>
          </a:xfrm>
          <a:prstGeom prst="ellipse">
            <a:avLst/>
          </a:prstGeom>
          <a:ln w="28575">
            <a:solidFill>
              <a:schemeClr val="accent2"/>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7" name="Picture Placeholder 7"/>
          <p:cNvSpPr>
            <a:spLocks noGrp="1"/>
          </p:cNvSpPr>
          <p:nvPr>
            <p:ph type="pic" sz="quarter" idx="21" hasCustomPrompt="1"/>
          </p:nvPr>
        </p:nvSpPr>
        <p:spPr>
          <a:xfrm>
            <a:off x="6438789" y="1963502"/>
            <a:ext cx="1895355" cy="1894789"/>
          </a:xfrm>
          <a:prstGeom prst="ellipse">
            <a:avLst/>
          </a:prstGeom>
          <a:ln w="28575">
            <a:solidFill>
              <a:schemeClr val="accent3"/>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0" name="Picture Placeholder 7"/>
          <p:cNvSpPr>
            <a:spLocks noGrp="1"/>
          </p:cNvSpPr>
          <p:nvPr>
            <p:ph type="pic" sz="quarter" idx="24" hasCustomPrompt="1"/>
          </p:nvPr>
        </p:nvSpPr>
        <p:spPr>
          <a:xfrm>
            <a:off x="9113800" y="1963502"/>
            <a:ext cx="1895355" cy="1894789"/>
          </a:xfrm>
          <a:prstGeom prst="ellipse">
            <a:avLst/>
          </a:prstGeom>
          <a:ln w="28575">
            <a:solidFill>
              <a:schemeClr val="accent4"/>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19352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p:cTn id="13" dur="500" fill="hold"/>
                                        <p:tgtEl>
                                          <p:spTgt spid="34"/>
                                        </p:tgtEl>
                                        <p:attrNameLst>
                                          <p:attrName>ppt_w</p:attrName>
                                        </p:attrNameLst>
                                      </p:cBhvr>
                                      <p:tavLst>
                                        <p:tav tm="0">
                                          <p:val>
                                            <p:fltVal val="0"/>
                                          </p:val>
                                        </p:tav>
                                        <p:tav tm="100000">
                                          <p:val>
                                            <p:strVal val="#ppt_w"/>
                                          </p:val>
                                        </p:tav>
                                      </p:tavLst>
                                    </p:anim>
                                    <p:anim calcmode="lin" valueType="num">
                                      <p:cBhvr>
                                        <p:cTn id="14" dur="500" fill="hold"/>
                                        <p:tgtEl>
                                          <p:spTgt spid="34"/>
                                        </p:tgtEl>
                                        <p:attrNameLst>
                                          <p:attrName>ppt_h</p:attrName>
                                        </p:attrNameLst>
                                      </p:cBhvr>
                                      <p:tavLst>
                                        <p:tav tm="0">
                                          <p:val>
                                            <p:fltVal val="0"/>
                                          </p:val>
                                        </p:tav>
                                        <p:tav tm="100000">
                                          <p:val>
                                            <p:strVal val="#ppt_h"/>
                                          </p:val>
                                        </p:tav>
                                      </p:tavLst>
                                    </p:anim>
                                    <p:animEffect transition="in" filter="fade">
                                      <p:cBhvr>
                                        <p:cTn id="15" dur="500"/>
                                        <p:tgtEl>
                                          <p:spTgt spid="34"/>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p:cTn id="19" dur="500" fill="hold"/>
                                        <p:tgtEl>
                                          <p:spTgt spid="37"/>
                                        </p:tgtEl>
                                        <p:attrNameLst>
                                          <p:attrName>ppt_w</p:attrName>
                                        </p:attrNameLst>
                                      </p:cBhvr>
                                      <p:tavLst>
                                        <p:tav tm="0">
                                          <p:val>
                                            <p:fltVal val="0"/>
                                          </p:val>
                                        </p:tav>
                                        <p:tav tm="100000">
                                          <p:val>
                                            <p:strVal val="#ppt_w"/>
                                          </p:val>
                                        </p:tav>
                                      </p:tavLst>
                                    </p:anim>
                                    <p:anim calcmode="lin" valueType="num">
                                      <p:cBhvr>
                                        <p:cTn id="20" dur="500" fill="hold"/>
                                        <p:tgtEl>
                                          <p:spTgt spid="37"/>
                                        </p:tgtEl>
                                        <p:attrNameLst>
                                          <p:attrName>ppt_h</p:attrName>
                                        </p:attrNameLst>
                                      </p:cBhvr>
                                      <p:tavLst>
                                        <p:tav tm="0">
                                          <p:val>
                                            <p:fltVal val="0"/>
                                          </p:val>
                                        </p:tav>
                                        <p:tav tm="100000">
                                          <p:val>
                                            <p:strVal val="#ppt_h"/>
                                          </p:val>
                                        </p:tav>
                                      </p:tavLst>
                                    </p:anim>
                                    <p:animEffect transition="in" filter="fade">
                                      <p:cBhvr>
                                        <p:cTn id="21" dur="500"/>
                                        <p:tgtEl>
                                          <p:spTgt spid="37"/>
                                        </p:tgtEl>
                                      </p:cBhvr>
                                    </p:animEffect>
                                  </p:childTnLst>
                                </p:cTn>
                              </p:par>
                            </p:childTnLst>
                          </p:cTn>
                        </p:par>
                        <p:par>
                          <p:cTn id="22" fill="hold">
                            <p:stCondLst>
                              <p:cond delay="1500"/>
                            </p:stCondLst>
                            <p:childTnLst>
                              <p:par>
                                <p:cTn id="23" presetID="53" presetClass="entr" presetSubtype="0" fill="hold" grpId="0" nodeType="afterEffect">
                                  <p:stCondLst>
                                    <p:cond delay="0"/>
                                  </p:stCondLst>
                                  <p:childTnLst>
                                    <p:set>
                                      <p:cBhvr>
                                        <p:cTn id="24" dur="1" fill="hold">
                                          <p:stCondLst>
                                            <p:cond delay="0"/>
                                          </p:stCondLst>
                                        </p:cTn>
                                        <p:tgtEl>
                                          <p:spTgt spid="40"/>
                                        </p:tgtEl>
                                        <p:attrNameLst>
                                          <p:attrName>style.visibility</p:attrName>
                                        </p:attrNameLst>
                                      </p:cBhvr>
                                      <p:to>
                                        <p:strVal val="visible"/>
                                      </p:to>
                                    </p:set>
                                    <p:anim calcmode="lin" valueType="num">
                                      <p:cBhvr>
                                        <p:cTn id="25" dur="500" fill="hold"/>
                                        <p:tgtEl>
                                          <p:spTgt spid="40"/>
                                        </p:tgtEl>
                                        <p:attrNameLst>
                                          <p:attrName>ppt_w</p:attrName>
                                        </p:attrNameLst>
                                      </p:cBhvr>
                                      <p:tavLst>
                                        <p:tav tm="0">
                                          <p:val>
                                            <p:fltVal val="0"/>
                                          </p:val>
                                        </p:tav>
                                        <p:tav tm="100000">
                                          <p:val>
                                            <p:strVal val="#ppt_w"/>
                                          </p:val>
                                        </p:tav>
                                      </p:tavLst>
                                    </p:anim>
                                    <p:anim calcmode="lin" valueType="num">
                                      <p:cBhvr>
                                        <p:cTn id="26" dur="500" fill="hold"/>
                                        <p:tgtEl>
                                          <p:spTgt spid="40"/>
                                        </p:tgtEl>
                                        <p:attrNameLst>
                                          <p:attrName>ppt_h</p:attrName>
                                        </p:attrNameLst>
                                      </p:cBhvr>
                                      <p:tavLst>
                                        <p:tav tm="0">
                                          <p:val>
                                            <p:fltVal val="0"/>
                                          </p:val>
                                        </p:tav>
                                        <p:tav tm="100000">
                                          <p:val>
                                            <p:strVal val="#ppt_h"/>
                                          </p:val>
                                        </p:tav>
                                      </p:tavLst>
                                    </p:anim>
                                    <p:animEffect transition="in" filter="fade">
                                      <p:cBhvr>
                                        <p:cTn id="2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7" grpId="0" animBg="1"/>
      <p:bldP spid="40"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11/14/2017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11/14/2017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11/14/2017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11/14/2017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2557909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11/14/2017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11/14/2017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11/14/2017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843E5A7-B18C-4FD6-BC30-55176278B371}"/>
              </a:ext>
            </a:extLst>
          </p:cNvPr>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11/14/2017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a:p>
        </p:txBody>
      </p:sp>
      <p:pic>
        <p:nvPicPr>
          <p:cNvPr id="9" name="Picture 8">
            <a:hlinkClick r:id="rId22"/>
            <a:extLst>
              <a:ext uri="{FF2B5EF4-FFF2-40B4-BE49-F238E27FC236}">
                <a16:creationId xmlns:a16="http://schemas.microsoft.com/office/drawing/2014/main" id="{F9D11004-9BE3-47E2-B748-7574DAF166C8}"/>
              </a:ext>
            </a:extLst>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8" r:id="rId12"/>
    <p:sldLayoutId id="2147483669" r:id="rId13"/>
    <p:sldLayoutId id="2147483670" r:id="rId14"/>
    <p:sldLayoutId id="2147483671" r:id="rId15"/>
    <p:sldLayoutId id="2147483679" r:id="rId16"/>
    <p:sldLayoutId id="2147483682" r:id="rId17"/>
    <p:sldLayoutId id="2147483683" r:id="rId18"/>
    <p:sldLayoutId id="2147483684" r:id="rId19"/>
    <p:sldLayoutId id="2147483685"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4.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 Id="rId6" Type="http://schemas.openxmlformats.org/officeDocument/2006/relationships/image" Target="../media/image21.png"/><Relationship Id="rId5" Type="http://schemas.openxmlformats.org/officeDocument/2006/relationships/hyperlink" Target="http://powerpoint.sage-fox.com/" TargetMode="External"/><Relationship Id="rId4" Type="http://schemas.openxmlformats.org/officeDocument/2006/relationships/image" Target="../media/image20.jpg"/></Relationships>
</file>

<file path=ppt/slides/_rels/slide1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23.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3.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5.jpg"/><Relationship Id="rId5" Type="http://schemas.openxmlformats.org/officeDocument/2006/relationships/image" Target="../media/image7.png"/><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1.jpg"/><Relationship Id="rId2" Type="http://schemas.openxmlformats.org/officeDocument/2006/relationships/notesSlide" Target="../notesSlides/notesSlide1.xml"/><Relationship Id="rId1" Type="http://schemas.openxmlformats.org/officeDocument/2006/relationships/slideLayout" Target="../slideLayouts/slideLayout20.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8.jpg"/><Relationship Id="rId4" Type="http://schemas.openxmlformats.org/officeDocument/2006/relationships/image" Target="../media/image17.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A62A45F0-6933-421E-AA32-C4ABC803487E}"/>
              </a:ext>
            </a:extLst>
          </p:cNvPr>
          <p:cNvGrpSpPr/>
          <p:nvPr/>
        </p:nvGrpSpPr>
        <p:grpSpPr>
          <a:xfrm>
            <a:off x="5151243" y="4194911"/>
            <a:ext cx="6628941" cy="2269864"/>
            <a:chOff x="778604" y="726463"/>
            <a:chExt cx="6628941" cy="2269864"/>
          </a:xfrm>
        </p:grpSpPr>
        <p:sp>
          <p:nvSpPr>
            <p:cNvPr id="17" name="Rounded Rectangle 21">
              <a:extLst>
                <a:ext uri="{FF2B5EF4-FFF2-40B4-BE49-F238E27FC236}">
                  <a16:creationId xmlns:a16="http://schemas.microsoft.com/office/drawing/2014/main" id="{3DE32D07-7DF4-4599-B90A-E534707A7651}"/>
                </a:ext>
              </a:extLst>
            </p:cNvPr>
            <p:cNvSpPr/>
            <p:nvPr/>
          </p:nvSpPr>
          <p:spPr>
            <a:xfrm>
              <a:off x="778604" y="726463"/>
              <a:ext cx="6628941" cy="2269864"/>
            </a:xfrm>
            <a:prstGeom prst="roundRect">
              <a:avLst>
                <a:gd name="adj" fmla="val 4263"/>
              </a:avLst>
            </a:prstGeom>
            <a:solidFill>
              <a:srgbClr val="44546B">
                <a:alpha val="50000"/>
              </a:srgbClr>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18" name="TextBox 17">
              <a:extLst>
                <a:ext uri="{FF2B5EF4-FFF2-40B4-BE49-F238E27FC236}">
                  <a16:creationId xmlns:a16="http://schemas.microsoft.com/office/drawing/2014/main" id="{91E1C33E-4618-4257-9065-08950BC3F034}"/>
                </a:ext>
              </a:extLst>
            </p:cNvPr>
            <p:cNvSpPr txBox="1"/>
            <p:nvPr/>
          </p:nvSpPr>
          <p:spPr>
            <a:xfrm>
              <a:off x="1441314" y="852756"/>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SIMPLE TEMPLATE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Developed For Kids -</a:t>
              </a:r>
            </a:p>
          </p:txBody>
        </p:sp>
      </p:grpSp>
      <p:grpSp>
        <p:nvGrpSpPr>
          <p:cNvPr id="19" name="Group 18">
            <a:extLst>
              <a:ext uri="{FF2B5EF4-FFF2-40B4-BE49-F238E27FC236}">
                <a16:creationId xmlns:a16="http://schemas.microsoft.com/office/drawing/2014/main" id="{7A611563-F973-4A3C-82E2-78A7430B71C2}"/>
              </a:ext>
            </a:extLst>
          </p:cNvPr>
          <p:cNvGrpSpPr/>
          <p:nvPr/>
        </p:nvGrpSpPr>
        <p:grpSpPr>
          <a:xfrm>
            <a:off x="7494518" y="5631703"/>
            <a:ext cx="3953317" cy="640080"/>
            <a:chOff x="2844809" y="2184120"/>
            <a:chExt cx="3953317" cy="640080"/>
          </a:xfrm>
        </p:grpSpPr>
        <p:grpSp>
          <p:nvGrpSpPr>
            <p:cNvPr id="20" name="Group 19">
              <a:extLst>
                <a:ext uri="{FF2B5EF4-FFF2-40B4-BE49-F238E27FC236}">
                  <a16:creationId xmlns:a16="http://schemas.microsoft.com/office/drawing/2014/main" id="{7BDB3183-2180-44A0-A35E-7004219D0C69}"/>
                </a:ext>
              </a:extLst>
            </p:cNvPr>
            <p:cNvGrpSpPr/>
            <p:nvPr/>
          </p:nvGrpSpPr>
          <p:grpSpPr>
            <a:xfrm>
              <a:off x="2844809" y="2232498"/>
              <a:ext cx="3953317" cy="522860"/>
              <a:chOff x="7678066" y="2547259"/>
              <a:chExt cx="4226174" cy="522860"/>
            </a:xfrm>
          </p:grpSpPr>
          <p:grpSp>
            <p:nvGrpSpPr>
              <p:cNvPr id="22" name="Group 21">
                <a:extLst>
                  <a:ext uri="{FF2B5EF4-FFF2-40B4-BE49-F238E27FC236}">
                    <a16:creationId xmlns:a16="http://schemas.microsoft.com/office/drawing/2014/main" id="{54320DE1-78D7-4EAF-9689-FA48CDD13DE6}"/>
                  </a:ext>
                </a:extLst>
              </p:cNvPr>
              <p:cNvGrpSpPr/>
              <p:nvPr/>
            </p:nvGrpSpPr>
            <p:grpSpPr>
              <a:xfrm>
                <a:off x="7678066" y="2547259"/>
                <a:ext cx="4226174" cy="522860"/>
                <a:chOff x="2536447" y="1520048"/>
                <a:chExt cx="3108960" cy="541884"/>
              </a:xfrm>
            </p:grpSpPr>
            <p:sp>
              <p:nvSpPr>
                <p:cNvPr id="28" name="Freeform 41">
                  <a:extLst>
                    <a:ext uri="{FF2B5EF4-FFF2-40B4-BE49-F238E27FC236}">
                      <a16:creationId xmlns:a16="http://schemas.microsoft.com/office/drawing/2014/main" id="{B42BF5BB-795E-4C14-844B-4465141BBFA7}"/>
                    </a:ext>
                  </a:extLst>
                </p:cNvPr>
                <p:cNvSpPr>
                  <a:spLocks noChangeAspect="1"/>
                </p:cNvSpPr>
                <p:nvPr/>
              </p:nvSpPr>
              <p:spPr>
                <a:xfrm>
                  <a:off x="2536447" y="1520048"/>
                  <a:ext cx="3108960" cy="541884"/>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chemeClr val="tx1">
                    <a:alpha val="50000"/>
                  </a:schemeClr>
                </a:solidFill>
                <a:ln w="3175">
                  <a:noFill/>
                </a:ln>
                <a:effectLst>
                  <a:outerShdw blurRad="50800" dist="38100" dir="16200000" rotWithShape="0">
                    <a:srgbClr val="44546B"/>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29" name="TextBox 28">
                  <a:extLst>
                    <a:ext uri="{FF2B5EF4-FFF2-40B4-BE49-F238E27FC236}">
                      <a16:creationId xmlns:a16="http://schemas.microsoft.com/office/drawing/2014/main" id="{E5EF24C1-47DF-4C82-81F3-A8E05C49E132}"/>
                    </a:ext>
                  </a:extLst>
                </p:cNvPr>
                <p:cNvSpPr txBox="1"/>
                <p:nvPr/>
              </p:nvSpPr>
              <p:spPr>
                <a:xfrm>
                  <a:off x="2687485" y="1526089"/>
                  <a:ext cx="2425446" cy="350872"/>
                </a:xfrm>
                <a:prstGeom prst="rect">
                  <a:avLst/>
                </a:prstGeom>
                <a:noFill/>
              </p:spPr>
              <p:txBody>
                <a:bodyPr wrap="square" rtlCol="0" anchor="ctr" anchorCtr="1">
                  <a:spAutoFit/>
                </a:bodyPr>
                <a:lstStyle/>
                <a:p>
                  <a:pPr algn="ctr"/>
                  <a:r>
                    <a:rPr lang="en-US" sz="1600" i="1" dirty="0">
                      <a:solidFill>
                        <a:schemeClr val="bg1">
                          <a:lumMod val="95000"/>
                        </a:schemeClr>
                      </a:solidFill>
                      <a:latin typeface="Candara" panose="020E0502030303020204" pitchFamily="34" charset="0"/>
                      <a:cs typeface="Estrangelo Edessa" panose="03080600000000000000" pitchFamily="66" charset="0"/>
                    </a:rPr>
                    <a:t>By Jimmy Sager – Nov 14, 2019</a:t>
                  </a:r>
                </a:p>
              </p:txBody>
            </p:sp>
          </p:grpSp>
          <p:grpSp>
            <p:nvGrpSpPr>
              <p:cNvPr id="23" name="Group 22">
                <a:extLst>
                  <a:ext uri="{FF2B5EF4-FFF2-40B4-BE49-F238E27FC236}">
                    <a16:creationId xmlns:a16="http://schemas.microsoft.com/office/drawing/2014/main" id="{ACF03ADA-A0A3-4209-919F-C25A987B7959}"/>
                  </a:ext>
                </a:extLst>
              </p:cNvPr>
              <p:cNvGrpSpPr/>
              <p:nvPr/>
            </p:nvGrpSpPr>
            <p:grpSpPr>
              <a:xfrm>
                <a:off x="7825193" y="2876787"/>
                <a:ext cx="3931920" cy="91440"/>
                <a:chOff x="6447606" y="3817143"/>
                <a:chExt cx="2621280" cy="91440"/>
              </a:xfrm>
            </p:grpSpPr>
            <p:sp>
              <p:nvSpPr>
                <p:cNvPr id="24" name="Rectangle 23">
                  <a:extLst>
                    <a:ext uri="{FF2B5EF4-FFF2-40B4-BE49-F238E27FC236}">
                      <a16:creationId xmlns:a16="http://schemas.microsoft.com/office/drawing/2014/main" id="{7C9B45FB-50BD-466A-BAD7-9BFF0F122CCB}"/>
                    </a:ext>
                  </a:extLst>
                </p:cNvPr>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5" name="Rectangle 24">
                  <a:extLst>
                    <a:ext uri="{FF2B5EF4-FFF2-40B4-BE49-F238E27FC236}">
                      <a16:creationId xmlns:a16="http://schemas.microsoft.com/office/drawing/2014/main" id="{409E3813-4D4B-4ABC-A6FC-8FB05023F3E6}"/>
                    </a:ext>
                  </a:extLst>
                </p:cNvPr>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26" name="Rectangle 25">
                  <a:extLst>
                    <a:ext uri="{FF2B5EF4-FFF2-40B4-BE49-F238E27FC236}">
                      <a16:creationId xmlns:a16="http://schemas.microsoft.com/office/drawing/2014/main" id="{089013C2-913A-4129-95DF-E2DDD84822E4}"/>
                    </a:ext>
                  </a:extLst>
                </p:cNvPr>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7" name="Rectangle 26">
                  <a:extLst>
                    <a:ext uri="{FF2B5EF4-FFF2-40B4-BE49-F238E27FC236}">
                      <a16:creationId xmlns:a16="http://schemas.microsoft.com/office/drawing/2014/main" id="{020E4C41-CE0F-496D-93EB-54B206380EA1}"/>
                    </a:ext>
                  </a:extLst>
                </p:cNvPr>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grpSp>
        <p:sp>
          <p:nvSpPr>
            <p:cNvPr id="21" name="Oval 20">
              <a:extLst>
                <a:ext uri="{FF2B5EF4-FFF2-40B4-BE49-F238E27FC236}">
                  <a16:creationId xmlns:a16="http://schemas.microsoft.com/office/drawing/2014/main" id="{8CB22F29-50B5-4FCB-B077-9F7DF4B8A2AB}"/>
                </a:ext>
              </a:extLst>
            </p:cNvPr>
            <p:cNvSpPr>
              <a:spLocks noChangeAspect="1"/>
            </p:cNvSpPr>
            <p:nvPr/>
          </p:nvSpPr>
          <p:spPr>
            <a:xfrm>
              <a:off x="6154864" y="2184120"/>
              <a:ext cx="640080" cy="640080"/>
            </a:xfrm>
            <a:prstGeom prst="ellipse">
              <a:avLst/>
            </a:prstGeom>
            <a:blipFill>
              <a:blip r:embed="rId3"/>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spTree>
    <p:extLst>
      <p:ext uri="{BB962C8B-B14F-4D97-AF65-F5344CB8AC3E}">
        <p14:creationId xmlns:p14="http://schemas.microsoft.com/office/powerpoint/2010/main" val="372022291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wipe(left)">
                                      <p:cBhvr>
                                        <p:cTn id="13" dur="7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416E9A45-DA77-466C-B28F-D633DE9B8507}"/>
              </a:ext>
            </a:extLst>
          </p:cNvPr>
          <p:cNvSpPr>
            <a:spLocks noChangeAspect="1"/>
          </p:cNvSpPr>
          <p:nvPr/>
        </p:nvSpPr>
        <p:spPr>
          <a:xfrm rot="2700000">
            <a:off x="8695025" y="551115"/>
            <a:ext cx="5725152" cy="5760720"/>
          </a:xfrm>
          <a:custGeom>
            <a:avLst/>
            <a:gdLst>
              <a:gd name="connsiteX0" fmla="*/ 1 w 5725152"/>
              <a:gd name="connsiteY0" fmla="*/ 879390 h 5728356"/>
              <a:gd name="connsiteX1" fmla="*/ 879391 w 5725152"/>
              <a:gd name="connsiteY1" fmla="*/ 0 h 5728356"/>
              <a:gd name="connsiteX2" fmla="*/ 5725152 w 5725152"/>
              <a:gd name="connsiteY2" fmla="*/ 4845761 h 5728356"/>
              <a:gd name="connsiteX3" fmla="*/ 4842557 w 5725152"/>
              <a:gd name="connsiteY3" fmla="*/ 5728356 h 5728356"/>
              <a:gd name="connsiteX4" fmla="*/ 0 w 5725152"/>
              <a:gd name="connsiteY4" fmla="*/ 5728356 h 57283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25152" h="5728356">
                <a:moveTo>
                  <a:pt x="1" y="879390"/>
                </a:moveTo>
                <a:lnTo>
                  <a:pt x="879391" y="0"/>
                </a:lnTo>
                <a:lnTo>
                  <a:pt x="5725152" y="4845761"/>
                </a:lnTo>
                <a:lnTo>
                  <a:pt x="4842557" y="5728356"/>
                </a:lnTo>
                <a:lnTo>
                  <a:pt x="0" y="5728356"/>
                </a:lnTo>
                <a:close/>
              </a:path>
            </a:pathLst>
          </a:custGeom>
          <a:blipFill dpi="0" rotWithShape="0">
            <a:blip r:embed="rId3"/>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1E95037-5C49-4F64-AABF-95102E7B7E38}"/>
              </a:ext>
            </a:extLst>
          </p:cNvPr>
          <p:cNvSpPr/>
          <p:nvPr/>
        </p:nvSpPr>
        <p:spPr>
          <a:xfrm rot="2700000">
            <a:off x="9756645" y="1008758"/>
            <a:ext cx="4868585" cy="4865577"/>
          </a:xfrm>
          <a:custGeom>
            <a:avLst/>
            <a:gdLst>
              <a:gd name="connsiteX0" fmla="*/ 0 w 4868585"/>
              <a:gd name="connsiteY0" fmla="*/ 0 h 4865577"/>
              <a:gd name="connsiteX1" fmla="*/ 2436925 w 4868585"/>
              <a:gd name="connsiteY1" fmla="*/ 2433917 h 4865577"/>
              <a:gd name="connsiteX2" fmla="*/ 4868585 w 4868585"/>
              <a:gd name="connsiteY2" fmla="*/ 4865577 h 4865577"/>
              <a:gd name="connsiteX3" fmla="*/ 0 w 4868585"/>
              <a:gd name="connsiteY3" fmla="*/ 4865577 h 4865577"/>
            </a:gdLst>
            <a:ahLst/>
            <a:cxnLst>
              <a:cxn ang="0">
                <a:pos x="connsiteX0" y="connsiteY0"/>
              </a:cxn>
              <a:cxn ang="0">
                <a:pos x="connsiteX1" y="connsiteY1"/>
              </a:cxn>
              <a:cxn ang="0">
                <a:pos x="connsiteX2" y="connsiteY2"/>
              </a:cxn>
              <a:cxn ang="0">
                <a:pos x="connsiteX3" y="connsiteY3"/>
              </a:cxn>
            </a:cxnLst>
            <a:rect l="l" t="t" r="r" b="b"/>
            <a:pathLst>
              <a:path w="4868585" h="4865577">
                <a:moveTo>
                  <a:pt x="0" y="0"/>
                </a:moveTo>
                <a:lnTo>
                  <a:pt x="2436925" y="2433917"/>
                </a:lnTo>
                <a:lnTo>
                  <a:pt x="4868585" y="4865577"/>
                </a:lnTo>
                <a:lnTo>
                  <a:pt x="0" y="4865577"/>
                </a:ln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29F38654-775E-4C20-A32B-A588396D31B5}"/>
              </a:ext>
            </a:extLst>
          </p:cNvPr>
          <p:cNvSpPr>
            <a:spLocks noChangeAspect="1"/>
          </p:cNvSpPr>
          <p:nvPr/>
        </p:nvSpPr>
        <p:spPr>
          <a:xfrm rot="2700000">
            <a:off x="9557218" y="916603"/>
            <a:ext cx="5027815" cy="5038079"/>
          </a:xfrm>
          <a:custGeom>
            <a:avLst/>
            <a:gdLst>
              <a:gd name="connsiteX0" fmla="*/ 0 w 5027815"/>
              <a:gd name="connsiteY0" fmla="*/ 174216 h 5038079"/>
              <a:gd name="connsiteX1" fmla="*/ 174216 w 5027815"/>
              <a:gd name="connsiteY1" fmla="*/ 0 h 5038079"/>
              <a:gd name="connsiteX2" fmla="*/ 5027815 w 5027815"/>
              <a:gd name="connsiteY2" fmla="*/ 4847607 h 5038079"/>
              <a:gd name="connsiteX3" fmla="*/ 5022109 w 5027815"/>
              <a:gd name="connsiteY3" fmla="*/ 4853314 h 5038079"/>
              <a:gd name="connsiteX4" fmla="*/ 168509 w 5027815"/>
              <a:gd name="connsiteY4" fmla="*/ 5707 h 5038079"/>
              <a:gd name="connsiteX5" fmla="*/ 168510 w 5027815"/>
              <a:gd name="connsiteY5" fmla="*/ 4871283 h 5038079"/>
              <a:gd name="connsiteX6" fmla="*/ 5004140 w 5027815"/>
              <a:gd name="connsiteY6" fmla="*/ 4871283 h 5038079"/>
              <a:gd name="connsiteX7" fmla="*/ 4837343 w 5027815"/>
              <a:gd name="connsiteY7" fmla="*/ 5038079 h 5038079"/>
              <a:gd name="connsiteX8" fmla="*/ 0 w 5027815"/>
              <a:gd name="connsiteY8" fmla="*/ 5038079 h 5038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27815" h="5038079">
                <a:moveTo>
                  <a:pt x="0" y="174216"/>
                </a:moveTo>
                <a:lnTo>
                  <a:pt x="174216" y="0"/>
                </a:lnTo>
                <a:lnTo>
                  <a:pt x="5027815" y="4847607"/>
                </a:lnTo>
                <a:lnTo>
                  <a:pt x="5022109" y="4853314"/>
                </a:lnTo>
                <a:lnTo>
                  <a:pt x="168509" y="5707"/>
                </a:lnTo>
                <a:lnTo>
                  <a:pt x="168510" y="4871283"/>
                </a:lnTo>
                <a:lnTo>
                  <a:pt x="5004140" y="4871283"/>
                </a:lnTo>
                <a:lnTo>
                  <a:pt x="4837343" y="5038079"/>
                </a:lnTo>
                <a:lnTo>
                  <a:pt x="0" y="5038079"/>
                </a:lnTo>
                <a:close/>
              </a:path>
            </a:pathLst>
          </a:custGeom>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0614367C-20EC-4049-B3F1-E48FBD28D07A}"/>
              </a:ext>
            </a:extLst>
          </p:cNvPr>
          <p:cNvSpPr txBox="1">
            <a:spLocks noChangeArrowheads="1"/>
          </p:cNvSpPr>
          <p:nvPr/>
        </p:nvSpPr>
        <p:spPr bwMode="auto">
          <a:xfrm>
            <a:off x="1529100" y="5470226"/>
            <a:ext cx="4461416" cy="947952"/>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A5A5A5"/>
                </a:solidFill>
                <a:latin typeface="Candara" panose="020E0502030303020204" pitchFamily="34" charset="0"/>
              </a:rPr>
              <a:t>Lorem ipsum dolor </a:t>
            </a:r>
          </a:p>
          <a:p>
            <a:pPr defTabSz="1219170">
              <a:spcBef>
                <a:spcPct val="20000"/>
              </a:spcBef>
              <a:defRPr/>
            </a:pPr>
            <a:r>
              <a:rPr lang="en-US" sz="1300" dirty="0">
                <a:solidFill>
                  <a:schemeClr val="bg1"/>
                </a:solidFill>
                <a:latin typeface="Candara" panose="020E0502030303020204" pitchFamily="34" charset="0"/>
              </a:rPr>
              <a:t>Detail your key points here. What problem does your * fix? How does your * make life easier? Or is your * just really cool? Be creative and be unique</a:t>
            </a:r>
          </a:p>
        </p:txBody>
      </p:sp>
      <p:sp>
        <p:nvSpPr>
          <p:cNvPr id="44" name="Text Box 10">
            <a:extLst>
              <a:ext uri="{FF2B5EF4-FFF2-40B4-BE49-F238E27FC236}">
                <a16:creationId xmlns:a16="http://schemas.microsoft.com/office/drawing/2014/main" id="{7E9BB9AE-4672-4124-9A74-B8F486A16C8C}"/>
              </a:ext>
            </a:extLst>
          </p:cNvPr>
          <p:cNvSpPr txBox="1">
            <a:spLocks noChangeArrowheads="1"/>
          </p:cNvSpPr>
          <p:nvPr/>
        </p:nvSpPr>
        <p:spPr bwMode="auto">
          <a:xfrm>
            <a:off x="1529100" y="4180675"/>
            <a:ext cx="4461416" cy="947952"/>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44546B"/>
                </a:solidFill>
                <a:latin typeface="Candara" panose="020E0502030303020204" pitchFamily="34" charset="0"/>
              </a:rPr>
              <a:t>Lorem ipsum dolor </a:t>
            </a:r>
          </a:p>
          <a:p>
            <a:pPr defTabSz="1219170">
              <a:spcBef>
                <a:spcPct val="20000"/>
              </a:spcBef>
              <a:defRPr/>
            </a:pPr>
            <a:r>
              <a:rPr lang="en-US" sz="1300" dirty="0">
                <a:solidFill>
                  <a:schemeClr val="bg1"/>
                </a:solidFill>
                <a:latin typeface="Candara" panose="020E0502030303020204" pitchFamily="34" charset="0"/>
              </a:rPr>
              <a:t>Detail your key points here. What problem does your * fix? How does your * make life easier? Or is your * just really cool? Be creative and be unique</a:t>
            </a:r>
          </a:p>
        </p:txBody>
      </p:sp>
      <p:sp>
        <p:nvSpPr>
          <p:cNvPr id="45" name="Text Box 10">
            <a:extLst>
              <a:ext uri="{FF2B5EF4-FFF2-40B4-BE49-F238E27FC236}">
                <a16:creationId xmlns:a16="http://schemas.microsoft.com/office/drawing/2014/main" id="{4003706E-C72B-42B3-81FB-2F49E1177559}"/>
              </a:ext>
            </a:extLst>
          </p:cNvPr>
          <p:cNvSpPr txBox="1">
            <a:spLocks noChangeArrowheads="1"/>
          </p:cNvSpPr>
          <p:nvPr/>
        </p:nvSpPr>
        <p:spPr bwMode="auto">
          <a:xfrm>
            <a:off x="1529100" y="2891124"/>
            <a:ext cx="4461416" cy="947952"/>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5C9AD3"/>
                </a:solidFill>
                <a:latin typeface="Candara" panose="020E0502030303020204" pitchFamily="34" charset="0"/>
              </a:rPr>
              <a:t>Lorem ipsum dolor </a:t>
            </a:r>
          </a:p>
          <a:p>
            <a:pPr defTabSz="1219170">
              <a:spcBef>
                <a:spcPct val="20000"/>
              </a:spcBef>
              <a:defRPr/>
            </a:pPr>
            <a:r>
              <a:rPr lang="en-US" sz="1300" dirty="0">
                <a:solidFill>
                  <a:schemeClr val="bg1"/>
                </a:solidFill>
                <a:latin typeface="Candara" panose="020E0502030303020204" pitchFamily="34" charset="0"/>
              </a:rPr>
              <a:t>Detail your key points here. What problem does your * fix? How does your * make life easier? Or is your * just really cool? Be creative and be unique</a:t>
            </a:r>
          </a:p>
        </p:txBody>
      </p:sp>
      <p:sp>
        <p:nvSpPr>
          <p:cNvPr id="46" name="Text Box 10">
            <a:extLst>
              <a:ext uri="{FF2B5EF4-FFF2-40B4-BE49-F238E27FC236}">
                <a16:creationId xmlns:a16="http://schemas.microsoft.com/office/drawing/2014/main" id="{57FFA631-5AD5-4183-8FEC-4C954933BB6E}"/>
              </a:ext>
            </a:extLst>
          </p:cNvPr>
          <p:cNvSpPr txBox="1">
            <a:spLocks noChangeArrowheads="1"/>
          </p:cNvSpPr>
          <p:nvPr/>
        </p:nvSpPr>
        <p:spPr bwMode="auto">
          <a:xfrm>
            <a:off x="1529099" y="1598554"/>
            <a:ext cx="5350165" cy="1107996"/>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To change the image, right click anywhere within the image, then choose “format picture” from the drop down menu. Click the “fill” icon in the right screen, then click the File button to browse and find your image. Use an image close to 300x500 ratio for best display.</a:t>
            </a:r>
          </a:p>
        </p:txBody>
      </p:sp>
    </p:spTree>
    <p:extLst>
      <p:ext uri="{BB962C8B-B14F-4D97-AF65-F5344CB8AC3E}">
        <p14:creationId xmlns:p14="http://schemas.microsoft.com/office/powerpoint/2010/main" val="4291219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25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1+#ppt_w/2"/>
                                          </p:val>
                                        </p:tav>
                                        <p:tav tm="100000">
                                          <p:val>
                                            <p:strVal val="#ppt_x"/>
                                          </p:val>
                                        </p:tav>
                                      </p:tavLst>
                                    </p:anim>
                                    <p:anim calcmode="lin" valueType="num">
                                      <p:cBhvr additive="base">
                                        <p:cTn id="16" dur="500" fill="hold"/>
                                        <p:tgtEl>
                                          <p:spTgt spid="1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50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1+#ppt_w/2"/>
                                          </p:val>
                                        </p:tav>
                                        <p:tav tm="100000">
                                          <p:val>
                                            <p:strVal val="#ppt_x"/>
                                          </p:val>
                                        </p:tav>
                                      </p:tavLst>
                                    </p:anim>
                                    <p:anim calcmode="lin" valueType="num">
                                      <p:cBhvr additive="base">
                                        <p:cTn id="20" dur="500" fill="hold"/>
                                        <p:tgtEl>
                                          <p:spTgt spid="20"/>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46"/>
                                        </p:tgtEl>
                                        <p:attrNameLst>
                                          <p:attrName>style.visibility</p:attrName>
                                        </p:attrNameLst>
                                      </p:cBhvr>
                                      <p:to>
                                        <p:strVal val="visible"/>
                                      </p:to>
                                    </p:set>
                                    <p:animEffect transition="in" filter="fade">
                                      <p:cBhvr>
                                        <p:cTn id="24" dur="1000"/>
                                        <p:tgtEl>
                                          <p:spTgt spid="46"/>
                                        </p:tgtEl>
                                      </p:cBhvr>
                                    </p:animEffect>
                                    <p:anim calcmode="lin" valueType="num">
                                      <p:cBhvr>
                                        <p:cTn id="25" dur="1000" fill="hold"/>
                                        <p:tgtEl>
                                          <p:spTgt spid="46"/>
                                        </p:tgtEl>
                                        <p:attrNameLst>
                                          <p:attrName>ppt_x</p:attrName>
                                        </p:attrNameLst>
                                      </p:cBhvr>
                                      <p:tavLst>
                                        <p:tav tm="0">
                                          <p:val>
                                            <p:strVal val="#ppt_x"/>
                                          </p:val>
                                        </p:tav>
                                        <p:tav tm="100000">
                                          <p:val>
                                            <p:strVal val="#ppt_x"/>
                                          </p:val>
                                        </p:tav>
                                      </p:tavLst>
                                    </p:anim>
                                    <p:anim calcmode="lin" valueType="num">
                                      <p:cBhvr>
                                        <p:cTn id="26" dur="1000" fill="hold"/>
                                        <p:tgtEl>
                                          <p:spTgt spid="46"/>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45"/>
                                        </p:tgtEl>
                                        <p:attrNameLst>
                                          <p:attrName>style.visibility</p:attrName>
                                        </p:attrNameLst>
                                      </p:cBhvr>
                                      <p:to>
                                        <p:strVal val="visible"/>
                                      </p:to>
                                    </p:set>
                                    <p:animEffect transition="in" filter="fade">
                                      <p:cBhvr>
                                        <p:cTn id="30" dur="1000"/>
                                        <p:tgtEl>
                                          <p:spTgt spid="45"/>
                                        </p:tgtEl>
                                      </p:cBhvr>
                                    </p:animEffect>
                                    <p:anim calcmode="lin" valueType="num">
                                      <p:cBhvr>
                                        <p:cTn id="31" dur="1000" fill="hold"/>
                                        <p:tgtEl>
                                          <p:spTgt spid="45"/>
                                        </p:tgtEl>
                                        <p:attrNameLst>
                                          <p:attrName>ppt_x</p:attrName>
                                        </p:attrNameLst>
                                      </p:cBhvr>
                                      <p:tavLst>
                                        <p:tav tm="0">
                                          <p:val>
                                            <p:strVal val="#ppt_x"/>
                                          </p:val>
                                        </p:tav>
                                        <p:tav tm="100000">
                                          <p:val>
                                            <p:strVal val="#ppt_x"/>
                                          </p:val>
                                        </p:tav>
                                      </p:tavLst>
                                    </p:anim>
                                    <p:anim calcmode="lin" valueType="num">
                                      <p:cBhvr>
                                        <p:cTn id="32" dur="1000" fill="hold"/>
                                        <p:tgtEl>
                                          <p:spTgt spid="45"/>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1000" fill="hold"/>
                                        <p:tgtEl>
                                          <p:spTgt spid="44"/>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43"/>
                                        </p:tgtEl>
                                        <p:attrNameLst>
                                          <p:attrName>style.visibility</p:attrName>
                                        </p:attrNameLst>
                                      </p:cBhvr>
                                      <p:to>
                                        <p:strVal val="visible"/>
                                      </p:to>
                                    </p:set>
                                    <p:animEffect transition="in" filter="fade">
                                      <p:cBhvr>
                                        <p:cTn id="42" dur="1000"/>
                                        <p:tgtEl>
                                          <p:spTgt spid="43"/>
                                        </p:tgtEl>
                                      </p:cBhvr>
                                    </p:animEffect>
                                    <p:anim calcmode="lin" valueType="num">
                                      <p:cBhvr>
                                        <p:cTn id="43" dur="1000" fill="hold"/>
                                        <p:tgtEl>
                                          <p:spTgt spid="43"/>
                                        </p:tgtEl>
                                        <p:attrNameLst>
                                          <p:attrName>ppt_x</p:attrName>
                                        </p:attrNameLst>
                                      </p:cBhvr>
                                      <p:tavLst>
                                        <p:tav tm="0">
                                          <p:val>
                                            <p:strVal val="#ppt_x"/>
                                          </p:val>
                                        </p:tav>
                                        <p:tav tm="100000">
                                          <p:val>
                                            <p:strVal val="#ppt_x"/>
                                          </p:val>
                                        </p:tav>
                                      </p:tavLst>
                                    </p:anim>
                                    <p:anim calcmode="lin" valueType="num">
                                      <p:cBhvr>
                                        <p:cTn id="44"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0" grpId="0" animBg="1"/>
      <p:bldP spid="7" grpId="0"/>
      <p:bldP spid="18" grpId="0" animBg="1"/>
      <p:bldP spid="43" grpId="0"/>
      <p:bldP spid="44" grpId="0"/>
      <p:bldP spid="45" grpId="0"/>
      <p:bldP spid="46"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29" name="Freeform 5"/>
          <p:cNvSpPr>
            <a:spLocks/>
          </p:cNvSpPr>
          <p:nvPr/>
        </p:nvSpPr>
        <p:spPr bwMode="auto">
          <a:xfrm>
            <a:off x="3672840" y="1616322"/>
            <a:ext cx="2423161" cy="3638607"/>
          </a:xfrm>
          <a:custGeom>
            <a:avLst/>
            <a:gdLst/>
            <a:ahLst/>
            <a:cxnLst>
              <a:cxn ang="0">
                <a:pos x="422" y="0"/>
              </a:cxn>
              <a:cxn ang="0">
                <a:pos x="0" y="421"/>
              </a:cxn>
              <a:cxn ang="0">
                <a:pos x="57" y="632"/>
              </a:cxn>
              <a:cxn ang="0">
                <a:pos x="422" y="421"/>
              </a:cxn>
              <a:cxn ang="0">
                <a:pos x="422" y="0"/>
              </a:cxn>
            </a:cxnLst>
            <a:rect l="0" t="0" r="r" b="b"/>
            <a:pathLst>
              <a:path w="422" h="632">
                <a:moveTo>
                  <a:pt x="422" y="0"/>
                </a:moveTo>
                <a:cubicBezTo>
                  <a:pt x="189" y="0"/>
                  <a:pt x="0" y="188"/>
                  <a:pt x="0" y="421"/>
                </a:cubicBezTo>
                <a:cubicBezTo>
                  <a:pt x="0" y="498"/>
                  <a:pt x="21" y="570"/>
                  <a:pt x="57" y="632"/>
                </a:cubicBezTo>
                <a:cubicBezTo>
                  <a:pt x="422" y="421"/>
                  <a:pt x="422" y="421"/>
                  <a:pt x="422" y="421"/>
                </a:cubicBezTo>
                <a:lnTo>
                  <a:pt x="422"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pPr algn="r"/>
            <a:endParaRPr lang="en-US" sz="2400" dirty="0"/>
          </a:p>
          <a:p>
            <a:pPr algn="r"/>
            <a:endParaRPr lang="en-US" sz="2400" dirty="0"/>
          </a:p>
          <a:p>
            <a:pPr algn="r"/>
            <a:r>
              <a:rPr lang="en-US" sz="3000" dirty="0">
                <a:solidFill>
                  <a:schemeClr val="bg1"/>
                </a:solidFill>
                <a:latin typeface="Candara" panose="020E0502030303020204" pitchFamily="34" charset="0"/>
              </a:rPr>
              <a:t>$147.53</a:t>
            </a:r>
          </a:p>
        </p:txBody>
      </p:sp>
      <p:sp>
        <p:nvSpPr>
          <p:cNvPr id="1030" name="Freeform 6"/>
          <p:cNvSpPr>
            <a:spLocks/>
          </p:cNvSpPr>
          <p:nvPr/>
        </p:nvSpPr>
        <p:spPr bwMode="auto">
          <a:xfrm>
            <a:off x="6095999" y="1616322"/>
            <a:ext cx="2423161" cy="3638607"/>
          </a:xfrm>
          <a:custGeom>
            <a:avLst/>
            <a:gdLst/>
            <a:ahLst/>
            <a:cxnLst>
              <a:cxn ang="0">
                <a:pos x="364" y="632"/>
              </a:cxn>
              <a:cxn ang="0">
                <a:pos x="421" y="421"/>
              </a:cxn>
              <a:cxn ang="0">
                <a:pos x="0" y="0"/>
              </a:cxn>
              <a:cxn ang="0">
                <a:pos x="0" y="421"/>
              </a:cxn>
              <a:cxn ang="0">
                <a:pos x="364" y="632"/>
              </a:cxn>
            </a:cxnLst>
            <a:rect l="0" t="0" r="r" b="b"/>
            <a:pathLst>
              <a:path w="421" h="632">
                <a:moveTo>
                  <a:pt x="364" y="632"/>
                </a:moveTo>
                <a:cubicBezTo>
                  <a:pt x="400" y="570"/>
                  <a:pt x="421" y="498"/>
                  <a:pt x="421" y="421"/>
                </a:cubicBezTo>
                <a:cubicBezTo>
                  <a:pt x="421" y="188"/>
                  <a:pt x="232" y="0"/>
                  <a:pt x="0" y="0"/>
                </a:cubicBezTo>
                <a:cubicBezTo>
                  <a:pt x="0" y="421"/>
                  <a:pt x="0" y="421"/>
                  <a:pt x="0" y="421"/>
                </a:cubicBezTo>
                <a:lnTo>
                  <a:pt x="364" y="632"/>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a:p>
            <a:endParaRPr lang="en-US" sz="2400" dirty="0"/>
          </a:p>
          <a:p>
            <a:r>
              <a:rPr lang="en-US" sz="3000" dirty="0">
                <a:solidFill>
                  <a:schemeClr val="bg1"/>
                </a:solidFill>
                <a:latin typeface="Candara" panose="020E0502030303020204" pitchFamily="34" charset="0"/>
              </a:rPr>
              <a:t>$174.58</a:t>
            </a:r>
          </a:p>
        </p:txBody>
      </p:sp>
      <p:sp>
        <p:nvSpPr>
          <p:cNvPr id="1031" name="Freeform 7"/>
          <p:cNvSpPr>
            <a:spLocks/>
          </p:cNvSpPr>
          <p:nvPr/>
        </p:nvSpPr>
        <p:spPr bwMode="auto">
          <a:xfrm>
            <a:off x="3997991" y="4039481"/>
            <a:ext cx="4196008" cy="2423161"/>
          </a:xfrm>
          <a:custGeom>
            <a:avLst/>
            <a:gdLst/>
            <a:ahLst/>
            <a:cxnLst>
              <a:cxn ang="0">
                <a:pos x="365" y="0"/>
              </a:cxn>
              <a:cxn ang="0">
                <a:pos x="0" y="211"/>
              </a:cxn>
              <a:cxn ang="0">
                <a:pos x="365" y="421"/>
              </a:cxn>
              <a:cxn ang="0">
                <a:pos x="729" y="211"/>
              </a:cxn>
              <a:cxn ang="0">
                <a:pos x="365" y="0"/>
              </a:cxn>
            </a:cxnLst>
            <a:rect l="0" t="0" r="r" b="b"/>
            <a:pathLst>
              <a:path w="729" h="421">
                <a:moveTo>
                  <a:pt x="365" y="0"/>
                </a:moveTo>
                <a:cubicBezTo>
                  <a:pt x="0" y="211"/>
                  <a:pt x="0" y="211"/>
                  <a:pt x="0" y="211"/>
                </a:cubicBezTo>
                <a:cubicBezTo>
                  <a:pt x="73" y="337"/>
                  <a:pt x="209" y="421"/>
                  <a:pt x="365" y="421"/>
                </a:cubicBezTo>
                <a:cubicBezTo>
                  <a:pt x="520" y="421"/>
                  <a:pt x="656" y="337"/>
                  <a:pt x="729" y="211"/>
                </a:cubicBezTo>
                <a:lnTo>
                  <a:pt x="365" y="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a:p>
            <a:endParaRPr lang="en-US" sz="2400" dirty="0"/>
          </a:p>
          <a:p>
            <a:endParaRPr lang="en-US" sz="2400" dirty="0"/>
          </a:p>
          <a:p>
            <a:pPr algn="ctr"/>
            <a:endParaRPr lang="en-US" sz="2400" dirty="0"/>
          </a:p>
          <a:p>
            <a:pPr algn="ctr"/>
            <a:r>
              <a:rPr lang="en-US" sz="3000" dirty="0">
                <a:solidFill>
                  <a:schemeClr val="bg1"/>
                </a:solidFill>
                <a:latin typeface="Candara" panose="020E0502030303020204" pitchFamily="34" charset="0"/>
              </a:rPr>
              <a:t>$221.92</a:t>
            </a:r>
          </a:p>
        </p:txBody>
      </p:sp>
      <p:sp>
        <p:nvSpPr>
          <p:cNvPr id="1032" name="Freeform 8"/>
          <p:cNvSpPr>
            <a:spLocks/>
          </p:cNvSpPr>
          <p:nvPr/>
        </p:nvSpPr>
        <p:spPr bwMode="auto">
          <a:xfrm>
            <a:off x="4973447" y="2916929"/>
            <a:ext cx="2245097" cy="2245097"/>
          </a:xfrm>
          <a:custGeom>
            <a:avLst/>
            <a:gdLst/>
            <a:ahLst/>
            <a:cxnLst>
              <a:cxn ang="0">
                <a:pos x="385" y="156"/>
              </a:cxn>
              <a:cxn ang="0">
                <a:pos x="255" y="11"/>
              </a:cxn>
              <a:cxn ang="0">
                <a:pos x="206" y="1"/>
              </a:cxn>
              <a:cxn ang="0">
                <a:pos x="155" y="5"/>
              </a:cxn>
              <a:cxn ang="0">
                <a:pos x="10" y="134"/>
              </a:cxn>
              <a:cxn ang="0">
                <a:pos x="1" y="184"/>
              </a:cxn>
              <a:cxn ang="0">
                <a:pos x="5" y="234"/>
              </a:cxn>
              <a:cxn ang="0">
                <a:pos x="134" y="379"/>
              </a:cxn>
              <a:cxn ang="0">
                <a:pos x="184" y="389"/>
              </a:cxn>
              <a:cxn ang="0">
                <a:pos x="234" y="385"/>
              </a:cxn>
              <a:cxn ang="0">
                <a:pos x="379" y="255"/>
              </a:cxn>
              <a:cxn ang="0">
                <a:pos x="388" y="206"/>
              </a:cxn>
              <a:cxn ang="0">
                <a:pos x="385" y="156"/>
              </a:cxn>
            </a:cxnLst>
            <a:rect l="0" t="0" r="r" b="b"/>
            <a:pathLst>
              <a:path w="389" h="390">
                <a:moveTo>
                  <a:pt x="385" y="156"/>
                </a:moveTo>
                <a:cubicBezTo>
                  <a:pt x="371" y="88"/>
                  <a:pt x="321" y="32"/>
                  <a:pt x="255" y="11"/>
                </a:cubicBezTo>
                <a:cubicBezTo>
                  <a:pt x="239" y="5"/>
                  <a:pt x="223" y="2"/>
                  <a:pt x="206" y="1"/>
                </a:cubicBezTo>
                <a:cubicBezTo>
                  <a:pt x="188" y="0"/>
                  <a:pt x="171" y="2"/>
                  <a:pt x="155" y="5"/>
                </a:cubicBezTo>
                <a:cubicBezTo>
                  <a:pt x="87" y="19"/>
                  <a:pt x="32" y="69"/>
                  <a:pt x="10" y="134"/>
                </a:cubicBezTo>
                <a:cubicBezTo>
                  <a:pt x="5" y="150"/>
                  <a:pt x="2" y="167"/>
                  <a:pt x="1" y="184"/>
                </a:cubicBezTo>
                <a:cubicBezTo>
                  <a:pt x="0" y="201"/>
                  <a:pt x="1" y="218"/>
                  <a:pt x="5" y="234"/>
                </a:cubicBezTo>
                <a:cubicBezTo>
                  <a:pt x="19" y="302"/>
                  <a:pt x="68" y="358"/>
                  <a:pt x="134" y="379"/>
                </a:cubicBezTo>
                <a:cubicBezTo>
                  <a:pt x="150" y="384"/>
                  <a:pt x="166" y="388"/>
                  <a:pt x="184" y="389"/>
                </a:cubicBezTo>
                <a:cubicBezTo>
                  <a:pt x="201" y="390"/>
                  <a:pt x="218" y="388"/>
                  <a:pt x="234" y="385"/>
                </a:cubicBezTo>
                <a:cubicBezTo>
                  <a:pt x="302" y="371"/>
                  <a:pt x="357" y="321"/>
                  <a:pt x="379" y="255"/>
                </a:cubicBezTo>
                <a:cubicBezTo>
                  <a:pt x="384" y="240"/>
                  <a:pt x="387" y="223"/>
                  <a:pt x="388" y="206"/>
                </a:cubicBezTo>
                <a:cubicBezTo>
                  <a:pt x="389" y="189"/>
                  <a:pt x="388" y="172"/>
                  <a:pt x="385" y="156"/>
                </a:cubicBezTo>
                <a:close/>
              </a:path>
            </a:pathLst>
          </a:custGeom>
          <a:solidFill>
            <a:srgbClr val="FDFDFE"/>
          </a:solidFill>
          <a:ln w="28575">
            <a:solidFill>
              <a:schemeClr val="tx1">
                <a:lumMod val="75000"/>
                <a:lumOff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p:nvPr/>
        </p:nvGrpSpPr>
        <p:grpSpPr>
          <a:xfrm>
            <a:off x="8632316" y="1999962"/>
            <a:ext cx="2778313" cy="2049491"/>
            <a:chOff x="8453900" y="1988811"/>
            <a:chExt cx="2778313" cy="2049491"/>
          </a:xfrm>
        </p:grpSpPr>
        <p:sp>
          <p:nvSpPr>
            <p:cNvPr id="32" name="TextBox 31"/>
            <p:cNvSpPr txBox="1"/>
            <p:nvPr/>
          </p:nvSpPr>
          <p:spPr>
            <a:xfrm>
              <a:off x="8791989" y="1988811"/>
              <a:ext cx="2105107"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LOREM IPSUM</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33" name="TextBox 32"/>
            <p:cNvSpPr txBox="1"/>
            <p:nvPr/>
          </p:nvSpPr>
          <p:spPr>
            <a:xfrm>
              <a:off x="8453900" y="2345531"/>
              <a:ext cx="2778313" cy="1692771"/>
            </a:xfrm>
            <a:prstGeom prst="rect">
              <a:avLst/>
            </a:prstGeom>
            <a:noFill/>
          </p:spPr>
          <p:txBody>
            <a:bodyPr wrap="square" rtlCol="0">
              <a:spAutoFit/>
            </a:bodyPr>
            <a:lstStyle/>
            <a:p>
              <a:r>
                <a:rPr lang="en-US" sz="1300" dirty="0">
                  <a:solidFill>
                    <a:schemeClr val="bg1"/>
                  </a:solidFill>
                  <a:latin typeface="Candara" panose="020E0502030303020204" pitchFamily="34" charset="0"/>
                </a:rPr>
                <a:t>Use this slide to detail three main points that support your topic. This section does not need to be a long story, but rather a brief overview. If you can provide additional information verbally when presenting, it will show that you know what you are talking about.</a:t>
              </a:r>
            </a:p>
          </p:txBody>
        </p:sp>
      </p:grpSp>
      <p:grpSp>
        <p:nvGrpSpPr>
          <p:cNvPr id="34" name="Group 33"/>
          <p:cNvGrpSpPr/>
          <p:nvPr/>
        </p:nvGrpSpPr>
        <p:grpSpPr>
          <a:xfrm>
            <a:off x="471956" y="2009628"/>
            <a:ext cx="3007524" cy="1428510"/>
            <a:chOff x="706128" y="2009628"/>
            <a:chExt cx="3007524" cy="1428510"/>
          </a:xfrm>
        </p:grpSpPr>
        <p:sp>
          <p:nvSpPr>
            <p:cNvPr id="35" name="TextBox 34"/>
            <p:cNvSpPr txBox="1"/>
            <p:nvPr/>
          </p:nvSpPr>
          <p:spPr>
            <a:xfrm>
              <a:off x="935339" y="2345531"/>
              <a:ext cx="2778313" cy="1092607"/>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6" name="TextBox 35"/>
            <p:cNvSpPr txBox="1"/>
            <p:nvPr/>
          </p:nvSpPr>
          <p:spPr>
            <a:xfrm>
              <a:off x="706128" y="2009628"/>
              <a:ext cx="2630808" cy="338554"/>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ea typeface="Roboto Light" panose="02000000000000000000" pitchFamily="2" charset="0"/>
                </a:rPr>
                <a:t>LOREM IPSUM</a:t>
              </a:r>
              <a:endParaRPr lang="ru-RU" sz="1600" b="1" dirty="0">
                <a:solidFill>
                  <a:srgbClr val="FE4A1E"/>
                </a:solidFill>
                <a:latin typeface="Candara" panose="020E0502030303020204" pitchFamily="34" charset="0"/>
                <a:ea typeface="Roboto Light" panose="02000000000000000000" pitchFamily="2" charset="0"/>
              </a:endParaRPr>
            </a:p>
          </p:txBody>
        </p:sp>
      </p:grpSp>
      <p:grpSp>
        <p:nvGrpSpPr>
          <p:cNvPr id="37" name="Group 36"/>
          <p:cNvGrpSpPr/>
          <p:nvPr/>
        </p:nvGrpSpPr>
        <p:grpSpPr>
          <a:xfrm>
            <a:off x="426563" y="4039482"/>
            <a:ext cx="3052916" cy="1449319"/>
            <a:chOff x="660736" y="4039482"/>
            <a:chExt cx="3052916" cy="1449319"/>
          </a:xfrm>
        </p:grpSpPr>
        <p:sp>
          <p:nvSpPr>
            <p:cNvPr id="38" name="TextBox 37"/>
            <p:cNvSpPr txBox="1"/>
            <p:nvPr/>
          </p:nvSpPr>
          <p:spPr>
            <a:xfrm>
              <a:off x="935339" y="4396194"/>
              <a:ext cx="2778313" cy="1092607"/>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9" name="TextBox 38"/>
            <p:cNvSpPr txBox="1"/>
            <p:nvPr/>
          </p:nvSpPr>
          <p:spPr>
            <a:xfrm>
              <a:off x="660736" y="4039482"/>
              <a:ext cx="2630808" cy="338554"/>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ea typeface="Roboto Light" panose="02000000000000000000" pitchFamily="2" charset="0"/>
                </a:rPr>
                <a:t>LOREM IPSUM</a:t>
              </a:r>
              <a:endParaRPr lang="ru-RU" sz="1600" b="1" dirty="0">
                <a:solidFill>
                  <a:srgbClr val="44546B"/>
                </a:solidFill>
                <a:latin typeface="Candara" panose="020E0502030303020204" pitchFamily="34" charset="0"/>
                <a:ea typeface="Roboto Light" panose="02000000000000000000" pitchFamily="2" charset="0"/>
              </a:endParaRPr>
            </a:p>
          </p:txBody>
        </p:sp>
      </p:grpSp>
      <p:sp>
        <p:nvSpPr>
          <p:cNvPr id="40" name="TextBox 3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2" name="Freeform 91"/>
          <p:cNvSpPr>
            <a:spLocks noChangeAspect="1" noEditPoints="1"/>
          </p:cNvSpPr>
          <p:nvPr/>
        </p:nvSpPr>
        <p:spPr bwMode="auto">
          <a:xfrm>
            <a:off x="5433333" y="3412740"/>
            <a:ext cx="1280160" cy="12801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18171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Shape 3686"/>
          <p:cNvSpPr/>
          <p:nvPr/>
        </p:nvSpPr>
        <p:spPr>
          <a:xfrm>
            <a:off x="8722728" y="2067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4" name="Shape 3686"/>
          <p:cNvSpPr/>
          <p:nvPr/>
        </p:nvSpPr>
        <p:spPr>
          <a:xfrm>
            <a:off x="3169670" y="208818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5" name="Shape 3686"/>
          <p:cNvSpPr/>
          <p:nvPr/>
        </p:nvSpPr>
        <p:spPr>
          <a:xfrm>
            <a:off x="3136216" y="410653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Tree>
    <p:extLst>
      <p:ext uri="{BB962C8B-B14F-4D97-AF65-F5344CB8AC3E}">
        <p14:creationId xmlns:p14="http://schemas.microsoft.com/office/powerpoint/2010/main" val="1388401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32"/>
                                        </p:tgtEl>
                                        <p:attrNameLst>
                                          <p:attrName>style.visibility</p:attrName>
                                        </p:attrNameLst>
                                      </p:cBhvr>
                                      <p:to>
                                        <p:strVal val="visible"/>
                                      </p:to>
                                    </p:set>
                                    <p:anim calcmode="lin" valueType="num">
                                      <p:cBhvr>
                                        <p:cTn id="11" dur="500" fill="hold"/>
                                        <p:tgtEl>
                                          <p:spTgt spid="1032"/>
                                        </p:tgtEl>
                                        <p:attrNameLst>
                                          <p:attrName>ppt_w</p:attrName>
                                        </p:attrNameLst>
                                      </p:cBhvr>
                                      <p:tavLst>
                                        <p:tav tm="0">
                                          <p:val>
                                            <p:fltVal val="0"/>
                                          </p:val>
                                        </p:tav>
                                        <p:tav tm="100000">
                                          <p:val>
                                            <p:strVal val="#ppt_w"/>
                                          </p:val>
                                        </p:tav>
                                      </p:tavLst>
                                    </p:anim>
                                    <p:anim calcmode="lin" valueType="num">
                                      <p:cBhvr>
                                        <p:cTn id="12" dur="500" fill="hold"/>
                                        <p:tgtEl>
                                          <p:spTgt spid="1032"/>
                                        </p:tgtEl>
                                        <p:attrNameLst>
                                          <p:attrName>ppt_h</p:attrName>
                                        </p:attrNameLst>
                                      </p:cBhvr>
                                      <p:tavLst>
                                        <p:tav tm="0">
                                          <p:val>
                                            <p:fltVal val="0"/>
                                          </p:val>
                                        </p:tav>
                                        <p:tav tm="100000">
                                          <p:val>
                                            <p:strVal val="#ppt_h"/>
                                          </p:val>
                                        </p:tav>
                                      </p:tavLst>
                                    </p:anim>
                                    <p:animEffect transition="in" filter="fade">
                                      <p:cBhvr>
                                        <p:cTn id="13" dur="500"/>
                                        <p:tgtEl>
                                          <p:spTgt spid="1032"/>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childTnLst>
                          </p:cTn>
                        </p:par>
                        <p:par>
                          <p:cTn id="19" fill="hold">
                            <p:stCondLst>
                              <p:cond delay="1000"/>
                            </p:stCondLst>
                            <p:childTnLst>
                              <p:par>
                                <p:cTn id="20" presetID="22" presetClass="entr" presetSubtype="2" fill="hold" nodeType="after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wipe(right)">
                                      <p:cBhvr>
                                        <p:cTn id="22" dur="500"/>
                                        <p:tgtEl>
                                          <p:spTgt spid="34"/>
                                        </p:tgtEl>
                                      </p:cBhvr>
                                    </p:animEffect>
                                  </p:childTnLst>
                                </p:cTn>
                              </p:par>
                            </p:childTnLst>
                          </p:cTn>
                        </p:par>
                        <p:par>
                          <p:cTn id="23" fill="hold">
                            <p:stCondLst>
                              <p:cond delay="1500"/>
                            </p:stCondLst>
                            <p:childTnLst>
                              <p:par>
                                <p:cTn id="24" presetID="37" presetClass="entr" presetSubtype="0"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Effect transition="in" filter="fade">
                                      <p:cBhvr>
                                        <p:cTn id="26" dur="1000"/>
                                        <p:tgtEl>
                                          <p:spTgt spid="64"/>
                                        </p:tgtEl>
                                      </p:cBhvr>
                                    </p:animEffect>
                                    <p:anim calcmode="lin" valueType="num">
                                      <p:cBhvr>
                                        <p:cTn id="27" dur="1000" fill="hold"/>
                                        <p:tgtEl>
                                          <p:spTgt spid="64"/>
                                        </p:tgtEl>
                                        <p:attrNameLst>
                                          <p:attrName>ppt_x</p:attrName>
                                        </p:attrNameLst>
                                      </p:cBhvr>
                                      <p:tavLst>
                                        <p:tav tm="0">
                                          <p:val>
                                            <p:strVal val="#ppt_x"/>
                                          </p:val>
                                        </p:tav>
                                        <p:tav tm="100000">
                                          <p:val>
                                            <p:strVal val="#ppt_x"/>
                                          </p:val>
                                        </p:tav>
                                      </p:tavLst>
                                    </p:anim>
                                    <p:anim calcmode="lin" valueType="num">
                                      <p:cBhvr>
                                        <p:cTn id="28" dur="900" decel="100000" fill="hold"/>
                                        <p:tgtEl>
                                          <p:spTgt spid="64"/>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0" fill="hold">
                            <p:stCondLst>
                              <p:cond delay="2500"/>
                            </p:stCondLst>
                            <p:childTnLst>
                              <p:par>
                                <p:cTn id="31" presetID="53" presetClass="entr" presetSubtype="528" fill="hold" grpId="0" nodeType="afterEffect">
                                  <p:stCondLst>
                                    <p:cond delay="0"/>
                                  </p:stCondLst>
                                  <p:childTnLst>
                                    <p:set>
                                      <p:cBhvr>
                                        <p:cTn id="32" dur="1" fill="hold">
                                          <p:stCondLst>
                                            <p:cond delay="0"/>
                                          </p:stCondLst>
                                        </p:cTn>
                                        <p:tgtEl>
                                          <p:spTgt spid="1029"/>
                                        </p:tgtEl>
                                        <p:attrNameLst>
                                          <p:attrName>style.visibility</p:attrName>
                                        </p:attrNameLst>
                                      </p:cBhvr>
                                      <p:to>
                                        <p:strVal val="visible"/>
                                      </p:to>
                                    </p:set>
                                    <p:anim calcmode="lin" valueType="num">
                                      <p:cBhvr>
                                        <p:cTn id="33" dur="500" fill="hold"/>
                                        <p:tgtEl>
                                          <p:spTgt spid="1029"/>
                                        </p:tgtEl>
                                        <p:attrNameLst>
                                          <p:attrName>ppt_w</p:attrName>
                                        </p:attrNameLst>
                                      </p:cBhvr>
                                      <p:tavLst>
                                        <p:tav tm="0">
                                          <p:val>
                                            <p:fltVal val="0"/>
                                          </p:val>
                                        </p:tav>
                                        <p:tav tm="100000">
                                          <p:val>
                                            <p:strVal val="#ppt_w"/>
                                          </p:val>
                                        </p:tav>
                                      </p:tavLst>
                                    </p:anim>
                                    <p:anim calcmode="lin" valueType="num">
                                      <p:cBhvr>
                                        <p:cTn id="34" dur="500" fill="hold"/>
                                        <p:tgtEl>
                                          <p:spTgt spid="1029"/>
                                        </p:tgtEl>
                                        <p:attrNameLst>
                                          <p:attrName>ppt_h</p:attrName>
                                        </p:attrNameLst>
                                      </p:cBhvr>
                                      <p:tavLst>
                                        <p:tav tm="0">
                                          <p:val>
                                            <p:fltVal val="0"/>
                                          </p:val>
                                        </p:tav>
                                        <p:tav tm="100000">
                                          <p:val>
                                            <p:strVal val="#ppt_h"/>
                                          </p:val>
                                        </p:tav>
                                      </p:tavLst>
                                    </p:anim>
                                    <p:animEffect transition="in" filter="fade">
                                      <p:cBhvr>
                                        <p:cTn id="35" dur="500"/>
                                        <p:tgtEl>
                                          <p:spTgt spid="1029"/>
                                        </p:tgtEl>
                                      </p:cBhvr>
                                    </p:animEffect>
                                    <p:anim calcmode="lin" valueType="num">
                                      <p:cBhvr>
                                        <p:cTn id="36" dur="500" fill="hold"/>
                                        <p:tgtEl>
                                          <p:spTgt spid="1029"/>
                                        </p:tgtEl>
                                        <p:attrNameLst>
                                          <p:attrName>ppt_x</p:attrName>
                                        </p:attrNameLst>
                                      </p:cBhvr>
                                      <p:tavLst>
                                        <p:tav tm="0">
                                          <p:val>
                                            <p:fltVal val="0.5"/>
                                          </p:val>
                                        </p:tav>
                                        <p:tav tm="100000">
                                          <p:val>
                                            <p:strVal val="#ppt_x"/>
                                          </p:val>
                                        </p:tav>
                                      </p:tavLst>
                                    </p:anim>
                                    <p:anim calcmode="lin" valueType="num">
                                      <p:cBhvr>
                                        <p:cTn id="37" dur="500" fill="hold"/>
                                        <p:tgtEl>
                                          <p:spTgt spid="1029"/>
                                        </p:tgtEl>
                                        <p:attrNameLst>
                                          <p:attrName>ppt_y</p:attrName>
                                        </p:attrNameLst>
                                      </p:cBhvr>
                                      <p:tavLst>
                                        <p:tav tm="0">
                                          <p:val>
                                            <p:fltVal val="0.5"/>
                                          </p:val>
                                        </p:tav>
                                        <p:tav tm="100000">
                                          <p:val>
                                            <p:strVal val="#ppt_y"/>
                                          </p:val>
                                        </p:tav>
                                      </p:tavLst>
                                    </p:anim>
                                  </p:childTnLst>
                                </p:cTn>
                              </p:par>
                            </p:childTnLst>
                          </p:cTn>
                        </p:par>
                        <p:par>
                          <p:cTn id="38" fill="hold">
                            <p:stCondLst>
                              <p:cond delay="3000"/>
                            </p:stCondLst>
                            <p:childTnLst>
                              <p:par>
                                <p:cTn id="39" presetID="22" presetClass="entr" presetSubtype="8" fill="hold" nodeType="afterEffect">
                                  <p:stCondLst>
                                    <p:cond delay="0"/>
                                  </p:stCondLst>
                                  <p:childTnLst>
                                    <p:set>
                                      <p:cBhvr>
                                        <p:cTn id="40" dur="1" fill="hold">
                                          <p:stCondLst>
                                            <p:cond delay="0"/>
                                          </p:stCondLst>
                                        </p:cTn>
                                        <p:tgtEl>
                                          <p:spTgt spid="31"/>
                                        </p:tgtEl>
                                        <p:attrNameLst>
                                          <p:attrName>style.visibility</p:attrName>
                                        </p:attrNameLst>
                                      </p:cBhvr>
                                      <p:to>
                                        <p:strVal val="visible"/>
                                      </p:to>
                                    </p:set>
                                    <p:animEffect transition="in" filter="wipe(left)">
                                      <p:cBhvr>
                                        <p:cTn id="41" dur="500"/>
                                        <p:tgtEl>
                                          <p:spTgt spid="31"/>
                                        </p:tgtEl>
                                      </p:cBhvr>
                                    </p:animEffect>
                                  </p:childTnLst>
                                </p:cTn>
                              </p:par>
                            </p:childTnLst>
                          </p:cTn>
                        </p:par>
                        <p:par>
                          <p:cTn id="42" fill="hold">
                            <p:stCondLst>
                              <p:cond delay="3500"/>
                            </p:stCondLst>
                            <p:childTnLst>
                              <p:par>
                                <p:cTn id="43" presetID="37" presetClass="entr" presetSubtype="0" fill="hold" grpId="0" nodeType="afterEffect">
                                  <p:stCondLst>
                                    <p:cond delay="0"/>
                                  </p:stCondLst>
                                  <p:childTnLst>
                                    <p:set>
                                      <p:cBhvr>
                                        <p:cTn id="44" dur="1" fill="hold">
                                          <p:stCondLst>
                                            <p:cond delay="0"/>
                                          </p:stCondLst>
                                        </p:cTn>
                                        <p:tgtEl>
                                          <p:spTgt spid="63"/>
                                        </p:tgtEl>
                                        <p:attrNameLst>
                                          <p:attrName>style.visibility</p:attrName>
                                        </p:attrNameLst>
                                      </p:cBhvr>
                                      <p:to>
                                        <p:strVal val="visible"/>
                                      </p:to>
                                    </p:set>
                                    <p:animEffect transition="in" filter="fade">
                                      <p:cBhvr>
                                        <p:cTn id="45" dur="1000"/>
                                        <p:tgtEl>
                                          <p:spTgt spid="63"/>
                                        </p:tgtEl>
                                      </p:cBhvr>
                                    </p:animEffect>
                                    <p:anim calcmode="lin" valueType="num">
                                      <p:cBhvr>
                                        <p:cTn id="46" dur="1000" fill="hold"/>
                                        <p:tgtEl>
                                          <p:spTgt spid="63"/>
                                        </p:tgtEl>
                                        <p:attrNameLst>
                                          <p:attrName>ppt_x</p:attrName>
                                        </p:attrNameLst>
                                      </p:cBhvr>
                                      <p:tavLst>
                                        <p:tav tm="0">
                                          <p:val>
                                            <p:strVal val="#ppt_x"/>
                                          </p:val>
                                        </p:tav>
                                        <p:tav tm="100000">
                                          <p:val>
                                            <p:strVal val="#ppt_x"/>
                                          </p:val>
                                        </p:tav>
                                      </p:tavLst>
                                    </p:anim>
                                    <p:anim calcmode="lin" valueType="num">
                                      <p:cBhvr>
                                        <p:cTn id="47" dur="900" decel="100000" fill="hold"/>
                                        <p:tgtEl>
                                          <p:spTgt spid="63"/>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49" fill="hold">
                            <p:stCondLst>
                              <p:cond delay="4500"/>
                            </p:stCondLst>
                            <p:childTnLst>
                              <p:par>
                                <p:cTn id="50" presetID="53" presetClass="entr" presetSubtype="528" fill="hold" grpId="0" nodeType="afterEffect">
                                  <p:stCondLst>
                                    <p:cond delay="0"/>
                                  </p:stCondLst>
                                  <p:childTnLst>
                                    <p:set>
                                      <p:cBhvr>
                                        <p:cTn id="51" dur="1" fill="hold">
                                          <p:stCondLst>
                                            <p:cond delay="0"/>
                                          </p:stCondLst>
                                        </p:cTn>
                                        <p:tgtEl>
                                          <p:spTgt spid="1030"/>
                                        </p:tgtEl>
                                        <p:attrNameLst>
                                          <p:attrName>style.visibility</p:attrName>
                                        </p:attrNameLst>
                                      </p:cBhvr>
                                      <p:to>
                                        <p:strVal val="visible"/>
                                      </p:to>
                                    </p:set>
                                    <p:anim calcmode="lin" valueType="num">
                                      <p:cBhvr>
                                        <p:cTn id="52" dur="500" fill="hold"/>
                                        <p:tgtEl>
                                          <p:spTgt spid="1030"/>
                                        </p:tgtEl>
                                        <p:attrNameLst>
                                          <p:attrName>ppt_w</p:attrName>
                                        </p:attrNameLst>
                                      </p:cBhvr>
                                      <p:tavLst>
                                        <p:tav tm="0">
                                          <p:val>
                                            <p:fltVal val="0"/>
                                          </p:val>
                                        </p:tav>
                                        <p:tav tm="100000">
                                          <p:val>
                                            <p:strVal val="#ppt_w"/>
                                          </p:val>
                                        </p:tav>
                                      </p:tavLst>
                                    </p:anim>
                                    <p:anim calcmode="lin" valueType="num">
                                      <p:cBhvr>
                                        <p:cTn id="53" dur="500" fill="hold"/>
                                        <p:tgtEl>
                                          <p:spTgt spid="1030"/>
                                        </p:tgtEl>
                                        <p:attrNameLst>
                                          <p:attrName>ppt_h</p:attrName>
                                        </p:attrNameLst>
                                      </p:cBhvr>
                                      <p:tavLst>
                                        <p:tav tm="0">
                                          <p:val>
                                            <p:fltVal val="0"/>
                                          </p:val>
                                        </p:tav>
                                        <p:tav tm="100000">
                                          <p:val>
                                            <p:strVal val="#ppt_h"/>
                                          </p:val>
                                        </p:tav>
                                      </p:tavLst>
                                    </p:anim>
                                    <p:animEffect transition="in" filter="fade">
                                      <p:cBhvr>
                                        <p:cTn id="54" dur="500"/>
                                        <p:tgtEl>
                                          <p:spTgt spid="1030"/>
                                        </p:tgtEl>
                                      </p:cBhvr>
                                    </p:animEffect>
                                    <p:anim calcmode="lin" valueType="num">
                                      <p:cBhvr>
                                        <p:cTn id="55" dur="500" fill="hold"/>
                                        <p:tgtEl>
                                          <p:spTgt spid="1030"/>
                                        </p:tgtEl>
                                        <p:attrNameLst>
                                          <p:attrName>ppt_x</p:attrName>
                                        </p:attrNameLst>
                                      </p:cBhvr>
                                      <p:tavLst>
                                        <p:tav tm="0">
                                          <p:val>
                                            <p:fltVal val="0.5"/>
                                          </p:val>
                                        </p:tav>
                                        <p:tav tm="100000">
                                          <p:val>
                                            <p:strVal val="#ppt_x"/>
                                          </p:val>
                                        </p:tav>
                                      </p:tavLst>
                                    </p:anim>
                                    <p:anim calcmode="lin" valueType="num">
                                      <p:cBhvr>
                                        <p:cTn id="56" dur="500" fill="hold"/>
                                        <p:tgtEl>
                                          <p:spTgt spid="1030"/>
                                        </p:tgtEl>
                                        <p:attrNameLst>
                                          <p:attrName>ppt_y</p:attrName>
                                        </p:attrNameLst>
                                      </p:cBhvr>
                                      <p:tavLst>
                                        <p:tav tm="0">
                                          <p:val>
                                            <p:fltVal val="0.5"/>
                                          </p:val>
                                        </p:tav>
                                        <p:tav tm="100000">
                                          <p:val>
                                            <p:strVal val="#ppt_y"/>
                                          </p:val>
                                        </p:tav>
                                      </p:tavLst>
                                    </p:anim>
                                  </p:childTnLst>
                                </p:cTn>
                              </p:par>
                            </p:childTnLst>
                          </p:cTn>
                        </p:par>
                        <p:par>
                          <p:cTn id="57" fill="hold">
                            <p:stCondLst>
                              <p:cond delay="5000"/>
                            </p:stCondLst>
                            <p:childTnLst>
                              <p:par>
                                <p:cTn id="58" presetID="22" presetClass="entr" presetSubtype="2" fill="hold" nodeType="afterEffect">
                                  <p:stCondLst>
                                    <p:cond delay="0"/>
                                  </p:stCondLst>
                                  <p:childTnLst>
                                    <p:set>
                                      <p:cBhvr>
                                        <p:cTn id="59" dur="1" fill="hold">
                                          <p:stCondLst>
                                            <p:cond delay="0"/>
                                          </p:stCondLst>
                                        </p:cTn>
                                        <p:tgtEl>
                                          <p:spTgt spid="37"/>
                                        </p:tgtEl>
                                        <p:attrNameLst>
                                          <p:attrName>style.visibility</p:attrName>
                                        </p:attrNameLst>
                                      </p:cBhvr>
                                      <p:to>
                                        <p:strVal val="visible"/>
                                      </p:to>
                                    </p:set>
                                    <p:animEffect transition="in" filter="wipe(right)">
                                      <p:cBhvr>
                                        <p:cTn id="60" dur="500"/>
                                        <p:tgtEl>
                                          <p:spTgt spid="37"/>
                                        </p:tgtEl>
                                      </p:cBhvr>
                                    </p:animEffect>
                                  </p:childTnLst>
                                </p:cTn>
                              </p:par>
                            </p:childTnLst>
                          </p:cTn>
                        </p:par>
                        <p:par>
                          <p:cTn id="61" fill="hold">
                            <p:stCondLst>
                              <p:cond delay="5500"/>
                            </p:stCondLst>
                            <p:childTnLst>
                              <p:par>
                                <p:cTn id="62" presetID="37" presetClass="entr" presetSubtype="0" fill="hold" grpId="0" nodeType="afterEffect">
                                  <p:stCondLst>
                                    <p:cond delay="0"/>
                                  </p:stCondLst>
                                  <p:childTnLst>
                                    <p:set>
                                      <p:cBhvr>
                                        <p:cTn id="63" dur="1" fill="hold">
                                          <p:stCondLst>
                                            <p:cond delay="0"/>
                                          </p:stCondLst>
                                        </p:cTn>
                                        <p:tgtEl>
                                          <p:spTgt spid="65"/>
                                        </p:tgtEl>
                                        <p:attrNameLst>
                                          <p:attrName>style.visibility</p:attrName>
                                        </p:attrNameLst>
                                      </p:cBhvr>
                                      <p:to>
                                        <p:strVal val="visible"/>
                                      </p:to>
                                    </p:set>
                                    <p:animEffect transition="in" filter="fade">
                                      <p:cBhvr>
                                        <p:cTn id="64" dur="1000"/>
                                        <p:tgtEl>
                                          <p:spTgt spid="65"/>
                                        </p:tgtEl>
                                      </p:cBhvr>
                                    </p:animEffect>
                                    <p:anim calcmode="lin" valueType="num">
                                      <p:cBhvr>
                                        <p:cTn id="65" dur="1000" fill="hold"/>
                                        <p:tgtEl>
                                          <p:spTgt spid="65"/>
                                        </p:tgtEl>
                                        <p:attrNameLst>
                                          <p:attrName>ppt_x</p:attrName>
                                        </p:attrNameLst>
                                      </p:cBhvr>
                                      <p:tavLst>
                                        <p:tav tm="0">
                                          <p:val>
                                            <p:strVal val="#ppt_x"/>
                                          </p:val>
                                        </p:tav>
                                        <p:tav tm="100000">
                                          <p:val>
                                            <p:strVal val="#ppt_x"/>
                                          </p:val>
                                        </p:tav>
                                      </p:tavLst>
                                    </p:anim>
                                    <p:anim calcmode="lin" valueType="num">
                                      <p:cBhvr>
                                        <p:cTn id="66" dur="900" decel="100000" fill="hold"/>
                                        <p:tgtEl>
                                          <p:spTgt spid="65"/>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68" fill="hold">
                            <p:stCondLst>
                              <p:cond delay="6500"/>
                            </p:stCondLst>
                            <p:childTnLst>
                              <p:par>
                                <p:cTn id="69" presetID="53" presetClass="entr" presetSubtype="528" fill="hold" grpId="0" nodeType="afterEffect">
                                  <p:stCondLst>
                                    <p:cond delay="0"/>
                                  </p:stCondLst>
                                  <p:childTnLst>
                                    <p:set>
                                      <p:cBhvr>
                                        <p:cTn id="70" dur="1" fill="hold">
                                          <p:stCondLst>
                                            <p:cond delay="0"/>
                                          </p:stCondLst>
                                        </p:cTn>
                                        <p:tgtEl>
                                          <p:spTgt spid="1031"/>
                                        </p:tgtEl>
                                        <p:attrNameLst>
                                          <p:attrName>style.visibility</p:attrName>
                                        </p:attrNameLst>
                                      </p:cBhvr>
                                      <p:to>
                                        <p:strVal val="visible"/>
                                      </p:to>
                                    </p:set>
                                    <p:anim calcmode="lin" valueType="num">
                                      <p:cBhvr>
                                        <p:cTn id="71" dur="500" fill="hold"/>
                                        <p:tgtEl>
                                          <p:spTgt spid="1031"/>
                                        </p:tgtEl>
                                        <p:attrNameLst>
                                          <p:attrName>ppt_w</p:attrName>
                                        </p:attrNameLst>
                                      </p:cBhvr>
                                      <p:tavLst>
                                        <p:tav tm="0">
                                          <p:val>
                                            <p:fltVal val="0"/>
                                          </p:val>
                                        </p:tav>
                                        <p:tav tm="100000">
                                          <p:val>
                                            <p:strVal val="#ppt_w"/>
                                          </p:val>
                                        </p:tav>
                                      </p:tavLst>
                                    </p:anim>
                                    <p:anim calcmode="lin" valueType="num">
                                      <p:cBhvr>
                                        <p:cTn id="72" dur="500" fill="hold"/>
                                        <p:tgtEl>
                                          <p:spTgt spid="1031"/>
                                        </p:tgtEl>
                                        <p:attrNameLst>
                                          <p:attrName>ppt_h</p:attrName>
                                        </p:attrNameLst>
                                      </p:cBhvr>
                                      <p:tavLst>
                                        <p:tav tm="0">
                                          <p:val>
                                            <p:fltVal val="0"/>
                                          </p:val>
                                        </p:tav>
                                        <p:tav tm="100000">
                                          <p:val>
                                            <p:strVal val="#ppt_h"/>
                                          </p:val>
                                        </p:tav>
                                      </p:tavLst>
                                    </p:anim>
                                    <p:animEffect transition="in" filter="fade">
                                      <p:cBhvr>
                                        <p:cTn id="73" dur="500"/>
                                        <p:tgtEl>
                                          <p:spTgt spid="1031"/>
                                        </p:tgtEl>
                                      </p:cBhvr>
                                    </p:animEffect>
                                    <p:anim calcmode="lin" valueType="num">
                                      <p:cBhvr>
                                        <p:cTn id="74" dur="500" fill="hold"/>
                                        <p:tgtEl>
                                          <p:spTgt spid="1031"/>
                                        </p:tgtEl>
                                        <p:attrNameLst>
                                          <p:attrName>ppt_x</p:attrName>
                                        </p:attrNameLst>
                                      </p:cBhvr>
                                      <p:tavLst>
                                        <p:tav tm="0">
                                          <p:val>
                                            <p:fltVal val="0.5"/>
                                          </p:val>
                                        </p:tav>
                                        <p:tav tm="100000">
                                          <p:val>
                                            <p:strVal val="#ppt_x"/>
                                          </p:val>
                                        </p:tav>
                                      </p:tavLst>
                                    </p:anim>
                                    <p:anim calcmode="lin" valueType="num">
                                      <p:cBhvr>
                                        <p:cTn id="75" dur="500" fill="hold"/>
                                        <p:tgtEl>
                                          <p:spTgt spid="103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40" grpId="0"/>
      <p:bldP spid="42" grpId="0" animBg="1"/>
      <p:bldP spid="63" grpId="0" animBg="1"/>
      <p:bldP spid="64" grpId="0" animBg="1"/>
      <p:bldP spid="6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534921" y="1264632"/>
            <a:ext cx="4608559"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latin typeface="Candara" panose="020E0502030303020204" pitchFamily="34" charset="0"/>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chemeClr val="bg1"/>
                </a:solidFill>
                <a:latin typeface="Candara" panose="020E0502030303020204" pitchFamily="34" charset="0"/>
              </a:rPr>
              <a:t>Lorem Ipsum Dolor</a:t>
            </a:r>
          </a:p>
        </p:txBody>
      </p:sp>
      <p:sp>
        <p:nvSpPr>
          <p:cNvPr id="9" name="TextBox 8"/>
          <p:cNvSpPr txBox="1"/>
          <p:nvPr/>
        </p:nvSpPr>
        <p:spPr>
          <a:xfrm>
            <a:off x="6382491" y="4824023"/>
            <a:ext cx="4913419" cy="861774"/>
          </a:xfrm>
          <a:prstGeom prst="rect">
            <a:avLst/>
          </a:prstGeom>
          <a:noFill/>
        </p:spPr>
        <p:txBody>
          <a:bodyPr wrap="square" lIns="0" tIns="0" rIns="0" bIns="0" rtlCol="0">
            <a:spAutoFit/>
          </a:bodyPr>
          <a:lstStyle/>
          <a:p>
            <a:pPr defTabSz="1219170">
              <a:spcBef>
                <a:spcPct val="20000"/>
              </a:spcBef>
              <a:defRPr/>
            </a:pPr>
            <a:r>
              <a:rPr lang="en-US" sz="1400" dirty="0">
                <a:solidFill>
                  <a:schemeClr val="bg1"/>
                </a:solidFill>
                <a:latin typeface="Candara" panose="020E0502030303020204" pitchFamily="34" charset="0"/>
              </a:rPr>
              <a:t>Right click the image above, then choose change picture. 600 x 400 pixel resolution works best for this spot. We recommend formatting to this size before inserting, to avoid distortion to the image.</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9" name="Group 8"/>
          <p:cNvGrpSpPr/>
          <p:nvPr/>
        </p:nvGrpSpPr>
        <p:grpSpPr>
          <a:xfrm flipH="1">
            <a:off x="7600702" y="3911908"/>
            <a:ext cx="518001" cy="459524"/>
            <a:chOff x="1219200" y="2381609"/>
            <a:chExt cx="598726" cy="531136"/>
          </a:xfrm>
        </p:grpSpPr>
        <p:sp>
          <p:nvSpPr>
            <p:cNvPr id="10"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latin typeface="Candara" panose="020E0502030303020204" pitchFamily="34" charset="0"/>
              </a:endParaRPr>
            </a:p>
          </p:txBody>
        </p:sp>
        <p:sp>
          <p:nvSpPr>
            <p:cNvPr id="11"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latin typeface="Candara" panose="020E0502030303020204" pitchFamily="34" charset="0"/>
              </a:endParaRPr>
            </a:p>
          </p:txBody>
        </p:sp>
      </p:grpSp>
      <p:grpSp>
        <p:nvGrpSpPr>
          <p:cNvPr id="12" name="Group 11"/>
          <p:cNvGrpSpPr/>
          <p:nvPr/>
        </p:nvGrpSpPr>
        <p:grpSpPr>
          <a:xfrm rot="10800000" flipH="1">
            <a:off x="479134" y="5260156"/>
            <a:ext cx="518001" cy="459524"/>
            <a:chOff x="1219200" y="2381609"/>
            <a:chExt cx="598726" cy="531136"/>
          </a:xfrm>
        </p:grpSpPr>
        <p:sp>
          <p:nvSpPr>
            <p:cNvPr id="13"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latin typeface="Candara" panose="020E0502030303020204" pitchFamily="34" charset="0"/>
              </a:endParaRPr>
            </a:p>
          </p:txBody>
        </p:sp>
        <p:sp>
          <p:nvSpPr>
            <p:cNvPr id="14"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latin typeface="Candara" panose="020E0502030303020204" pitchFamily="34" charset="0"/>
              </a:endParaRPr>
            </a:p>
          </p:txBody>
        </p:sp>
      </p:grpSp>
      <p:grpSp>
        <p:nvGrpSpPr>
          <p:cNvPr id="15" name="Group 14"/>
          <p:cNvGrpSpPr/>
          <p:nvPr/>
        </p:nvGrpSpPr>
        <p:grpSpPr>
          <a:xfrm>
            <a:off x="4129053" y="1643114"/>
            <a:ext cx="518001" cy="459524"/>
            <a:chOff x="1219200" y="2381609"/>
            <a:chExt cx="598726" cy="531136"/>
          </a:xfrm>
        </p:grpSpPr>
        <p:sp>
          <p:nvSpPr>
            <p:cNvPr id="16"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latin typeface="Candara" panose="020E0502030303020204" pitchFamily="34" charset="0"/>
              </a:endParaRPr>
            </a:p>
          </p:txBody>
        </p:sp>
        <p:sp>
          <p:nvSpPr>
            <p:cNvPr id="17"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latin typeface="Candara" panose="020E0502030303020204" pitchFamily="34" charset="0"/>
              </a:endParaRPr>
            </a:p>
          </p:txBody>
        </p:sp>
      </p:grpSp>
      <p:grpSp>
        <p:nvGrpSpPr>
          <p:cNvPr id="18" name="Group 17"/>
          <p:cNvGrpSpPr/>
          <p:nvPr/>
        </p:nvGrpSpPr>
        <p:grpSpPr>
          <a:xfrm rot="10800000">
            <a:off x="11270464" y="2995066"/>
            <a:ext cx="518001" cy="459524"/>
            <a:chOff x="1219200" y="2381609"/>
            <a:chExt cx="598726" cy="531136"/>
          </a:xfrm>
        </p:grpSpPr>
        <p:sp>
          <p:nvSpPr>
            <p:cNvPr id="19"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latin typeface="Candara" panose="020E0502030303020204" pitchFamily="34" charset="0"/>
              </a:endParaRPr>
            </a:p>
          </p:txBody>
        </p:sp>
        <p:sp>
          <p:nvSpPr>
            <p:cNvPr id="20"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latin typeface="Candara" panose="020E0502030303020204" pitchFamily="34" charset="0"/>
              </a:endParaRPr>
            </a:p>
          </p:txBody>
        </p:sp>
      </p:grpSp>
      <p:sp>
        <p:nvSpPr>
          <p:cNvPr id="2" name="Rectangle 1"/>
          <p:cNvSpPr/>
          <p:nvPr/>
        </p:nvSpPr>
        <p:spPr>
          <a:xfrm>
            <a:off x="762001" y="1524000"/>
            <a:ext cx="2517957" cy="2350686"/>
          </a:xfrm>
          <a:prstGeom prst="rect">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1" name="Rectangle 20"/>
          <p:cNvSpPr/>
          <p:nvPr/>
        </p:nvSpPr>
        <p:spPr>
          <a:xfrm>
            <a:off x="8672944" y="3740727"/>
            <a:ext cx="2551113" cy="2350686"/>
          </a:xfrm>
          <a:prstGeom prst="rect">
            <a:avLst/>
          </a:prstGeom>
          <a:blipFill>
            <a:blip r:embed="rId4"/>
            <a:stretch>
              <a:fillRect/>
            </a:stretch>
          </a:blip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2" name="TextBox 21"/>
          <p:cNvSpPr txBox="1"/>
          <p:nvPr/>
        </p:nvSpPr>
        <p:spPr>
          <a:xfrm>
            <a:off x="4041959" y="2179520"/>
            <a:ext cx="7928368" cy="1169551"/>
          </a:xfrm>
          <a:prstGeom prst="rect">
            <a:avLst/>
          </a:prstGeom>
          <a:noFill/>
        </p:spPr>
        <p:txBody>
          <a:bodyPr wrap="square" rtlCol="0">
            <a:spAutoFit/>
          </a:bodyPr>
          <a:lstStyle/>
          <a:p>
            <a:r>
              <a:rPr lang="en-US" sz="1400" dirty="0">
                <a:solidFill>
                  <a:schemeClr val="bg1"/>
                </a:solidFill>
                <a:latin typeface="Candara" panose="020E0502030303020204" pitchFamily="34" charset="0"/>
              </a:rPr>
              <a:t>Use this slide to provide quotes from famous people that support your topic. To change the images, right click anywhere within the image, then choose “format picture” from the drop down menu. Click the “fill” icon in the right screen, make sure the “picture” option is selected, then click the File button to browse and find your image.</a:t>
            </a:r>
          </a:p>
          <a:p>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
        <p:nvSpPr>
          <p:cNvPr id="23" name="TextBox 22"/>
          <p:cNvSpPr txBox="1"/>
          <p:nvPr/>
        </p:nvSpPr>
        <p:spPr>
          <a:xfrm>
            <a:off x="4041959" y="3166960"/>
            <a:ext cx="1828800" cy="627864"/>
          </a:xfrm>
          <a:prstGeom prst="rect">
            <a:avLst/>
          </a:prstGeom>
          <a:noFill/>
        </p:spPr>
        <p:txBody>
          <a:bodyPr wrap="square" rtlCol="0">
            <a:spAutoFit/>
          </a:bodyPr>
          <a:lstStyle/>
          <a:p>
            <a:pPr defTabSz="1219170">
              <a:spcBef>
                <a:spcPct val="20000"/>
              </a:spcBef>
              <a:defRPr/>
            </a:pPr>
            <a:r>
              <a:rPr lang="en-US" b="1" dirty="0">
                <a:solidFill>
                  <a:schemeClr val="bg1"/>
                </a:solidFill>
                <a:latin typeface="Candara" panose="020E0502030303020204" pitchFamily="34" charset="0"/>
              </a:rPr>
              <a:t>NAME HERE</a:t>
            </a:r>
          </a:p>
          <a:p>
            <a:pPr defTabSz="1219170">
              <a:spcBef>
                <a:spcPct val="20000"/>
              </a:spcBef>
              <a:defRPr/>
            </a:pPr>
            <a:r>
              <a:rPr lang="en-US" sz="1400" dirty="0">
                <a:solidFill>
                  <a:schemeClr val="bg1"/>
                </a:solidFill>
                <a:latin typeface="Candara" panose="020E0502030303020204" pitchFamily="34" charset="0"/>
              </a:rPr>
              <a:t>Title/Description</a:t>
            </a:r>
          </a:p>
        </p:txBody>
      </p:sp>
      <p:sp>
        <p:nvSpPr>
          <p:cNvPr id="24" name="TextBox 23"/>
          <p:cNvSpPr txBox="1"/>
          <p:nvPr/>
        </p:nvSpPr>
        <p:spPr>
          <a:xfrm>
            <a:off x="283716" y="4425971"/>
            <a:ext cx="7928368" cy="1169551"/>
          </a:xfrm>
          <a:prstGeom prst="rect">
            <a:avLst/>
          </a:prstGeom>
          <a:noFill/>
        </p:spPr>
        <p:txBody>
          <a:bodyPr wrap="square" rtlCol="0">
            <a:spAutoFit/>
          </a:bodyPr>
          <a:lstStyle/>
          <a:p>
            <a:pPr algn="r"/>
            <a:r>
              <a:rPr lang="en-US" sz="1400" dirty="0">
                <a:solidFill>
                  <a:schemeClr val="bg1"/>
                </a:solidFill>
                <a:latin typeface="Candara" panose="020E0502030303020204" pitchFamily="34" charset="0"/>
              </a:rPr>
              <a:t>Use this slide to provide quotes from famous people that support your topic. To change the images, right click anywhere within the image, then choose “format picture” from the drop down menu. Click the “fill” icon in the right screen, make sure the “picture” option is selected, then click the File button to browse and find your image.</a:t>
            </a:r>
          </a:p>
          <a:p>
            <a:pPr algn="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
        <p:nvSpPr>
          <p:cNvPr id="25" name="TextBox 24"/>
          <p:cNvSpPr txBox="1"/>
          <p:nvPr/>
        </p:nvSpPr>
        <p:spPr>
          <a:xfrm>
            <a:off x="6352066" y="5488513"/>
            <a:ext cx="1828800" cy="627864"/>
          </a:xfrm>
          <a:prstGeom prst="rect">
            <a:avLst/>
          </a:prstGeom>
          <a:noFill/>
        </p:spPr>
        <p:txBody>
          <a:bodyPr wrap="square" rtlCol="0">
            <a:spAutoFit/>
          </a:bodyPr>
          <a:lstStyle/>
          <a:p>
            <a:pPr algn="r" defTabSz="1219170">
              <a:spcBef>
                <a:spcPct val="20000"/>
              </a:spcBef>
              <a:defRPr/>
            </a:pPr>
            <a:r>
              <a:rPr lang="en-US" b="1" dirty="0">
                <a:solidFill>
                  <a:schemeClr val="bg1"/>
                </a:solidFill>
                <a:latin typeface="Candara" panose="020E0502030303020204" pitchFamily="34" charset="0"/>
              </a:rPr>
              <a:t>NAME HERE</a:t>
            </a:r>
          </a:p>
          <a:p>
            <a:pPr algn="r" defTabSz="1219170">
              <a:spcBef>
                <a:spcPct val="20000"/>
              </a:spcBef>
              <a:defRPr/>
            </a:pPr>
            <a:r>
              <a:rPr lang="en-US" sz="1400" dirty="0">
                <a:solidFill>
                  <a:schemeClr val="bg1"/>
                </a:solidFill>
                <a:latin typeface="Candara" panose="020E0502030303020204" pitchFamily="34" charset="0"/>
              </a:rPr>
              <a:t>Title/Description</a:t>
            </a:r>
          </a:p>
        </p:txBody>
      </p:sp>
    </p:spTree>
    <p:extLst>
      <p:ext uri="{BB962C8B-B14F-4D97-AF65-F5344CB8AC3E}">
        <p14:creationId xmlns:p14="http://schemas.microsoft.com/office/powerpoint/2010/main" val="108647758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500" fill="hold"/>
                                        <p:tgtEl>
                                          <p:spTgt spid="15"/>
                                        </p:tgtEl>
                                        <p:attrNameLst>
                                          <p:attrName>ppt_w</p:attrName>
                                        </p:attrNameLst>
                                      </p:cBhvr>
                                      <p:tavLst>
                                        <p:tav tm="0">
                                          <p:val>
                                            <p:fltVal val="0"/>
                                          </p:val>
                                        </p:tav>
                                        <p:tav tm="100000">
                                          <p:val>
                                            <p:strVal val="#ppt_w"/>
                                          </p:val>
                                        </p:tav>
                                      </p:tavLst>
                                    </p:anim>
                                    <p:anim calcmode="lin" valueType="num">
                                      <p:cBhvr>
                                        <p:cTn id="18" dur="500" fill="hold"/>
                                        <p:tgtEl>
                                          <p:spTgt spid="15"/>
                                        </p:tgtEl>
                                        <p:attrNameLst>
                                          <p:attrName>ppt_h</p:attrName>
                                        </p:attrNameLst>
                                      </p:cBhvr>
                                      <p:tavLst>
                                        <p:tav tm="0">
                                          <p:val>
                                            <p:fltVal val="0"/>
                                          </p:val>
                                        </p:tav>
                                        <p:tav tm="100000">
                                          <p:val>
                                            <p:strVal val="#ppt_h"/>
                                          </p:val>
                                        </p:tav>
                                      </p:tavLst>
                                    </p:anim>
                                    <p:animEffect transition="in" filter="fade">
                                      <p:cBhvr>
                                        <p:cTn id="19" dur="500"/>
                                        <p:tgtEl>
                                          <p:spTgt spid="15"/>
                                        </p:tgtEl>
                                      </p:cBhvr>
                                    </p:animEffect>
                                  </p:childTnLst>
                                </p:cTn>
                              </p:par>
                              <p:par>
                                <p:cTn id="20" presetID="53" presetClass="entr" presetSubtype="16"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1500"/>
                            </p:stCondLst>
                            <p:childTnLst>
                              <p:par>
                                <p:cTn id="26" presetID="22" presetClass="entr" presetSubtype="8" fill="hold" grpId="0" nodeType="after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wipe(left)">
                                      <p:cBhvr>
                                        <p:cTn id="28" dur="1000"/>
                                        <p:tgtEl>
                                          <p:spTgt spid="2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wipe(up)">
                                      <p:cBhvr>
                                        <p:cTn id="32" dur="500"/>
                                        <p:tgtEl>
                                          <p:spTgt spid="23"/>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p:cTn id="36" dur="500" fill="hold"/>
                                        <p:tgtEl>
                                          <p:spTgt spid="21"/>
                                        </p:tgtEl>
                                        <p:attrNameLst>
                                          <p:attrName>ppt_w</p:attrName>
                                        </p:attrNameLst>
                                      </p:cBhvr>
                                      <p:tavLst>
                                        <p:tav tm="0">
                                          <p:val>
                                            <p:fltVal val="0"/>
                                          </p:val>
                                        </p:tav>
                                        <p:tav tm="100000">
                                          <p:val>
                                            <p:strVal val="#ppt_w"/>
                                          </p:val>
                                        </p:tav>
                                      </p:tavLst>
                                    </p:anim>
                                    <p:anim calcmode="lin" valueType="num">
                                      <p:cBhvr>
                                        <p:cTn id="37" dur="500" fill="hold"/>
                                        <p:tgtEl>
                                          <p:spTgt spid="21"/>
                                        </p:tgtEl>
                                        <p:attrNameLst>
                                          <p:attrName>ppt_h</p:attrName>
                                        </p:attrNameLst>
                                      </p:cBhvr>
                                      <p:tavLst>
                                        <p:tav tm="0">
                                          <p:val>
                                            <p:fltVal val="0"/>
                                          </p:val>
                                        </p:tav>
                                        <p:tav tm="100000">
                                          <p:val>
                                            <p:strVal val="#ppt_h"/>
                                          </p:val>
                                        </p:tav>
                                      </p:tavLst>
                                    </p:anim>
                                    <p:animEffect transition="in" filter="fade">
                                      <p:cBhvr>
                                        <p:cTn id="38" dur="500"/>
                                        <p:tgtEl>
                                          <p:spTgt spid="21"/>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p:cTn id="42" dur="500" fill="hold"/>
                                        <p:tgtEl>
                                          <p:spTgt spid="9"/>
                                        </p:tgtEl>
                                        <p:attrNameLst>
                                          <p:attrName>ppt_w</p:attrName>
                                        </p:attrNameLst>
                                      </p:cBhvr>
                                      <p:tavLst>
                                        <p:tav tm="0">
                                          <p:val>
                                            <p:fltVal val="0"/>
                                          </p:val>
                                        </p:tav>
                                        <p:tav tm="100000">
                                          <p:val>
                                            <p:strVal val="#ppt_w"/>
                                          </p:val>
                                        </p:tav>
                                      </p:tavLst>
                                    </p:anim>
                                    <p:anim calcmode="lin" valueType="num">
                                      <p:cBhvr>
                                        <p:cTn id="43" dur="500" fill="hold"/>
                                        <p:tgtEl>
                                          <p:spTgt spid="9"/>
                                        </p:tgtEl>
                                        <p:attrNameLst>
                                          <p:attrName>ppt_h</p:attrName>
                                        </p:attrNameLst>
                                      </p:cBhvr>
                                      <p:tavLst>
                                        <p:tav tm="0">
                                          <p:val>
                                            <p:fltVal val="0"/>
                                          </p:val>
                                        </p:tav>
                                        <p:tav tm="100000">
                                          <p:val>
                                            <p:strVal val="#ppt_h"/>
                                          </p:val>
                                        </p:tav>
                                      </p:tavLst>
                                    </p:anim>
                                    <p:animEffect transition="in" filter="fade">
                                      <p:cBhvr>
                                        <p:cTn id="44" dur="500"/>
                                        <p:tgtEl>
                                          <p:spTgt spid="9"/>
                                        </p:tgtEl>
                                      </p:cBhvr>
                                    </p:animEffect>
                                  </p:childTnLst>
                                </p:cTn>
                              </p:par>
                              <p:par>
                                <p:cTn id="45" presetID="53" presetClass="entr" presetSubtype="16" fill="hold" nodeType="with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wipe(left)">
                                      <p:cBhvr>
                                        <p:cTn id="53" dur="1000"/>
                                        <p:tgtEl>
                                          <p:spTgt spid="24"/>
                                        </p:tgtEl>
                                      </p:cBhvr>
                                    </p:animEffect>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up)">
                                      <p:cBhvr>
                                        <p:cTn id="5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21" grpId="0" animBg="1"/>
      <p:bldP spid="22" grpId="0"/>
      <p:bldP spid="23" grpId="0"/>
      <p:bldP spid="24" grpId="0"/>
      <p:bldP spid="2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a:solidFill>
            <a:srgbClr val="FE4A1E"/>
          </a:solidFill>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15" name="TextBox 14"/>
            <p:cNvSpPr txBox="1"/>
            <p:nvPr/>
          </p:nvSpPr>
          <p:spPr>
            <a:xfrm>
              <a:off x="2528405" y="1166173"/>
              <a:ext cx="2507620" cy="369332"/>
            </a:xfrm>
            <a:prstGeom prst="rect">
              <a:avLst/>
            </a:prstGeom>
            <a:grp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3949773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a:solidFill>
            <a:srgbClr val="FE4A1E"/>
          </a:solidFill>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13" name="TextBox 12"/>
            <p:cNvSpPr txBox="1"/>
            <p:nvPr/>
          </p:nvSpPr>
          <p:spPr>
            <a:xfrm>
              <a:off x="2528405" y="1166173"/>
              <a:ext cx="2507620" cy="369332"/>
            </a:xfrm>
            <a:prstGeom prst="rect">
              <a:avLst/>
            </a:prstGeom>
            <a:grp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21974227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195" y="1861992"/>
            <a:ext cx="12192000" cy="4131821"/>
          </a:xfrm>
          <a:prstGeom prst="rect">
            <a:avLst/>
          </a:prstGeom>
          <a:solidFill>
            <a:schemeClr val="tx1">
              <a:alpha val="50000"/>
            </a:schemeClr>
          </a:solidFill>
          <a:ln w="1270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2" name="Rectangle 1"/>
          <p:cNvSpPr/>
          <p:nvPr/>
        </p:nvSpPr>
        <p:spPr>
          <a:xfrm>
            <a:off x="2183701" y="2690334"/>
            <a:ext cx="8822554" cy="2308324"/>
          </a:xfrm>
          <a:prstGeom prst="rect">
            <a:avLst/>
          </a:prstGeom>
        </p:spPr>
        <p:txBody>
          <a:bodyPr wrap="square">
            <a:spAutoFit/>
          </a:bodyPr>
          <a:lstStyle/>
          <a:p>
            <a:pPr algn="ctr"/>
            <a:r>
              <a:rPr lang="en-US" sz="2400" dirty="0">
                <a:solidFill>
                  <a:schemeClr val="bg1">
                    <a:lumMod val="85000"/>
                  </a:schemeClr>
                </a:solidFill>
                <a:latin typeface="Candara" panose="020E0502030303020204" pitchFamily="34" charset="0"/>
              </a:rPr>
              <a:t>List where you got your information from below.</a:t>
            </a:r>
            <a:endParaRPr lang="en-US" sz="2400" dirty="0">
              <a:solidFill>
                <a:schemeClr val="bg1">
                  <a:lumMod val="85000"/>
                </a:schemeClr>
              </a:solidFill>
              <a:latin typeface="Candara" panose="020E0502030303020204" pitchFamily="34" charset="0"/>
              <a:cs typeface="Estrangelo Edessa" panose="03080600000000000000" pitchFamily="66" charset="0"/>
            </a:endParaRPr>
          </a:p>
          <a:p>
            <a:endParaRPr lang="en-US" sz="2400" dirty="0">
              <a:solidFill>
                <a:schemeClr val="bg1">
                  <a:lumMod val="85000"/>
                </a:schemeClr>
              </a:solidFill>
              <a:latin typeface="Candara" panose="020E0502030303020204" pitchFamily="34" charset="0"/>
            </a:endParaRPr>
          </a:p>
          <a:p>
            <a:pPr marL="457200" indent="-457200">
              <a:buFont typeface="Arial" panose="020B0604020202020204" pitchFamily="34" charset="0"/>
              <a:buChar char="•"/>
            </a:pPr>
            <a:r>
              <a:rPr lang="en-US" sz="2400" dirty="0">
                <a:solidFill>
                  <a:schemeClr val="bg1">
                    <a:lumMod val="85000"/>
                  </a:schemeClr>
                </a:solidFill>
                <a:latin typeface="Candara" panose="020E0502030303020204" pitchFamily="34" charset="0"/>
              </a:rPr>
              <a:t>Sage-Fox.com</a:t>
            </a:r>
          </a:p>
          <a:p>
            <a:pPr marL="457200" indent="-457200">
              <a:buFont typeface="Arial" panose="020B0604020202020204" pitchFamily="34" charset="0"/>
              <a:buChar char="•"/>
            </a:pPr>
            <a:r>
              <a:rPr lang="en-US" sz="2400" dirty="0">
                <a:solidFill>
                  <a:schemeClr val="bg1">
                    <a:lumMod val="85000"/>
                  </a:schemeClr>
                </a:solidFill>
                <a:latin typeface="Candara" panose="020E0502030303020204" pitchFamily="34" charset="0"/>
                <a:cs typeface="Estrangelo Edessa" panose="03080600000000000000" pitchFamily="66" charset="0"/>
              </a:rPr>
              <a:t>123.com</a:t>
            </a:r>
          </a:p>
          <a:p>
            <a:pPr marL="457200" indent="-457200">
              <a:buFont typeface="Arial" panose="020B0604020202020204" pitchFamily="34" charset="0"/>
              <a:buChar char="•"/>
            </a:pPr>
            <a:r>
              <a:rPr lang="en-US" sz="2400" dirty="0">
                <a:solidFill>
                  <a:schemeClr val="bg1">
                    <a:lumMod val="85000"/>
                  </a:schemeClr>
                </a:solidFill>
                <a:latin typeface="Candara" panose="020E0502030303020204" pitchFamily="34" charset="0"/>
                <a:cs typeface="Estrangelo Edessa" panose="03080600000000000000" pitchFamily="66" charset="0"/>
              </a:rPr>
              <a:t>My Dad</a:t>
            </a:r>
          </a:p>
          <a:p>
            <a:pPr marL="457200" indent="-457200">
              <a:buFont typeface="Arial" panose="020B0604020202020204" pitchFamily="34" charset="0"/>
              <a:buChar char="•"/>
            </a:pPr>
            <a:r>
              <a:rPr lang="en-US" sz="2400" dirty="0">
                <a:solidFill>
                  <a:schemeClr val="bg1">
                    <a:lumMod val="85000"/>
                  </a:schemeClr>
                </a:solidFill>
                <a:latin typeface="Candara" panose="020E0502030303020204" pitchFamily="34" charset="0"/>
                <a:cs typeface="Estrangelo Edessa" panose="03080600000000000000" pitchFamily="66" charset="0"/>
              </a:rPr>
              <a:t>History Today textbook</a:t>
            </a:r>
          </a:p>
        </p:txBody>
      </p:sp>
      <p:sp>
        <p:nvSpPr>
          <p:cNvPr id="8" name="TextBox 7">
            <a:extLst>
              <a:ext uri="{FF2B5EF4-FFF2-40B4-BE49-F238E27FC236}">
                <a16:creationId xmlns:a16="http://schemas.microsoft.com/office/drawing/2014/main" id="{9F1EC286-2548-4440-893F-2C48C631A84F}"/>
              </a:ext>
            </a:extLst>
          </p:cNvPr>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6588553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barn(inVertical)">
                                      <p:cBhvr>
                                        <p:cTn id="11" dur="1000"/>
                                        <p:tgtEl>
                                          <p:spTgt spid="23"/>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up)">
                                      <p:cBhvr>
                                        <p:cTn id="15"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 grpId="0"/>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latin typeface="Candara" panose="020E0502030303020204" pitchFamily="34" charset="0"/>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latin typeface="Candara" panose="020E0502030303020204" pitchFamily="34" charset="0"/>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latin typeface="Candara" panose="020E0502030303020204" pitchFamily="34" charset="0"/>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latin typeface="Candara" panose="020E0502030303020204" pitchFamily="34" charset="0"/>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latin typeface="Candara" panose="020E0502030303020204" pitchFamily="34" charset="0"/>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latin typeface="Candara" panose="020E0502030303020204" pitchFamily="34" charset="0"/>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latin typeface="Candara" panose="020E0502030303020204" pitchFamily="34" charset="0"/>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latin typeface="Candara" panose="020E0502030303020204" pitchFamily="34" charset="0"/>
              </a:endParaRPr>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latin typeface="Candara" panose="020E0502030303020204" pitchFamily="34" charset="0"/>
              </a:endParaRPr>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latin typeface="Candara" panose="020E0502030303020204" pitchFamily="34" charset="0"/>
              </a:endParaRPr>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latin typeface="Candara" panose="020E0502030303020204" pitchFamily="34" charset="0"/>
              </a:endParaRPr>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latin typeface="Candara" panose="020E0502030303020204" pitchFamily="34" charset="0"/>
              </a:endParaRPr>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latin typeface="Candara" panose="020E0502030303020204" pitchFamily="34" charset="0"/>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latin typeface="Candara" panose="020E0502030303020204" pitchFamily="34" charset="0"/>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latin typeface="Candara" panose="020E0502030303020204" pitchFamily="34" charset="0"/>
              </a:endParaRPr>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latin typeface="Candara" panose="020E0502030303020204" pitchFamily="34" charset="0"/>
              </a:endParaRPr>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latin typeface="Candara" panose="020E0502030303020204" pitchFamily="34" charset="0"/>
              </a:endParaRPr>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latin typeface="Candara" panose="020E0502030303020204" pitchFamily="34" charset="0"/>
              </a:endParaRPr>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latin typeface="Candara" panose="020E0502030303020204" pitchFamily="34" charset="0"/>
              </a:endParaRPr>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latin typeface="Candara" panose="020E0502030303020204" pitchFamily="34" charset="0"/>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latin typeface="Candara" panose="020E0502030303020204" pitchFamily="34" charset="0"/>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latin typeface="Candara" panose="020E0502030303020204" pitchFamily="34" charset="0"/>
              </a:endParaRPr>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latin typeface="Candara" panose="020E0502030303020204" pitchFamily="34" charset="0"/>
              </a:endParaRPr>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latin typeface="Candara" panose="020E0502030303020204" pitchFamily="34" charset="0"/>
              </a:endParaRPr>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latin typeface="Candara" panose="020E0502030303020204" pitchFamily="34" charset="0"/>
              </a:endParaRPr>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latin typeface="Candara" panose="020E0502030303020204" pitchFamily="34" charset="0"/>
              </a:endParaRPr>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latin typeface="Candara" panose="020E0502030303020204" pitchFamily="34" charset="0"/>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latin typeface="Candara" panose="020E0502030303020204" pitchFamily="34" charset="0"/>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chemeClr val="tx1"/>
                </a:solidFill>
              </a:rPr>
              <a:t>If you need help with our templates, these last few slides will help guide you and answer questions. Please be sure to delete these informational slides before presenting. </a:t>
            </a:r>
          </a:p>
          <a:p>
            <a:endParaRPr lang="en-US" sz="2000" dirty="0">
              <a:solidFill>
                <a:schemeClr val="tx1"/>
              </a:solidFill>
            </a:endParaRPr>
          </a:p>
          <a:p>
            <a:r>
              <a:rPr lang="en-US" sz="2000" dirty="0">
                <a:solidFill>
                  <a:schemeClr val="tx1"/>
                </a:solidFill>
              </a:rPr>
              <a:t>These templates were designed to be as easy as possible to edit, while still giving a professional and fun presentation. We provide a very small number of slides in these </a:t>
            </a:r>
            <a:r>
              <a:rPr lang="en-US" sz="2000" b="1" dirty="0">
                <a:solidFill>
                  <a:schemeClr val="tx1"/>
                </a:solidFill>
              </a:rPr>
              <a:t>Simple Templates</a:t>
            </a:r>
            <a:r>
              <a:rPr lang="en-US" sz="2000" dirty="0">
                <a:solidFill>
                  <a:schemeClr val="tx1"/>
                </a:solidFill>
              </a:rPr>
              <a:t>, so there is less clutter and confusion. After you learn to modify and use these templates, you can graduate into the more complex templates in our collection. Our templates are not the “normal” boring PowerPoints, and you will definitely stand out using our templates. So have fun, learn, be unique,  and teach others with your great presentation. </a:t>
            </a:r>
          </a:p>
          <a:p>
            <a:endParaRPr lang="en-US" dirty="0">
              <a:solidFill>
                <a:schemeClr val="tx1"/>
              </a:solidFill>
            </a:endParaRPr>
          </a:p>
          <a:p>
            <a:endParaRPr lang="en-US" dirty="0">
              <a:solidFill>
                <a:schemeClr val="tx1"/>
              </a:solidFill>
            </a:endParaRP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u="sng" dirty="0">
                <a:solidFill>
                  <a:schemeClr val="bg1"/>
                </a:solidFill>
              </a:rPr>
              <a:t>About Our PowerPoint For Kids</a:t>
            </a:r>
          </a:p>
        </p:txBody>
      </p:sp>
    </p:spTree>
    <p:extLst>
      <p:ext uri="{BB962C8B-B14F-4D97-AF65-F5344CB8AC3E}">
        <p14:creationId xmlns:p14="http://schemas.microsoft.com/office/powerpoint/2010/main" val="1505745961"/>
      </p:ext>
    </p:extLst>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or personal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u="sng"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193997095"/>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EBD8CFB2-EDB5-45CD-A3AA-640A1E6136A9}"/>
              </a:ext>
            </a:extLst>
          </p:cNvPr>
          <p:cNvSpPr/>
          <p:nvPr/>
        </p:nvSpPr>
        <p:spPr>
          <a:xfrm>
            <a:off x="21800" y="0"/>
            <a:ext cx="8132781" cy="6858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3B1393B-0EF3-4725-901E-06B71C467BB1}"/>
              </a:ext>
            </a:extLst>
          </p:cNvPr>
          <p:cNvSpPr/>
          <p:nvPr/>
        </p:nvSpPr>
        <p:spPr>
          <a:xfrm>
            <a:off x="8132781" y="0"/>
            <a:ext cx="405921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F4408829-BED1-4383-B096-414F55205A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6" name="Freeform: Shape 25">
            <a:extLst>
              <a:ext uri="{FF2B5EF4-FFF2-40B4-BE49-F238E27FC236}">
                <a16:creationId xmlns:a16="http://schemas.microsoft.com/office/drawing/2014/main" id="{B8F643EA-CED0-4BA4-858F-16635B43E892}"/>
              </a:ext>
            </a:extLst>
          </p:cNvPr>
          <p:cNvSpPr/>
          <p:nvPr/>
        </p:nvSpPr>
        <p:spPr>
          <a:xfrm rot="18909426">
            <a:off x="9339995" y="3124872"/>
            <a:ext cx="1443012" cy="1429444"/>
          </a:xfrm>
          <a:custGeom>
            <a:avLst/>
            <a:gdLst>
              <a:gd name="connsiteX0" fmla="*/ 1005841 w 1443012"/>
              <a:gd name="connsiteY0" fmla="*/ 433591 h 1429444"/>
              <a:gd name="connsiteX1" fmla="*/ 1433892 w 1443012"/>
              <a:gd name="connsiteY1" fmla="*/ 1334683 h 1429444"/>
              <a:gd name="connsiteX2" fmla="*/ 1438267 w 1443012"/>
              <a:gd name="connsiteY2" fmla="*/ 1421322 h 1429444"/>
              <a:gd name="connsiteX3" fmla="*/ 1443012 w 1443012"/>
              <a:gd name="connsiteY3" fmla="*/ 1421714 h 1429444"/>
              <a:gd name="connsiteX4" fmla="*/ 1442284 w 1443012"/>
              <a:gd name="connsiteY4" fmla="*/ 1429444 h 1429444"/>
              <a:gd name="connsiteX5" fmla="*/ 696928 w 1443012"/>
              <a:gd name="connsiteY5" fmla="*/ 1429444 h 1429444"/>
              <a:gd name="connsiteX6" fmla="*/ 698024 w 1443012"/>
              <a:gd name="connsiteY6" fmla="*/ 1417676 h 1429444"/>
              <a:gd name="connsiteX7" fmla="*/ 495828 w 1443012"/>
              <a:gd name="connsiteY7" fmla="*/ 933295 h 1429444"/>
              <a:gd name="connsiteX8" fmla="*/ 10345 w 1443012"/>
              <a:gd name="connsiteY8" fmla="*/ 733759 h 1429444"/>
              <a:gd name="connsiteX9" fmla="*/ 1932 w 1443012"/>
              <a:gd name="connsiteY9" fmla="*/ 734589 h 1429444"/>
              <a:gd name="connsiteX10" fmla="*/ 0 w 1443012"/>
              <a:gd name="connsiteY10" fmla="*/ 19 h 1429444"/>
              <a:gd name="connsiteX11" fmla="*/ 7282 w 1443012"/>
              <a:gd name="connsiteY11" fmla="*/ 0 h 1429444"/>
              <a:gd name="connsiteX12" fmla="*/ 7814 w 1443012"/>
              <a:gd name="connsiteY12" fmla="*/ 6230 h 1429444"/>
              <a:gd name="connsiteX13" fmla="*/ 102415 w 1443012"/>
              <a:gd name="connsiteY13" fmla="*/ 10487 h 1429444"/>
              <a:gd name="connsiteX14" fmla="*/ 1005841 w 1443012"/>
              <a:gd name="connsiteY14" fmla="*/ 433591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43012" h="1429444">
                <a:moveTo>
                  <a:pt x="1005841" y="433591"/>
                </a:moveTo>
                <a:cubicBezTo>
                  <a:pt x="1258727" y="685094"/>
                  <a:pt x="1401465" y="1005453"/>
                  <a:pt x="1433892" y="1334683"/>
                </a:cubicBezTo>
                <a:lnTo>
                  <a:pt x="1438267" y="1421322"/>
                </a:lnTo>
                <a:lnTo>
                  <a:pt x="1443012" y="1421714"/>
                </a:lnTo>
                <a:lnTo>
                  <a:pt x="1442284" y="1429444"/>
                </a:lnTo>
                <a:lnTo>
                  <a:pt x="696928" y="1429444"/>
                </a:lnTo>
                <a:lnTo>
                  <a:pt x="698024" y="1417676"/>
                </a:lnTo>
                <a:cubicBezTo>
                  <a:pt x="697542" y="1242166"/>
                  <a:pt x="630106" y="1066839"/>
                  <a:pt x="495828" y="933295"/>
                </a:cubicBezTo>
                <a:cubicBezTo>
                  <a:pt x="361551" y="799752"/>
                  <a:pt x="185856" y="733279"/>
                  <a:pt x="10345" y="733759"/>
                </a:cubicBezTo>
                <a:lnTo>
                  <a:pt x="1932" y="734589"/>
                </a:lnTo>
                <a:lnTo>
                  <a:pt x="0" y="19"/>
                </a:lnTo>
                <a:lnTo>
                  <a:pt x="7282" y="0"/>
                </a:lnTo>
                <a:lnTo>
                  <a:pt x="7814" y="6230"/>
                </a:lnTo>
                <a:lnTo>
                  <a:pt x="102415" y="10487"/>
                </a:lnTo>
                <a:cubicBezTo>
                  <a:pt x="431819" y="41109"/>
                  <a:pt x="752955" y="182088"/>
                  <a:pt x="1005841" y="433591"/>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Shape 27">
            <a:extLst>
              <a:ext uri="{FF2B5EF4-FFF2-40B4-BE49-F238E27FC236}">
                <a16:creationId xmlns:a16="http://schemas.microsoft.com/office/drawing/2014/main" id="{04AD471A-5889-4DE6-89DD-D18A786FD9BD}"/>
              </a:ext>
            </a:extLst>
          </p:cNvPr>
          <p:cNvSpPr/>
          <p:nvPr/>
        </p:nvSpPr>
        <p:spPr>
          <a:xfrm rot="2700000">
            <a:off x="10345123" y="4121981"/>
            <a:ext cx="1443012" cy="1429444"/>
          </a:xfrm>
          <a:custGeom>
            <a:avLst/>
            <a:gdLst>
              <a:gd name="connsiteX0" fmla="*/ 0 w 1443012"/>
              <a:gd name="connsiteY0" fmla="*/ 19 h 1429444"/>
              <a:gd name="connsiteX1" fmla="*/ 7282 w 1443012"/>
              <a:gd name="connsiteY1" fmla="*/ 0 h 1429444"/>
              <a:gd name="connsiteX2" fmla="*/ 7814 w 1443012"/>
              <a:gd name="connsiteY2" fmla="*/ 6230 h 1429444"/>
              <a:gd name="connsiteX3" fmla="*/ 102415 w 1443012"/>
              <a:gd name="connsiteY3" fmla="*/ 10487 h 1429444"/>
              <a:gd name="connsiteX4" fmla="*/ 1005841 w 1443012"/>
              <a:gd name="connsiteY4" fmla="*/ 433591 h 1429444"/>
              <a:gd name="connsiteX5" fmla="*/ 1433892 w 1443012"/>
              <a:gd name="connsiteY5" fmla="*/ 1334683 h 1429444"/>
              <a:gd name="connsiteX6" fmla="*/ 1438267 w 1443012"/>
              <a:gd name="connsiteY6" fmla="*/ 1421322 h 1429444"/>
              <a:gd name="connsiteX7" fmla="*/ 1443012 w 1443012"/>
              <a:gd name="connsiteY7" fmla="*/ 1421714 h 1429444"/>
              <a:gd name="connsiteX8" fmla="*/ 1442284 w 1443012"/>
              <a:gd name="connsiteY8" fmla="*/ 1429444 h 1429444"/>
              <a:gd name="connsiteX9" fmla="*/ 694191 w 1443012"/>
              <a:gd name="connsiteY9" fmla="*/ 1429444 h 1429444"/>
              <a:gd name="connsiteX10" fmla="*/ 681844 w 1443012"/>
              <a:gd name="connsiteY10" fmla="*/ 1300620 h 1429444"/>
              <a:gd name="connsiteX11" fmla="*/ 493532 w 1443012"/>
              <a:gd name="connsiteY11" fmla="*/ 946669 h 1429444"/>
              <a:gd name="connsiteX12" fmla="*/ 8598 w 1443012"/>
              <a:gd name="connsiteY12" fmla="*/ 745803 h 1429444"/>
              <a:gd name="connsiteX13" fmla="*/ 1963 w 1443012"/>
              <a:gd name="connsiteY13" fmla="*/ 746439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43012" h="1429444">
                <a:moveTo>
                  <a:pt x="0" y="19"/>
                </a:moveTo>
                <a:lnTo>
                  <a:pt x="7282" y="0"/>
                </a:lnTo>
                <a:lnTo>
                  <a:pt x="7814" y="6230"/>
                </a:lnTo>
                <a:lnTo>
                  <a:pt x="102415" y="10487"/>
                </a:lnTo>
                <a:cubicBezTo>
                  <a:pt x="431819" y="41109"/>
                  <a:pt x="752955" y="182088"/>
                  <a:pt x="1005841" y="433591"/>
                </a:cubicBezTo>
                <a:cubicBezTo>
                  <a:pt x="1258727" y="685094"/>
                  <a:pt x="1401465" y="1005453"/>
                  <a:pt x="1433892" y="1334683"/>
                </a:cubicBezTo>
                <a:lnTo>
                  <a:pt x="1438267" y="1421322"/>
                </a:lnTo>
                <a:lnTo>
                  <a:pt x="1443012" y="1421714"/>
                </a:lnTo>
                <a:lnTo>
                  <a:pt x="1442284" y="1429444"/>
                </a:lnTo>
                <a:lnTo>
                  <a:pt x="694191" y="1429444"/>
                </a:lnTo>
                <a:lnTo>
                  <a:pt x="681844" y="1300620"/>
                </a:lnTo>
                <a:cubicBezTo>
                  <a:pt x="656735" y="1170936"/>
                  <a:pt x="593965" y="1047102"/>
                  <a:pt x="493532" y="946669"/>
                </a:cubicBezTo>
                <a:cubicBezTo>
                  <a:pt x="359621" y="812758"/>
                  <a:pt x="184109" y="745803"/>
                  <a:pt x="8598" y="745803"/>
                </a:cubicBezTo>
                <a:lnTo>
                  <a:pt x="1963" y="746439"/>
                </a:lnTo>
                <a:close/>
              </a:path>
            </a:pathLst>
          </a:cu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BA500B42-047A-4835-ACEE-6F8CA4E9CBF8}"/>
              </a:ext>
            </a:extLst>
          </p:cNvPr>
          <p:cNvSpPr/>
          <p:nvPr/>
        </p:nvSpPr>
        <p:spPr>
          <a:xfrm rot="13500000">
            <a:off x="8329415" y="4141002"/>
            <a:ext cx="1443012" cy="1429444"/>
          </a:xfrm>
          <a:custGeom>
            <a:avLst/>
            <a:gdLst>
              <a:gd name="connsiteX0" fmla="*/ 1442284 w 1443012"/>
              <a:gd name="connsiteY0" fmla="*/ 1429444 h 1429444"/>
              <a:gd name="connsiteX1" fmla="*/ 707656 w 1443012"/>
              <a:gd name="connsiteY1" fmla="*/ 1429444 h 1429444"/>
              <a:gd name="connsiteX2" fmla="*/ 695789 w 1443012"/>
              <a:gd name="connsiteY2" fmla="*/ 1305630 h 1429444"/>
              <a:gd name="connsiteX3" fmla="*/ 507477 w 1443012"/>
              <a:gd name="connsiteY3" fmla="*/ 951680 h 1429444"/>
              <a:gd name="connsiteX4" fmla="*/ 22543 w 1443012"/>
              <a:gd name="connsiteY4" fmla="*/ 750813 h 1429444"/>
              <a:gd name="connsiteX5" fmla="*/ 1979 w 1443012"/>
              <a:gd name="connsiteY5" fmla="*/ 752785 h 1429444"/>
              <a:gd name="connsiteX6" fmla="*/ 0 w 1443012"/>
              <a:gd name="connsiteY6" fmla="*/ 19 h 1429444"/>
              <a:gd name="connsiteX7" fmla="*/ 7282 w 1443012"/>
              <a:gd name="connsiteY7" fmla="*/ 0 h 1429444"/>
              <a:gd name="connsiteX8" fmla="*/ 7814 w 1443012"/>
              <a:gd name="connsiteY8" fmla="*/ 6230 h 1429444"/>
              <a:gd name="connsiteX9" fmla="*/ 102415 w 1443012"/>
              <a:gd name="connsiteY9" fmla="*/ 10487 h 1429444"/>
              <a:gd name="connsiteX10" fmla="*/ 1005841 w 1443012"/>
              <a:gd name="connsiteY10" fmla="*/ 433591 h 1429444"/>
              <a:gd name="connsiteX11" fmla="*/ 1433892 w 1443012"/>
              <a:gd name="connsiteY11" fmla="*/ 1334683 h 1429444"/>
              <a:gd name="connsiteX12" fmla="*/ 1438267 w 1443012"/>
              <a:gd name="connsiteY12" fmla="*/ 1421322 h 1429444"/>
              <a:gd name="connsiteX13" fmla="*/ 1443012 w 1443012"/>
              <a:gd name="connsiteY13" fmla="*/ 1421714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43012" h="1429444">
                <a:moveTo>
                  <a:pt x="1442284" y="1429444"/>
                </a:moveTo>
                <a:lnTo>
                  <a:pt x="707656" y="1429444"/>
                </a:lnTo>
                <a:lnTo>
                  <a:pt x="695789" y="1305630"/>
                </a:lnTo>
                <a:cubicBezTo>
                  <a:pt x="670681" y="1175946"/>
                  <a:pt x="607910" y="1052113"/>
                  <a:pt x="507477" y="951680"/>
                </a:cubicBezTo>
                <a:cubicBezTo>
                  <a:pt x="373566" y="817769"/>
                  <a:pt x="198055" y="750814"/>
                  <a:pt x="22543" y="750813"/>
                </a:cubicBezTo>
                <a:lnTo>
                  <a:pt x="1979" y="752785"/>
                </a:lnTo>
                <a:lnTo>
                  <a:pt x="0" y="19"/>
                </a:lnTo>
                <a:lnTo>
                  <a:pt x="7282" y="0"/>
                </a:lnTo>
                <a:lnTo>
                  <a:pt x="7814" y="6230"/>
                </a:lnTo>
                <a:lnTo>
                  <a:pt x="102415" y="10487"/>
                </a:lnTo>
                <a:cubicBezTo>
                  <a:pt x="431819" y="41109"/>
                  <a:pt x="752955" y="182088"/>
                  <a:pt x="1005841" y="433591"/>
                </a:cubicBezTo>
                <a:cubicBezTo>
                  <a:pt x="1258727" y="685094"/>
                  <a:pt x="1401465" y="1005453"/>
                  <a:pt x="1433892" y="1334683"/>
                </a:cubicBezTo>
                <a:lnTo>
                  <a:pt x="1438267" y="1421322"/>
                </a:lnTo>
                <a:lnTo>
                  <a:pt x="1443012" y="1421714"/>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Freeform: Shape 29">
            <a:extLst>
              <a:ext uri="{FF2B5EF4-FFF2-40B4-BE49-F238E27FC236}">
                <a16:creationId xmlns:a16="http://schemas.microsoft.com/office/drawing/2014/main" id="{51B8888B-559A-4768-8617-B380FAF2EB79}"/>
              </a:ext>
            </a:extLst>
          </p:cNvPr>
          <p:cNvSpPr>
            <a:spLocks noChangeAspect="1"/>
          </p:cNvSpPr>
          <p:nvPr/>
        </p:nvSpPr>
        <p:spPr>
          <a:xfrm rot="8100000">
            <a:off x="9190319" y="5027564"/>
            <a:ext cx="1737360" cy="1721025"/>
          </a:xfrm>
          <a:custGeom>
            <a:avLst/>
            <a:gdLst>
              <a:gd name="connsiteX0" fmla="*/ 2448 w 1737360"/>
              <a:gd name="connsiteY0" fmla="*/ 930740 h 1721025"/>
              <a:gd name="connsiteX1" fmla="*/ 0 w 1737360"/>
              <a:gd name="connsiteY1" fmla="*/ 23 h 1721025"/>
              <a:gd name="connsiteX2" fmla="*/ 8767 w 1737360"/>
              <a:gd name="connsiteY2" fmla="*/ 0 h 1721025"/>
              <a:gd name="connsiteX3" fmla="*/ 9408 w 1737360"/>
              <a:gd name="connsiteY3" fmla="*/ 7501 h 1721025"/>
              <a:gd name="connsiteX4" fmla="*/ 123306 w 1737360"/>
              <a:gd name="connsiteY4" fmla="*/ 12626 h 1721025"/>
              <a:gd name="connsiteX5" fmla="*/ 1211014 w 1737360"/>
              <a:gd name="connsiteY5" fmla="*/ 522036 h 1721025"/>
              <a:gd name="connsiteX6" fmla="*/ 1726379 w 1737360"/>
              <a:gd name="connsiteY6" fmla="*/ 1606934 h 1721025"/>
              <a:gd name="connsiteX7" fmla="*/ 1731647 w 1737360"/>
              <a:gd name="connsiteY7" fmla="*/ 1711247 h 1721025"/>
              <a:gd name="connsiteX8" fmla="*/ 1737360 w 1737360"/>
              <a:gd name="connsiteY8" fmla="*/ 1711718 h 1721025"/>
              <a:gd name="connsiteX9" fmla="*/ 1736484 w 1737360"/>
              <a:gd name="connsiteY9" fmla="*/ 1721025 h 1721025"/>
              <a:gd name="connsiteX10" fmla="*/ 804242 w 1737360"/>
              <a:gd name="connsiteY10" fmla="*/ 1721025 h 1721025"/>
              <a:gd name="connsiteX11" fmla="*/ 815425 w 1737360"/>
              <a:gd name="connsiteY11" fmla="*/ 1604351 h 1721025"/>
              <a:gd name="connsiteX12" fmla="*/ 614559 w 1737360"/>
              <a:gd name="connsiteY12" fmla="*/ 1119418 h 1721025"/>
              <a:gd name="connsiteX13" fmla="*/ 129625 w 1737360"/>
              <a:gd name="connsiteY13" fmla="*/ 918551 h 172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1721025">
                <a:moveTo>
                  <a:pt x="2448" y="930740"/>
                </a:moveTo>
                <a:lnTo>
                  <a:pt x="0" y="23"/>
                </a:lnTo>
                <a:lnTo>
                  <a:pt x="8767" y="0"/>
                </a:lnTo>
                <a:lnTo>
                  <a:pt x="9408" y="7501"/>
                </a:lnTo>
                <a:lnTo>
                  <a:pt x="123306" y="12626"/>
                </a:lnTo>
                <a:cubicBezTo>
                  <a:pt x="519902" y="49495"/>
                  <a:pt x="906544" y="219230"/>
                  <a:pt x="1211014" y="522036"/>
                </a:cubicBezTo>
                <a:cubicBezTo>
                  <a:pt x="1515484" y="824841"/>
                  <a:pt x="1687338" y="1210547"/>
                  <a:pt x="1726379" y="1606934"/>
                </a:cubicBezTo>
                <a:lnTo>
                  <a:pt x="1731647" y="1711247"/>
                </a:lnTo>
                <a:lnTo>
                  <a:pt x="1737360" y="1711718"/>
                </a:lnTo>
                <a:lnTo>
                  <a:pt x="1736484" y="1721025"/>
                </a:lnTo>
                <a:lnTo>
                  <a:pt x="804242" y="1721025"/>
                </a:lnTo>
                <a:lnTo>
                  <a:pt x="815425" y="1604351"/>
                </a:lnTo>
                <a:cubicBezTo>
                  <a:pt x="815425" y="1428839"/>
                  <a:pt x="748469" y="1253328"/>
                  <a:pt x="614559" y="1119418"/>
                </a:cubicBezTo>
                <a:cubicBezTo>
                  <a:pt x="480648" y="985506"/>
                  <a:pt x="305136" y="918551"/>
                  <a:pt x="129625" y="918551"/>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Oval 30">
            <a:extLst>
              <a:ext uri="{FF2B5EF4-FFF2-40B4-BE49-F238E27FC236}">
                <a16:creationId xmlns:a16="http://schemas.microsoft.com/office/drawing/2014/main" id="{42E07206-B95C-49D6-AA7E-4336BC01F5AD}"/>
              </a:ext>
            </a:extLst>
          </p:cNvPr>
          <p:cNvSpPr>
            <a:spLocks noChangeAspect="1"/>
          </p:cNvSpPr>
          <p:nvPr/>
        </p:nvSpPr>
        <p:spPr>
          <a:xfrm>
            <a:off x="9369816" y="4153712"/>
            <a:ext cx="1371600" cy="1371600"/>
          </a:xfrm>
          <a:prstGeom prst="ellipse">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0AA734BE-C1FC-4C51-9631-966BE5F80D76}"/>
              </a:ext>
            </a:extLst>
          </p:cNvPr>
          <p:cNvSpPr txBox="1">
            <a:spLocks noChangeArrowheads="1"/>
          </p:cNvSpPr>
          <p:nvPr/>
        </p:nvSpPr>
        <p:spPr bwMode="auto">
          <a:xfrm>
            <a:off x="515305" y="5470301"/>
            <a:ext cx="6979742" cy="1366528"/>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b="1" dirty="0">
                <a:solidFill>
                  <a:srgbClr val="A5A5A5"/>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7" name="Text Box 10">
            <a:extLst>
              <a:ext uri="{FF2B5EF4-FFF2-40B4-BE49-F238E27FC236}">
                <a16:creationId xmlns:a16="http://schemas.microsoft.com/office/drawing/2014/main" id="{91350AF1-78DD-466A-8506-59ACF4FF6280}"/>
              </a:ext>
            </a:extLst>
          </p:cNvPr>
          <p:cNvSpPr txBox="1">
            <a:spLocks noChangeArrowheads="1"/>
          </p:cNvSpPr>
          <p:nvPr/>
        </p:nvSpPr>
        <p:spPr bwMode="auto">
          <a:xfrm>
            <a:off x="529450" y="4189412"/>
            <a:ext cx="6979742" cy="1366528"/>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8" name="Text Box 10">
            <a:extLst>
              <a:ext uri="{FF2B5EF4-FFF2-40B4-BE49-F238E27FC236}">
                <a16:creationId xmlns:a16="http://schemas.microsoft.com/office/drawing/2014/main" id="{8D68C8F0-068E-4319-8BA2-8AD31B4F9F75}"/>
              </a:ext>
            </a:extLst>
          </p:cNvPr>
          <p:cNvSpPr txBox="1">
            <a:spLocks noChangeArrowheads="1"/>
          </p:cNvSpPr>
          <p:nvPr/>
        </p:nvSpPr>
        <p:spPr bwMode="auto">
          <a:xfrm>
            <a:off x="529450" y="2991431"/>
            <a:ext cx="6979742" cy="1166473"/>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Use this slide to detail main points that support your topic. This section does not need to be a long story, but rather a brief overview. If you can provide additional information verbally when presenting, it will show that you know what you are talking about.</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9" name="Text Box 10">
            <a:extLst>
              <a:ext uri="{FF2B5EF4-FFF2-40B4-BE49-F238E27FC236}">
                <a16:creationId xmlns:a16="http://schemas.microsoft.com/office/drawing/2014/main" id="{51A1AB68-4A77-42E6-8090-337F899CD241}"/>
              </a:ext>
            </a:extLst>
          </p:cNvPr>
          <p:cNvSpPr txBox="1">
            <a:spLocks noChangeArrowheads="1"/>
          </p:cNvSpPr>
          <p:nvPr/>
        </p:nvSpPr>
        <p:spPr bwMode="auto">
          <a:xfrm>
            <a:off x="515305" y="1795606"/>
            <a:ext cx="6979742" cy="1166473"/>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b="1" dirty="0">
                <a:solidFill>
                  <a:srgbClr val="661E0C"/>
                </a:solidFill>
                <a:latin typeface="Candara" panose="020E0502030303020204" pitchFamily="34" charset="0"/>
              </a:rPr>
              <a:t>Lorem ipsum dolor </a:t>
            </a:r>
          </a:p>
          <a:p>
            <a:r>
              <a:rPr lang="en-US" sz="1300" dirty="0">
                <a:solidFill>
                  <a:schemeClr val="bg1"/>
                </a:solidFill>
                <a:latin typeface="Candara" panose="020E0502030303020204" pitchFamily="34" charset="0"/>
              </a:rPr>
              <a:t>To change the image, right click anywhere within the image, then choose “format picture” from the drop down menu. Click the “fill” icon in the right screen, then click the File button to browse and find your image. Use an image close to 400x800 ratio for best display.</a:t>
            </a:r>
          </a:p>
          <a:p>
            <a:pPr defTabSz="1219170">
              <a:spcBef>
                <a:spcPct val="20000"/>
              </a:spcBef>
              <a:defRPr/>
            </a:pPr>
            <a:endParaRPr lang="en-US" sz="1400" dirty="0">
              <a:solidFill>
                <a:srgbClr val="00B0F0"/>
              </a:solidFill>
              <a:latin typeface="Candara" panose="020E0502030303020204" pitchFamily="34" charset="0"/>
            </a:endParaRPr>
          </a:p>
        </p:txBody>
      </p:sp>
      <p:sp>
        <p:nvSpPr>
          <p:cNvPr id="41" name="TextBox 40">
            <a:extLst>
              <a:ext uri="{FF2B5EF4-FFF2-40B4-BE49-F238E27FC236}">
                <a16:creationId xmlns:a16="http://schemas.microsoft.com/office/drawing/2014/main" id="{4E876A31-8CF5-4284-BAE6-11678FF9D26D}"/>
              </a:ext>
            </a:extLst>
          </p:cNvPr>
          <p:cNvSpPr txBox="1"/>
          <p:nvPr/>
        </p:nvSpPr>
        <p:spPr>
          <a:xfrm>
            <a:off x="9691084" y="5653127"/>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$341</a:t>
            </a:r>
          </a:p>
        </p:txBody>
      </p:sp>
      <p:sp>
        <p:nvSpPr>
          <p:cNvPr id="42" name="TextBox 41">
            <a:extLst>
              <a:ext uri="{FF2B5EF4-FFF2-40B4-BE49-F238E27FC236}">
                <a16:creationId xmlns:a16="http://schemas.microsoft.com/office/drawing/2014/main" id="{79022D71-6AE7-4BC1-A3DE-20CEE8CAA859}"/>
              </a:ext>
            </a:extLst>
          </p:cNvPr>
          <p:cNvSpPr txBox="1"/>
          <p:nvPr/>
        </p:nvSpPr>
        <p:spPr>
          <a:xfrm>
            <a:off x="9620756" y="3546802"/>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$217</a:t>
            </a:r>
          </a:p>
        </p:txBody>
      </p:sp>
      <p:sp>
        <p:nvSpPr>
          <p:cNvPr id="43" name="TextBox 42">
            <a:extLst>
              <a:ext uri="{FF2B5EF4-FFF2-40B4-BE49-F238E27FC236}">
                <a16:creationId xmlns:a16="http://schemas.microsoft.com/office/drawing/2014/main" id="{04DA7A68-8309-4A38-8C7A-049C382A0FA0}"/>
              </a:ext>
            </a:extLst>
          </p:cNvPr>
          <p:cNvSpPr txBox="1"/>
          <p:nvPr/>
        </p:nvSpPr>
        <p:spPr>
          <a:xfrm>
            <a:off x="8664288" y="4556958"/>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$176</a:t>
            </a:r>
          </a:p>
        </p:txBody>
      </p:sp>
      <p:sp>
        <p:nvSpPr>
          <p:cNvPr id="44" name="TextBox 43">
            <a:extLst>
              <a:ext uri="{FF2B5EF4-FFF2-40B4-BE49-F238E27FC236}">
                <a16:creationId xmlns:a16="http://schemas.microsoft.com/office/drawing/2014/main" id="{0ACED3D7-A6A8-4CB5-B376-6301F429C2EA}"/>
              </a:ext>
            </a:extLst>
          </p:cNvPr>
          <p:cNvSpPr txBox="1"/>
          <p:nvPr/>
        </p:nvSpPr>
        <p:spPr>
          <a:xfrm>
            <a:off x="10719024" y="4536027"/>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$159</a:t>
            </a:r>
          </a:p>
        </p:txBody>
      </p:sp>
    </p:spTree>
    <p:extLst>
      <p:ext uri="{BB962C8B-B14F-4D97-AF65-F5344CB8AC3E}">
        <p14:creationId xmlns:p14="http://schemas.microsoft.com/office/powerpoint/2010/main" val="1869192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40"/>
                                        </p:tgtEl>
                                        <p:attrNameLst>
                                          <p:attrName>style.visibility</p:attrName>
                                        </p:attrNameLst>
                                      </p:cBhvr>
                                      <p:to>
                                        <p:strVal val="visible"/>
                                      </p:to>
                                    </p:set>
                                    <p:animEffect transition="in" filter="wipe(left)">
                                      <p:cBhvr>
                                        <p:cTn id="14" dur="500"/>
                                        <p:tgtEl>
                                          <p:spTgt spid="40"/>
                                        </p:tgtEl>
                                      </p:cBhvr>
                                    </p:animEffect>
                                  </p:childTnLst>
                                </p:cTn>
                              </p:par>
                              <p:par>
                                <p:cTn id="15" presetID="9" presetClass="entr" presetSubtype="0" fill="hold" grpId="0" nodeType="with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dissolve">
                                      <p:cBhvr>
                                        <p:cTn id="17" dur="500"/>
                                        <p:tgtEl>
                                          <p:spTgt spid="31"/>
                                        </p:tgtEl>
                                      </p:cBhvr>
                                    </p:animEffect>
                                  </p:childTnLst>
                                </p:cTn>
                              </p:par>
                            </p:childTnLst>
                          </p:cTn>
                        </p:par>
                        <p:par>
                          <p:cTn id="18" fill="hold">
                            <p:stCondLst>
                              <p:cond delay="1000"/>
                            </p:stCondLst>
                            <p:childTnLst>
                              <p:par>
                                <p:cTn id="19" presetID="16" presetClass="entr" presetSubtype="37" fill="hold" grpId="0" nodeType="after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barn(outVertical)">
                                      <p:cBhvr>
                                        <p:cTn id="21" dur="500"/>
                                        <p:tgtEl>
                                          <p:spTgt spid="30"/>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1"/>
                                        </p:tgtEl>
                                        <p:attrNameLst>
                                          <p:attrName>style.visibility</p:attrName>
                                        </p:attrNameLst>
                                      </p:cBhvr>
                                      <p:to>
                                        <p:strVal val="visible"/>
                                      </p:to>
                                    </p:set>
                                    <p:anim calcmode="lin" valueType="num">
                                      <p:cBhvr>
                                        <p:cTn id="24" dur="500" fill="hold"/>
                                        <p:tgtEl>
                                          <p:spTgt spid="41"/>
                                        </p:tgtEl>
                                        <p:attrNameLst>
                                          <p:attrName>ppt_w</p:attrName>
                                        </p:attrNameLst>
                                      </p:cBhvr>
                                      <p:tavLst>
                                        <p:tav tm="0">
                                          <p:val>
                                            <p:fltVal val="0"/>
                                          </p:val>
                                        </p:tav>
                                        <p:tav tm="100000">
                                          <p:val>
                                            <p:strVal val="#ppt_w"/>
                                          </p:val>
                                        </p:tav>
                                      </p:tavLst>
                                    </p:anim>
                                    <p:anim calcmode="lin" valueType="num">
                                      <p:cBhvr>
                                        <p:cTn id="25" dur="500" fill="hold"/>
                                        <p:tgtEl>
                                          <p:spTgt spid="41"/>
                                        </p:tgtEl>
                                        <p:attrNameLst>
                                          <p:attrName>ppt_h</p:attrName>
                                        </p:attrNameLst>
                                      </p:cBhvr>
                                      <p:tavLst>
                                        <p:tav tm="0">
                                          <p:val>
                                            <p:fltVal val="0"/>
                                          </p:val>
                                        </p:tav>
                                        <p:tav tm="100000">
                                          <p:val>
                                            <p:strVal val="#ppt_h"/>
                                          </p:val>
                                        </p:tav>
                                      </p:tavLst>
                                    </p:anim>
                                    <p:animEffect transition="in" filter="fade">
                                      <p:cBhvr>
                                        <p:cTn id="26" dur="500"/>
                                        <p:tgtEl>
                                          <p:spTgt spid="41"/>
                                        </p:tgtEl>
                                      </p:cBhvr>
                                    </p:animEffect>
                                  </p:childTnLst>
                                </p:cTn>
                              </p:par>
                            </p:childTnLst>
                          </p:cTn>
                        </p:par>
                        <p:par>
                          <p:cTn id="27" fill="hold">
                            <p:stCondLst>
                              <p:cond delay="1500"/>
                            </p:stCondLst>
                            <p:childTnLst>
                              <p:par>
                                <p:cTn id="28" presetID="42" presetClass="entr" presetSubtype="0" fill="hold" grpId="0" nodeType="after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fade">
                                      <p:cBhvr>
                                        <p:cTn id="30" dur="1000"/>
                                        <p:tgtEl>
                                          <p:spTgt spid="39"/>
                                        </p:tgtEl>
                                      </p:cBhvr>
                                    </p:animEffect>
                                    <p:anim calcmode="lin" valueType="num">
                                      <p:cBhvr>
                                        <p:cTn id="31" dur="1000" fill="hold"/>
                                        <p:tgtEl>
                                          <p:spTgt spid="39"/>
                                        </p:tgtEl>
                                        <p:attrNameLst>
                                          <p:attrName>ppt_x</p:attrName>
                                        </p:attrNameLst>
                                      </p:cBhvr>
                                      <p:tavLst>
                                        <p:tav tm="0">
                                          <p:val>
                                            <p:strVal val="#ppt_x"/>
                                          </p:val>
                                        </p:tav>
                                        <p:tav tm="100000">
                                          <p:val>
                                            <p:strVal val="#ppt_x"/>
                                          </p:val>
                                        </p:tav>
                                      </p:tavLst>
                                    </p:anim>
                                    <p:anim calcmode="lin" valueType="num">
                                      <p:cBhvr>
                                        <p:cTn id="32" dur="1000" fill="hold"/>
                                        <p:tgtEl>
                                          <p:spTgt spid="39"/>
                                        </p:tgtEl>
                                        <p:attrNameLst>
                                          <p:attrName>ppt_y</p:attrName>
                                        </p:attrNameLst>
                                      </p:cBhvr>
                                      <p:tavLst>
                                        <p:tav tm="0">
                                          <p:val>
                                            <p:strVal val="#ppt_y+.1"/>
                                          </p:val>
                                        </p:tav>
                                        <p:tav tm="100000">
                                          <p:val>
                                            <p:strVal val="#ppt_y"/>
                                          </p:val>
                                        </p:tav>
                                      </p:tavLst>
                                    </p:anim>
                                  </p:childTnLst>
                                </p:cTn>
                              </p:par>
                            </p:childTnLst>
                          </p:cTn>
                        </p:par>
                        <p:par>
                          <p:cTn id="33" fill="hold">
                            <p:stCondLst>
                              <p:cond delay="2500"/>
                            </p:stCondLst>
                            <p:childTnLst>
                              <p:par>
                                <p:cTn id="34" presetID="16" presetClass="entr" presetSubtype="42" fill="hold" grpId="0" nodeType="after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barn(outHorizontal)">
                                      <p:cBhvr>
                                        <p:cTn id="36" dur="500"/>
                                        <p:tgtEl>
                                          <p:spTgt spid="24"/>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 calcmode="lin" valueType="num">
                                      <p:cBhvr>
                                        <p:cTn id="39" dur="500" fill="hold"/>
                                        <p:tgtEl>
                                          <p:spTgt spid="43"/>
                                        </p:tgtEl>
                                        <p:attrNameLst>
                                          <p:attrName>ppt_w</p:attrName>
                                        </p:attrNameLst>
                                      </p:cBhvr>
                                      <p:tavLst>
                                        <p:tav tm="0">
                                          <p:val>
                                            <p:fltVal val="0"/>
                                          </p:val>
                                        </p:tav>
                                        <p:tav tm="100000">
                                          <p:val>
                                            <p:strVal val="#ppt_w"/>
                                          </p:val>
                                        </p:tav>
                                      </p:tavLst>
                                    </p:anim>
                                    <p:anim calcmode="lin" valueType="num">
                                      <p:cBhvr>
                                        <p:cTn id="40" dur="500" fill="hold"/>
                                        <p:tgtEl>
                                          <p:spTgt spid="43"/>
                                        </p:tgtEl>
                                        <p:attrNameLst>
                                          <p:attrName>ppt_h</p:attrName>
                                        </p:attrNameLst>
                                      </p:cBhvr>
                                      <p:tavLst>
                                        <p:tav tm="0">
                                          <p:val>
                                            <p:fltVal val="0"/>
                                          </p:val>
                                        </p:tav>
                                        <p:tav tm="100000">
                                          <p:val>
                                            <p:strVal val="#ppt_h"/>
                                          </p:val>
                                        </p:tav>
                                      </p:tavLst>
                                    </p:anim>
                                    <p:animEffect transition="in" filter="fade">
                                      <p:cBhvr>
                                        <p:cTn id="41" dur="500"/>
                                        <p:tgtEl>
                                          <p:spTgt spid="43"/>
                                        </p:tgtEl>
                                      </p:cBhvr>
                                    </p:animEffect>
                                  </p:childTnLst>
                                </p:cTn>
                              </p:par>
                            </p:childTnLst>
                          </p:cTn>
                        </p:par>
                        <p:par>
                          <p:cTn id="42" fill="hold">
                            <p:stCondLst>
                              <p:cond delay="3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16" presetClass="entr" presetSubtype="37"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barn(outVertical)">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42"/>
                                        </p:tgtEl>
                                        <p:attrNameLst>
                                          <p:attrName>style.visibility</p:attrName>
                                        </p:attrNameLst>
                                      </p:cBhvr>
                                      <p:to>
                                        <p:strVal val="visible"/>
                                      </p:to>
                                    </p:set>
                                    <p:anim calcmode="lin" valueType="num">
                                      <p:cBhvr>
                                        <p:cTn id="54" dur="500" fill="hold"/>
                                        <p:tgtEl>
                                          <p:spTgt spid="42"/>
                                        </p:tgtEl>
                                        <p:attrNameLst>
                                          <p:attrName>ppt_w</p:attrName>
                                        </p:attrNameLst>
                                      </p:cBhvr>
                                      <p:tavLst>
                                        <p:tav tm="0">
                                          <p:val>
                                            <p:fltVal val="0"/>
                                          </p:val>
                                        </p:tav>
                                        <p:tav tm="100000">
                                          <p:val>
                                            <p:strVal val="#ppt_w"/>
                                          </p:val>
                                        </p:tav>
                                      </p:tavLst>
                                    </p:anim>
                                    <p:anim calcmode="lin" valueType="num">
                                      <p:cBhvr>
                                        <p:cTn id="55" dur="500" fill="hold"/>
                                        <p:tgtEl>
                                          <p:spTgt spid="42"/>
                                        </p:tgtEl>
                                        <p:attrNameLst>
                                          <p:attrName>ppt_h</p:attrName>
                                        </p:attrNameLst>
                                      </p:cBhvr>
                                      <p:tavLst>
                                        <p:tav tm="0">
                                          <p:val>
                                            <p:fltVal val="0"/>
                                          </p:val>
                                        </p:tav>
                                        <p:tav tm="100000">
                                          <p:val>
                                            <p:strVal val="#ppt_h"/>
                                          </p:val>
                                        </p:tav>
                                      </p:tavLst>
                                    </p:anim>
                                    <p:animEffect transition="in" filter="fade">
                                      <p:cBhvr>
                                        <p:cTn id="56" dur="500"/>
                                        <p:tgtEl>
                                          <p:spTgt spid="42"/>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7"/>
                                        </p:tgtEl>
                                        <p:attrNameLst>
                                          <p:attrName>style.visibility</p:attrName>
                                        </p:attrNameLst>
                                      </p:cBhvr>
                                      <p:to>
                                        <p:strVal val="visible"/>
                                      </p:to>
                                    </p:set>
                                    <p:animEffect transition="in" filter="fade">
                                      <p:cBhvr>
                                        <p:cTn id="60" dur="1000"/>
                                        <p:tgtEl>
                                          <p:spTgt spid="37"/>
                                        </p:tgtEl>
                                      </p:cBhvr>
                                    </p:animEffect>
                                    <p:anim calcmode="lin" valueType="num">
                                      <p:cBhvr>
                                        <p:cTn id="61" dur="1000" fill="hold"/>
                                        <p:tgtEl>
                                          <p:spTgt spid="37"/>
                                        </p:tgtEl>
                                        <p:attrNameLst>
                                          <p:attrName>ppt_x</p:attrName>
                                        </p:attrNameLst>
                                      </p:cBhvr>
                                      <p:tavLst>
                                        <p:tav tm="0">
                                          <p:val>
                                            <p:strVal val="#ppt_x"/>
                                          </p:val>
                                        </p:tav>
                                        <p:tav tm="100000">
                                          <p:val>
                                            <p:strVal val="#ppt_x"/>
                                          </p:val>
                                        </p:tav>
                                      </p:tavLst>
                                    </p:anim>
                                    <p:anim calcmode="lin" valueType="num">
                                      <p:cBhvr>
                                        <p:cTn id="62" dur="1000" fill="hold"/>
                                        <p:tgtEl>
                                          <p:spTgt spid="37"/>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6" presetClass="entr" presetSubtype="42"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barn(outHorizontal)">
                                      <p:cBhvr>
                                        <p:cTn id="66" dur="500"/>
                                        <p:tgtEl>
                                          <p:spTgt spid="28"/>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44"/>
                                        </p:tgtEl>
                                        <p:attrNameLst>
                                          <p:attrName>style.visibility</p:attrName>
                                        </p:attrNameLst>
                                      </p:cBhvr>
                                      <p:to>
                                        <p:strVal val="visible"/>
                                      </p:to>
                                    </p:set>
                                    <p:anim calcmode="lin" valueType="num">
                                      <p:cBhvr>
                                        <p:cTn id="69" dur="500" fill="hold"/>
                                        <p:tgtEl>
                                          <p:spTgt spid="44"/>
                                        </p:tgtEl>
                                        <p:attrNameLst>
                                          <p:attrName>ppt_w</p:attrName>
                                        </p:attrNameLst>
                                      </p:cBhvr>
                                      <p:tavLst>
                                        <p:tav tm="0">
                                          <p:val>
                                            <p:fltVal val="0"/>
                                          </p:val>
                                        </p:tav>
                                        <p:tav tm="100000">
                                          <p:val>
                                            <p:strVal val="#ppt_w"/>
                                          </p:val>
                                        </p:tav>
                                      </p:tavLst>
                                    </p:anim>
                                    <p:anim calcmode="lin" valueType="num">
                                      <p:cBhvr>
                                        <p:cTn id="70" dur="500" fill="hold"/>
                                        <p:tgtEl>
                                          <p:spTgt spid="44"/>
                                        </p:tgtEl>
                                        <p:attrNameLst>
                                          <p:attrName>ppt_h</p:attrName>
                                        </p:attrNameLst>
                                      </p:cBhvr>
                                      <p:tavLst>
                                        <p:tav tm="0">
                                          <p:val>
                                            <p:fltVal val="0"/>
                                          </p:val>
                                        </p:tav>
                                        <p:tav tm="100000">
                                          <p:val>
                                            <p:strVal val="#ppt_h"/>
                                          </p:val>
                                        </p:tav>
                                      </p:tavLst>
                                    </p:anim>
                                    <p:animEffect transition="in" filter="fade">
                                      <p:cBhvr>
                                        <p:cTn id="71" dur="500"/>
                                        <p:tgtEl>
                                          <p:spTgt spid="44"/>
                                        </p:tgtEl>
                                      </p:cBhvr>
                                    </p:animEffect>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8" grpId="0"/>
      <p:bldP spid="26" grpId="0" animBg="1"/>
      <p:bldP spid="28" grpId="0" animBg="1"/>
      <p:bldP spid="24" grpId="0" animBg="1"/>
      <p:bldP spid="30" grpId="0" animBg="1"/>
      <p:bldP spid="31" grpId="0" animBg="1"/>
      <p:bldP spid="35" grpId="0"/>
      <p:bldP spid="37" grpId="0"/>
      <p:bldP spid="38" grpId="0"/>
      <p:bldP spid="39" grpId="0"/>
      <p:bldP spid="41" grpId="0"/>
      <p:bldP spid="42" grpId="0"/>
      <p:bldP spid="43" grpId="0"/>
      <p:bldP spid="4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u="sng" dirty="0">
                <a:solidFill>
                  <a:schemeClr val="bg1"/>
                </a:solidFill>
              </a:rPr>
              <a:t>Transition &amp; Animation</a:t>
            </a:r>
            <a:r>
              <a:rPr lang="en-US" sz="3200" u="sng" baseline="0" dirty="0">
                <a:solidFill>
                  <a:schemeClr val="bg1"/>
                </a:solidFill>
              </a:rPr>
              <a:t> Tips</a:t>
            </a:r>
            <a:endParaRPr lang="en-US" sz="3200" u="sng" dirty="0">
              <a:solidFill>
                <a:schemeClr val="bg1"/>
              </a:solidFill>
            </a:endParaRPr>
          </a:p>
        </p:txBody>
      </p:sp>
    </p:spTree>
    <p:extLst>
      <p:ext uri="{BB962C8B-B14F-4D97-AF65-F5344CB8AC3E}">
        <p14:creationId xmlns:p14="http://schemas.microsoft.com/office/powerpoint/2010/main" val="1861474522"/>
      </p:ext>
    </p:extLst>
  </p:cSld>
  <p:clrMapOvr>
    <a:masterClrMapping/>
  </p:clrMapOvr>
  <p:transition spd="slow">
    <p:push dir="u"/>
  </p:transition>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tx1"/>
                </a:solidFill>
              </a:rPr>
              <a:t>Changing Image Elements:</a:t>
            </a: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u="sng" dirty="0">
                <a:solidFill>
                  <a:schemeClr val="bg1"/>
                </a:solidFill>
              </a:rPr>
              <a:t>Image Tips</a:t>
            </a:r>
          </a:p>
        </p:txBody>
      </p:sp>
    </p:spTree>
    <p:extLst>
      <p:ext uri="{BB962C8B-B14F-4D97-AF65-F5344CB8AC3E}">
        <p14:creationId xmlns:p14="http://schemas.microsoft.com/office/powerpoint/2010/main" val="2578938287"/>
      </p:ext>
    </p:extLst>
  </p:cSld>
  <p:clrMapOvr>
    <a:masterClrMapping/>
  </p:clrMapOvr>
  <p:transition spd="slow">
    <p:push dir="u"/>
  </p:transition>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u="sng" dirty="0">
                <a:solidFill>
                  <a:schemeClr val="bg1"/>
                </a:solidFill>
              </a:rPr>
              <a:t>Please Support SageFox Free</a:t>
            </a:r>
            <a:r>
              <a:rPr lang="en-US" sz="3200" u="sng" baseline="0" dirty="0">
                <a:solidFill>
                  <a:schemeClr val="bg1"/>
                </a:solidFill>
              </a:rPr>
              <a:t> PowerPoint</a:t>
            </a:r>
            <a:endParaRPr lang="en-US" sz="3200" u="sng" dirty="0">
              <a:solidFill>
                <a:schemeClr val="bg1"/>
              </a:solidFill>
            </a:endParaRPr>
          </a:p>
        </p:txBody>
      </p:sp>
    </p:spTree>
    <p:extLst>
      <p:ext uri="{BB962C8B-B14F-4D97-AF65-F5344CB8AC3E}">
        <p14:creationId xmlns:p14="http://schemas.microsoft.com/office/powerpoint/2010/main" val="848209343"/>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sp>
        <p:nvSpPr>
          <p:cNvPr id="21" name="Shape 3686"/>
          <p:cNvSpPr/>
          <p:nvPr/>
        </p:nvSpPr>
        <p:spPr>
          <a:xfrm>
            <a:off x="5155589" y="322003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2" name="Shape 3686"/>
          <p:cNvSpPr/>
          <p:nvPr/>
        </p:nvSpPr>
        <p:spPr>
          <a:xfrm>
            <a:off x="5155589" y="387504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3" name="Shape 3686"/>
          <p:cNvSpPr/>
          <p:nvPr/>
        </p:nvSpPr>
        <p:spPr>
          <a:xfrm>
            <a:off x="5155589" y="518507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4" name="Shape 3686"/>
          <p:cNvSpPr/>
          <p:nvPr/>
        </p:nvSpPr>
        <p:spPr>
          <a:xfrm>
            <a:off x="5155589" y="45300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5" name="Text Box 10"/>
          <p:cNvSpPr txBox="1">
            <a:spLocks noChangeArrowheads="1"/>
          </p:cNvSpPr>
          <p:nvPr/>
        </p:nvSpPr>
        <p:spPr bwMode="auto">
          <a:xfrm>
            <a:off x="5682944" y="3105748"/>
            <a:ext cx="6113946"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solidFill>
                <a:latin typeface="Candara" panose="020E0502030303020204" pitchFamily="34" charset="0"/>
              </a:rPr>
              <a:t>Detail your key points here. What problem does your * fix? How does your * make life easier? Or is your * just really cool? Be creative and be unique</a:t>
            </a:r>
          </a:p>
        </p:txBody>
      </p:sp>
      <p:sp>
        <p:nvSpPr>
          <p:cNvPr id="26" name="Text Box 10"/>
          <p:cNvSpPr txBox="1">
            <a:spLocks noChangeArrowheads="1"/>
          </p:cNvSpPr>
          <p:nvPr/>
        </p:nvSpPr>
        <p:spPr bwMode="auto">
          <a:xfrm>
            <a:off x="5682944" y="3760147"/>
            <a:ext cx="6113946"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solidFill>
                <a:latin typeface="Candara" panose="020E0502030303020204" pitchFamily="34" charset="0"/>
              </a:rPr>
              <a:t>Detail your key points here. What problem does your * fix? How does your * make life easier? Or is your * just really cool? Be creative and be unique</a:t>
            </a:r>
          </a:p>
        </p:txBody>
      </p:sp>
      <p:sp>
        <p:nvSpPr>
          <p:cNvPr id="27" name="Text Box 10"/>
          <p:cNvSpPr txBox="1">
            <a:spLocks noChangeArrowheads="1"/>
          </p:cNvSpPr>
          <p:nvPr/>
        </p:nvSpPr>
        <p:spPr bwMode="auto">
          <a:xfrm>
            <a:off x="5677467" y="4414546"/>
            <a:ext cx="6113946"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solidFill>
                <a:latin typeface="Candara" panose="020E0502030303020204" pitchFamily="34" charset="0"/>
              </a:rPr>
              <a:t>Detail your key points here. What problem does your * fix? How does your * make life easier? Or is your * just really cool? Be creative and be unique</a:t>
            </a:r>
          </a:p>
        </p:txBody>
      </p:sp>
      <p:sp>
        <p:nvSpPr>
          <p:cNvPr id="28" name="Text Box 10"/>
          <p:cNvSpPr txBox="1">
            <a:spLocks noChangeArrowheads="1"/>
          </p:cNvSpPr>
          <p:nvPr/>
        </p:nvSpPr>
        <p:spPr bwMode="auto">
          <a:xfrm>
            <a:off x="5677467" y="5068945"/>
            <a:ext cx="6113946"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solidFill>
                <a:latin typeface="Candara" panose="020E0502030303020204" pitchFamily="34" charset="0"/>
              </a:rPr>
              <a:t>Detail your key points here. What problem does your * fix? How does your * make life easier? Or is your * just really cool? Be creative and be unique</a:t>
            </a:r>
          </a:p>
        </p:txBody>
      </p:sp>
      <p:sp>
        <p:nvSpPr>
          <p:cNvPr id="29" name="TextBox 28"/>
          <p:cNvSpPr txBox="1"/>
          <p:nvPr/>
        </p:nvSpPr>
        <p:spPr>
          <a:xfrm>
            <a:off x="4786655" y="1759121"/>
            <a:ext cx="7004758" cy="1077218"/>
          </a:xfrm>
          <a:prstGeom prst="rect">
            <a:avLst/>
          </a:prstGeom>
          <a:noFill/>
        </p:spPr>
        <p:txBody>
          <a:bodyPr wrap="square" rtlCol="0">
            <a:spAutoFit/>
          </a:bodyPr>
          <a:lstStyle/>
          <a:p>
            <a:r>
              <a:rPr lang="en-US" sz="1600" dirty="0">
                <a:solidFill>
                  <a:schemeClr val="bg1"/>
                </a:solidFill>
                <a:latin typeface="Candara" panose="020E0502030303020204" pitchFamily="34" charset="0"/>
              </a:rPr>
              <a:t>To change the image, right click anywhere within the image, then choose “format picture” from the drop down menu. Click the “fill” icon in the right screen, then click the File button to browse and find your image. Use an image close to 300x500 ratio for best display.</a:t>
            </a:r>
          </a:p>
        </p:txBody>
      </p:sp>
      <p:sp>
        <p:nvSpPr>
          <p:cNvPr id="30" name="TextBox 29"/>
          <p:cNvSpPr txBox="1"/>
          <p:nvPr/>
        </p:nvSpPr>
        <p:spPr>
          <a:xfrm>
            <a:off x="4786655" y="5811981"/>
            <a:ext cx="7004758" cy="584775"/>
          </a:xfrm>
          <a:prstGeom prst="rect">
            <a:avLst/>
          </a:prstGeom>
          <a:noFill/>
        </p:spPr>
        <p:txBody>
          <a:bodyPr wrap="square" rtlCol="0">
            <a:spAutoFit/>
          </a:bodyPr>
          <a:lstStyle/>
          <a:p>
            <a:r>
              <a:rPr lang="en-US" sz="1600" dirty="0">
                <a:solidFill>
                  <a:schemeClr val="bg1"/>
                </a:solidFill>
                <a:latin typeface="Candara" panose="020E0502030303020204" pitchFamily="34" charset="0"/>
              </a:rPr>
              <a:t>Additional info or closing statements for this slide…You can just delete this if you do not have any additional information.</a:t>
            </a:r>
          </a:p>
        </p:txBody>
      </p:sp>
    </p:spTree>
    <p:extLst>
      <p:ext uri="{BB962C8B-B14F-4D97-AF65-F5344CB8AC3E}">
        <p14:creationId xmlns:p14="http://schemas.microsoft.com/office/powerpoint/2010/main" val="346184019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bg1"/>
              </a:solidFill>
              <a:latin typeface="Candara" panose="020E0502030303020204" pitchFamily="34" charset="0"/>
            </a:endParaRPr>
          </a:p>
        </p:txBody>
      </p:sp>
      <p:sp>
        <p:nvSpPr>
          <p:cNvPr id="26" name="Arc 25"/>
          <p:cNvSpPr/>
          <p:nvPr/>
        </p:nvSpPr>
        <p:spPr>
          <a:xfrm rot="19093613" flipH="1">
            <a:off x="1670307" y="2720393"/>
            <a:ext cx="2525515" cy="3017520"/>
          </a:xfrm>
          <a:prstGeom prst="arc">
            <a:avLst/>
          </a:prstGeom>
          <a:ln w="25400">
            <a:solidFill>
              <a:schemeClr val="bg1"/>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bg1"/>
              </a:solidFill>
              <a:latin typeface="Candara" panose="020E0502030303020204" pitchFamily="34" charset="0"/>
            </a:endParaRPr>
          </a:p>
        </p:txBody>
      </p:sp>
      <p:sp>
        <p:nvSpPr>
          <p:cNvPr id="27" name="TextBox 26"/>
          <p:cNvSpPr txBox="1"/>
          <p:nvPr/>
        </p:nvSpPr>
        <p:spPr>
          <a:xfrm>
            <a:off x="2760661" y="2330194"/>
            <a:ext cx="6256092"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28" name="TextBox 27"/>
          <p:cNvSpPr txBox="1"/>
          <p:nvPr/>
        </p:nvSpPr>
        <p:spPr>
          <a:xfrm>
            <a:off x="2832487" y="4870769"/>
            <a:ext cx="6256092"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grpSp>
        <p:nvGrpSpPr>
          <p:cNvPr id="30" name="Group 29"/>
          <p:cNvGrpSpPr/>
          <p:nvPr/>
        </p:nvGrpSpPr>
        <p:grpSpPr>
          <a:xfrm>
            <a:off x="2026589" y="5145270"/>
            <a:ext cx="514352" cy="514352"/>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latin typeface="Candara" panose="020E0502030303020204" pitchFamily="34" charset="0"/>
              </a:endParaRPr>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latin typeface="Candara" panose="020E0502030303020204" pitchFamily="34" charset="0"/>
              </a:endParaRPr>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latin typeface="Candara" panose="020E0502030303020204" pitchFamily="34" charset="0"/>
              </a:endParaRPr>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latin typeface="Candara" panose="020E0502030303020204" pitchFamily="34" charset="0"/>
              </a:endParaRPr>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latin typeface="Candara" panose="020E0502030303020204" pitchFamily="34" charset="0"/>
              </a:endParaRPr>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latin typeface="Candara" panose="020E0502030303020204" pitchFamily="34" charset="0"/>
              </a:endParaRPr>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latin typeface="Candara" panose="020E0502030303020204" pitchFamily="34" charset="0"/>
              </a:endParaRPr>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latin typeface="Candara" panose="020E0502030303020204" pitchFamily="34" charset="0"/>
              </a:endParaRPr>
            </a:p>
          </p:txBody>
        </p:sp>
      </p:grpSp>
    </p:spTree>
    <p:extLst>
      <p:ext uri="{BB962C8B-B14F-4D97-AF65-F5344CB8AC3E}">
        <p14:creationId xmlns:p14="http://schemas.microsoft.com/office/powerpoint/2010/main" val="1562252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6" name="Freeform 15"/>
          <p:cNvSpPr/>
          <p:nvPr/>
        </p:nvSpPr>
        <p:spPr>
          <a:xfrm>
            <a:off x="1016000" y="4811888"/>
            <a:ext cx="4978400" cy="1512711"/>
          </a:xfrm>
          <a:custGeom>
            <a:avLst/>
            <a:gdLst>
              <a:gd name="connsiteX0" fmla="*/ 0 w 4978400"/>
              <a:gd name="connsiteY0" fmla="*/ 1512711 h 1512711"/>
              <a:gd name="connsiteX1" fmla="*/ 829737 w 4978400"/>
              <a:gd name="connsiteY1" fmla="*/ 0 h 1512711"/>
              <a:gd name="connsiteX2" fmla="*/ 4148663 w 4978400"/>
              <a:gd name="connsiteY2" fmla="*/ 0 h 1512711"/>
              <a:gd name="connsiteX3" fmla="*/ 4978400 w 4978400"/>
              <a:gd name="connsiteY3" fmla="*/ 1512711 h 1512711"/>
              <a:gd name="connsiteX4" fmla="*/ 0 w 4978400"/>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78400" h="1512711">
                <a:moveTo>
                  <a:pt x="0" y="1512711"/>
                </a:moveTo>
                <a:lnTo>
                  <a:pt x="829737" y="0"/>
                </a:lnTo>
                <a:lnTo>
                  <a:pt x="4148663" y="0"/>
                </a:lnTo>
                <a:lnTo>
                  <a:pt x="4978400" y="1512711"/>
                </a:lnTo>
                <a:lnTo>
                  <a:pt x="0" y="1512711"/>
                </a:lnTo>
                <a:close/>
              </a:path>
            </a:pathLst>
          </a:custGeom>
          <a:solidFill>
            <a:srgbClr val="44546B"/>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953769" tIns="82550" rIns="953771" bIns="82550" numCol="1" spcCol="1270" anchor="ctr" anchorCtr="0">
            <a:noAutofit/>
          </a:bodyPr>
          <a:lstStyle/>
          <a:p>
            <a:pPr marL="0" lvl="0" indent="0" algn="ctr" defTabSz="2889250">
              <a:lnSpc>
                <a:spcPct val="90000"/>
              </a:lnSpc>
              <a:spcBef>
                <a:spcPct val="0"/>
              </a:spcBef>
              <a:spcAft>
                <a:spcPct val="35000"/>
              </a:spcAft>
              <a:buNone/>
            </a:pPr>
            <a:r>
              <a:rPr lang="en-US" sz="4800" kern="1200" dirty="0">
                <a:solidFill>
                  <a:schemeClr val="bg1"/>
                </a:solidFill>
                <a:latin typeface="Candara" panose="020E0502030303020204" pitchFamily="34" charset="0"/>
              </a:rPr>
              <a:t>58%</a:t>
            </a:r>
          </a:p>
        </p:txBody>
      </p:sp>
      <p:grpSp>
        <p:nvGrpSpPr>
          <p:cNvPr id="23" name="Group 22"/>
          <p:cNvGrpSpPr/>
          <p:nvPr/>
        </p:nvGrpSpPr>
        <p:grpSpPr>
          <a:xfrm>
            <a:off x="5651690" y="4787061"/>
            <a:ext cx="5321109" cy="1537537"/>
            <a:chOff x="4238767" y="3628396"/>
            <a:chExt cx="3990832" cy="1153153"/>
          </a:xfrm>
          <a:solidFill>
            <a:srgbClr val="44546B"/>
          </a:solidFill>
          <a:effectLst>
            <a:outerShdw blurRad="50800" dist="38100" dir="2700000" algn="tl" rotWithShape="0">
              <a:prstClr val="black">
                <a:alpha val="40000"/>
              </a:prstClr>
            </a:outerShdw>
          </a:effectLst>
        </p:grpSpPr>
        <p:sp>
          <p:nvSpPr>
            <p:cNvPr id="9" name="Right Triangle 8"/>
            <p:cNvSpPr/>
            <p:nvPr/>
          </p:nvSpPr>
          <p:spPr>
            <a:xfrm flipH="1" flipV="1">
              <a:off x="4238767" y="3628396"/>
              <a:ext cx="609600" cy="1153153"/>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4848367" y="3628396"/>
              <a:ext cx="3381232" cy="115315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grpSp>
      <p:sp>
        <p:nvSpPr>
          <p:cNvPr id="15" name="Freeform 14"/>
          <p:cNvSpPr/>
          <p:nvPr/>
        </p:nvSpPr>
        <p:spPr>
          <a:xfrm>
            <a:off x="1845733" y="3299177"/>
            <a:ext cx="3318933" cy="1512711"/>
          </a:xfrm>
          <a:custGeom>
            <a:avLst/>
            <a:gdLst>
              <a:gd name="connsiteX0" fmla="*/ 0 w 3318933"/>
              <a:gd name="connsiteY0" fmla="*/ 1512711 h 1512711"/>
              <a:gd name="connsiteX1" fmla="*/ 829737 w 3318933"/>
              <a:gd name="connsiteY1" fmla="*/ 0 h 1512711"/>
              <a:gd name="connsiteX2" fmla="*/ 2489196 w 3318933"/>
              <a:gd name="connsiteY2" fmla="*/ 0 h 1512711"/>
              <a:gd name="connsiteX3" fmla="*/ 3318933 w 3318933"/>
              <a:gd name="connsiteY3" fmla="*/ 1512711 h 1512711"/>
              <a:gd name="connsiteX4" fmla="*/ 0 w 3318933"/>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8933" h="1512711">
                <a:moveTo>
                  <a:pt x="0" y="1512711"/>
                </a:moveTo>
                <a:lnTo>
                  <a:pt x="829737" y="0"/>
                </a:lnTo>
                <a:lnTo>
                  <a:pt x="2489196" y="0"/>
                </a:lnTo>
                <a:lnTo>
                  <a:pt x="3318933" y="1512711"/>
                </a:lnTo>
                <a:lnTo>
                  <a:pt x="0" y="1512711"/>
                </a:lnTo>
                <a:close/>
              </a:path>
            </a:pathLst>
          </a:custGeom>
          <a:solidFill>
            <a:srgbClr val="5C9AD3"/>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663363" tIns="82550" rIns="663364" bIns="82550" numCol="1" spcCol="1270" anchor="ctr" anchorCtr="0">
            <a:noAutofit/>
          </a:bodyPr>
          <a:lstStyle/>
          <a:p>
            <a:pPr marL="0" lvl="0" indent="0" algn="ctr" defTabSz="2889250">
              <a:lnSpc>
                <a:spcPct val="90000"/>
              </a:lnSpc>
              <a:spcBef>
                <a:spcPct val="0"/>
              </a:spcBef>
              <a:spcAft>
                <a:spcPct val="35000"/>
              </a:spcAft>
              <a:buNone/>
            </a:pPr>
            <a:r>
              <a:rPr lang="en-US" sz="4000" kern="1200" dirty="0">
                <a:solidFill>
                  <a:schemeClr val="bg1"/>
                </a:solidFill>
                <a:latin typeface="Candara" panose="020E0502030303020204" pitchFamily="34" charset="0"/>
              </a:rPr>
              <a:t>27%</a:t>
            </a:r>
          </a:p>
        </p:txBody>
      </p:sp>
      <p:grpSp>
        <p:nvGrpSpPr>
          <p:cNvPr id="24" name="Group 23"/>
          <p:cNvGrpSpPr/>
          <p:nvPr/>
        </p:nvGrpSpPr>
        <p:grpSpPr>
          <a:xfrm>
            <a:off x="4775201" y="3277187"/>
            <a:ext cx="6197599" cy="1548385"/>
            <a:chOff x="3581400" y="2495990"/>
            <a:chExt cx="4648199" cy="1161289"/>
          </a:xfrm>
          <a:solidFill>
            <a:srgbClr val="5C9AD3"/>
          </a:solidFill>
          <a:effectLst>
            <a:outerShdw blurRad="50800" dist="38100" dir="2700000" algn="tl" rotWithShape="0">
              <a:prstClr val="black">
                <a:alpha val="40000"/>
              </a:prstClr>
            </a:outerShdw>
          </a:effectLst>
        </p:grpSpPr>
        <p:sp>
          <p:nvSpPr>
            <p:cNvPr id="8" name="Right Triangle 7"/>
            <p:cNvSpPr/>
            <p:nvPr/>
          </p:nvSpPr>
          <p:spPr>
            <a:xfrm flipH="1" flipV="1">
              <a:off x="3581400" y="2495991"/>
              <a:ext cx="657366" cy="1161288"/>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0" name="Rectangle 9"/>
            <p:cNvSpPr/>
            <p:nvPr/>
          </p:nvSpPr>
          <p:spPr>
            <a:xfrm>
              <a:off x="4238766" y="2495990"/>
              <a:ext cx="3990833" cy="113240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grpSp>
      <p:sp>
        <p:nvSpPr>
          <p:cNvPr id="5" name="Freeform 4"/>
          <p:cNvSpPr/>
          <p:nvPr/>
        </p:nvSpPr>
        <p:spPr>
          <a:xfrm>
            <a:off x="2675466" y="1786466"/>
            <a:ext cx="1659466" cy="1512711"/>
          </a:xfrm>
          <a:custGeom>
            <a:avLst/>
            <a:gdLst>
              <a:gd name="connsiteX0" fmla="*/ 0 w 1659466"/>
              <a:gd name="connsiteY0" fmla="*/ 1512711 h 1512711"/>
              <a:gd name="connsiteX1" fmla="*/ 829733 w 1659466"/>
              <a:gd name="connsiteY1" fmla="*/ 0 h 1512711"/>
              <a:gd name="connsiteX2" fmla="*/ 829733 w 1659466"/>
              <a:gd name="connsiteY2" fmla="*/ 0 h 1512711"/>
              <a:gd name="connsiteX3" fmla="*/ 1659466 w 1659466"/>
              <a:gd name="connsiteY3" fmla="*/ 1512711 h 1512711"/>
              <a:gd name="connsiteX4" fmla="*/ 0 w 1659466"/>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9466" h="1512711">
                <a:moveTo>
                  <a:pt x="0" y="1512711"/>
                </a:moveTo>
                <a:lnTo>
                  <a:pt x="829733" y="0"/>
                </a:lnTo>
                <a:lnTo>
                  <a:pt x="829733" y="0"/>
                </a:lnTo>
                <a:lnTo>
                  <a:pt x="1659466" y="1512711"/>
                </a:lnTo>
                <a:lnTo>
                  <a:pt x="0" y="1512711"/>
                </a:lnTo>
                <a:close/>
              </a:path>
            </a:pathLst>
          </a:custGeom>
          <a:solidFill>
            <a:srgbClr val="FE4A1E"/>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r>
              <a:rPr lang="en-US" sz="3200" kern="1200" dirty="0">
                <a:solidFill>
                  <a:schemeClr val="bg1"/>
                </a:solidFill>
                <a:latin typeface="Candara" panose="020E0502030303020204" pitchFamily="34" charset="0"/>
              </a:rPr>
              <a:t>15%</a:t>
            </a:r>
          </a:p>
        </p:txBody>
      </p:sp>
      <p:grpSp>
        <p:nvGrpSpPr>
          <p:cNvPr id="7" name="Group 6"/>
          <p:cNvGrpSpPr/>
          <p:nvPr/>
        </p:nvGrpSpPr>
        <p:grpSpPr>
          <a:xfrm>
            <a:off x="3962400" y="1854199"/>
            <a:ext cx="7010400" cy="1422400"/>
            <a:chOff x="2971800" y="1428750"/>
            <a:chExt cx="5257800" cy="1066800"/>
          </a:xfrm>
          <a:solidFill>
            <a:srgbClr val="FE4A1E"/>
          </a:solidFill>
          <a:effectLst>
            <a:outerShdw blurRad="50800" dist="38100" dir="2700000" algn="tl" rotWithShape="0">
              <a:prstClr val="black">
                <a:alpha val="40000"/>
              </a:prstClr>
            </a:outerShdw>
          </a:effectLst>
        </p:grpSpPr>
        <p:sp>
          <p:nvSpPr>
            <p:cNvPr id="3" name="Right Triangle 2"/>
            <p:cNvSpPr/>
            <p:nvPr/>
          </p:nvSpPr>
          <p:spPr>
            <a:xfrm flipH="1" flipV="1">
              <a:off x="2971800" y="1428750"/>
              <a:ext cx="609600" cy="10668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3581400" y="1428750"/>
              <a:ext cx="4648200" cy="1066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grpSp>
      <p:grpSp>
        <p:nvGrpSpPr>
          <p:cNvPr id="25" name="Group 24"/>
          <p:cNvGrpSpPr/>
          <p:nvPr/>
        </p:nvGrpSpPr>
        <p:grpSpPr>
          <a:xfrm>
            <a:off x="370046" y="304456"/>
            <a:ext cx="5845156" cy="1077095"/>
            <a:chOff x="587022" y="976809"/>
            <a:chExt cx="5845156" cy="1077095"/>
          </a:xfrm>
        </p:grpSpPr>
        <p:sp>
          <p:nvSpPr>
            <p:cNvPr id="26" name="TextBox 25"/>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32" name="TextBox 31"/>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grpSp>
        <p:nvGrpSpPr>
          <p:cNvPr id="34" name="Group 33"/>
          <p:cNvGrpSpPr/>
          <p:nvPr/>
        </p:nvGrpSpPr>
        <p:grpSpPr>
          <a:xfrm>
            <a:off x="6454808" y="4956711"/>
            <a:ext cx="4345583" cy="970381"/>
            <a:chOff x="1107402" y="1960379"/>
            <a:chExt cx="2825837" cy="1376187"/>
          </a:xfrm>
        </p:grpSpPr>
        <p:sp>
          <p:nvSpPr>
            <p:cNvPr id="35" name="Text Box 10"/>
            <p:cNvSpPr txBox="1">
              <a:spLocks noChangeArrowheads="1"/>
            </p:cNvSpPr>
            <p:nvPr/>
          </p:nvSpPr>
          <p:spPr bwMode="auto">
            <a:xfrm>
              <a:off x="1138553" y="2398120"/>
              <a:ext cx="2794686" cy="938446"/>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6" name="TextBox 35"/>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grpSp>
        <p:nvGrpSpPr>
          <p:cNvPr id="37" name="Group 36"/>
          <p:cNvGrpSpPr/>
          <p:nvPr/>
        </p:nvGrpSpPr>
        <p:grpSpPr>
          <a:xfrm>
            <a:off x="6458764" y="3420591"/>
            <a:ext cx="4345583" cy="970381"/>
            <a:chOff x="1107402" y="1960379"/>
            <a:chExt cx="2825837" cy="1376187"/>
          </a:xfrm>
        </p:grpSpPr>
        <p:sp>
          <p:nvSpPr>
            <p:cNvPr id="38" name="Text Box 10"/>
            <p:cNvSpPr txBox="1">
              <a:spLocks noChangeArrowheads="1"/>
            </p:cNvSpPr>
            <p:nvPr/>
          </p:nvSpPr>
          <p:spPr bwMode="auto">
            <a:xfrm>
              <a:off x="1138553" y="2398120"/>
              <a:ext cx="2794686" cy="938446"/>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TextBox 38"/>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grpSp>
        <p:nvGrpSpPr>
          <p:cNvPr id="40" name="Group 39"/>
          <p:cNvGrpSpPr/>
          <p:nvPr/>
        </p:nvGrpSpPr>
        <p:grpSpPr>
          <a:xfrm>
            <a:off x="6450057" y="1975819"/>
            <a:ext cx="4345583" cy="970381"/>
            <a:chOff x="1107402" y="1960379"/>
            <a:chExt cx="2825837" cy="1376187"/>
          </a:xfrm>
        </p:grpSpPr>
        <p:sp>
          <p:nvSpPr>
            <p:cNvPr id="41" name="Text Box 10"/>
            <p:cNvSpPr txBox="1">
              <a:spLocks noChangeArrowheads="1"/>
            </p:cNvSpPr>
            <p:nvPr/>
          </p:nvSpPr>
          <p:spPr bwMode="auto">
            <a:xfrm>
              <a:off x="1138553" y="2398120"/>
              <a:ext cx="2794686" cy="938446"/>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spTree>
    <p:extLst>
      <p:ext uri="{BB962C8B-B14F-4D97-AF65-F5344CB8AC3E}">
        <p14:creationId xmlns:p14="http://schemas.microsoft.com/office/powerpoint/2010/main" val="173006906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750"/>
                                        <p:tgtEl>
                                          <p:spTgt spid="25"/>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900" decel="100000" fill="hold"/>
                                        <p:tgtEl>
                                          <p:spTgt spid="1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1000"/>
                                        <p:tgtEl>
                                          <p:spTgt spid="23"/>
                                        </p:tgtEl>
                                      </p:cBhvr>
                                    </p:animEffect>
                                    <p:anim calcmode="lin" valueType="num">
                                      <p:cBhvr>
                                        <p:cTn id="19" dur="1000" fill="hold"/>
                                        <p:tgtEl>
                                          <p:spTgt spid="23"/>
                                        </p:tgtEl>
                                        <p:attrNameLst>
                                          <p:attrName>ppt_x</p:attrName>
                                        </p:attrNameLst>
                                      </p:cBhvr>
                                      <p:tavLst>
                                        <p:tav tm="0">
                                          <p:val>
                                            <p:strVal val="#ppt_x"/>
                                          </p:val>
                                        </p:tav>
                                        <p:tav tm="100000">
                                          <p:val>
                                            <p:strVal val="#ppt_x"/>
                                          </p:val>
                                        </p:tav>
                                      </p:tavLst>
                                    </p:anim>
                                    <p:anim calcmode="lin" valueType="num">
                                      <p:cBhvr>
                                        <p:cTn id="20" dur="900" decel="100000" fill="hold"/>
                                        <p:tgtEl>
                                          <p:spTgt spid="2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2" presetClass="entr" presetSubtype="8" fill="hold" nodeType="afterEffect">
                                  <p:stCondLst>
                                    <p:cond delay="0"/>
                                  </p:stCondLst>
                                  <p:childTnLst>
                                    <p:set>
                                      <p:cBhvr>
                                        <p:cTn id="24" dur="1" fill="hold">
                                          <p:stCondLst>
                                            <p:cond delay="0"/>
                                          </p:stCondLst>
                                        </p:cTn>
                                        <p:tgtEl>
                                          <p:spTgt spid="34"/>
                                        </p:tgtEl>
                                        <p:attrNameLst>
                                          <p:attrName>style.visibility</p:attrName>
                                        </p:attrNameLst>
                                      </p:cBhvr>
                                      <p:to>
                                        <p:strVal val="visible"/>
                                      </p:to>
                                    </p:set>
                                    <p:animEffect transition="in" filter="wipe(left)">
                                      <p:cBhvr>
                                        <p:cTn id="25" dur="500"/>
                                        <p:tgtEl>
                                          <p:spTgt spid="34"/>
                                        </p:tgtEl>
                                      </p:cBhvr>
                                    </p:animEffect>
                                  </p:childTnLst>
                                </p:cTn>
                              </p:par>
                            </p:childTnLst>
                          </p:cTn>
                        </p:par>
                        <p:par>
                          <p:cTn id="26" fill="hold">
                            <p:stCondLst>
                              <p:cond delay="3250"/>
                            </p:stCondLst>
                            <p:childTnLst>
                              <p:par>
                                <p:cTn id="27" presetID="37" presetClass="entr" presetSubtype="0" fill="hold" grpId="0" nodeType="after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fade">
                                      <p:cBhvr>
                                        <p:cTn id="29" dur="1000"/>
                                        <p:tgtEl>
                                          <p:spTgt spid="15"/>
                                        </p:tgtEl>
                                      </p:cBhvr>
                                    </p:animEffect>
                                    <p:anim calcmode="lin" valueType="num">
                                      <p:cBhvr>
                                        <p:cTn id="30" dur="1000" fill="hold"/>
                                        <p:tgtEl>
                                          <p:spTgt spid="15"/>
                                        </p:tgtEl>
                                        <p:attrNameLst>
                                          <p:attrName>ppt_x</p:attrName>
                                        </p:attrNameLst>
                                      </p:cBhvr>
                                      <p:tavLst>
                                        <p:tav tm="0">
                                          <p:val>
                                            <p:strVal val="#ppt_x"/>
                                          </p:val>
                                        </p:tav>
                                        <p:tav tm="100000">
                                          <p:val>
                                            <p:strVal val="#ppt_x"/>
                                          </p:val>
                                        </p:tav>
                                      </p:tavLst>
                                    </p:anim>
                                    <p:anim calcmode="lin" valueType="num">
                                      <p:cBhvr>
                                        <p:cTn id="31" dur="900" decel="100000" fill="hold"/>
                                        <p:tgtEl>
                                          <p:spTgt spid="15"/>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3" fill="hold">
                            <p:stCondLst>
                              <p:cond delay="4250"/>
                            </p:stCondLst>
                            <p:childTnLst>
                              <p:par>
                                <p:cTn id="34" presetID="37" presetClass="entr" presetSubtype="0" fill="hold" nodeType="after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fade">
                                      <p:cBhvr>
                                        <p:cTn id="36" dur="1000"/>
                                        <p:tgtEl>
                                          <p:spTgt spid="24"/>
                                        </p:tgtEl>
                                      </p:cBhvr>
                                    </p:animEffect>
                                    <p:anim calcmode="lin" valueType="num">
                                      <p:cBhvr>
                                        <p:cTn id="37" dur="1000" fill="hold"/>
                                        <p:tgtEl>
                                          <p:spTgt spid="24"/>
                                        </p:tgtEl>
                                        <p:attrNameLst>
                                          <p:attrName>ppt_x</p:attrName>
                                        </p:attrNameLst>
                                      </p:cBhvr>
                                      <p:tavLst>
                                        <p:tav tm="0">
                                          <p:val>
                                            <p:strVal val="#ppt_x"/>
                                          </p:val>
                                        </p:tav>
                                        <p:tav tm="100000">
                                          <p:val>
                                            <p:strVal val="#ppt_x"/>
                                          </p:val>
                                        </p:tav>
                                      </p:tavLst>
                                    </p:anim>
                                    <p:anim calcmode="lin" valueType="num">
                                      <p:cBhvr>
                                        <p:cTn id="38" dur="900" decel="100000" fill="hold"/>
                                        <p:tgtEl>
                                          <p:spTgt spid="24"/>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0" fill="hold">
                            <p:stCondLst>
                              <p:cond delay="5250"/>
                            </p:stCondLst>
                            <p:childTnLst>
                              <p:par>
                                <p:cTn id="41" presetID="22" presetClass="entr" presetSubtype="8" fill="hold"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left)">
                                      <p:cBhvr>
                                        <p:cTn id="43" dur="500"/>
                                        <p:tgtEl>
                                          <p:spTgt spid="37"/>
                                        </p:tgtEl>
                                      </p:cBhvr>
                                    </p:animEffect>
                                  </p:childTnLst>
                                </p:cTn>
                              </p:par>
                            </p:childTnLst>
                          </p:cTn>
                        </p:par>
                        <p:par>
                          <p:cTn id="44" fill="hold">
                            <p:stCondLst>
                              <p:cond delay="5750"/>
                            </p:stCondLst>
                            <p:childTnLst>
                              <p:par>
                                <p:cTn id="45" presetID="37" presetClass="entr" presetSubtype="0" fill="hold" grpId="0" nodeType="afterEffect">
                                  <p:stCondLst>
                                    <p:cond delay="0"/>
                                  </p:stCondLst>
                                  <p:childTnLst>
                                    <p:set>
                                      <p:cBhvr>
                                        <p:cTn id="46" dur="1" fill="hold">
                                          <p:stCondLst>
                                            <p:cond delay="0"/>
                                          </p:stCondLst>
                                        </p:cTn>
                                        <p:tgtEl>
                                          <p:spTgt spid="5"/>
                                        </p:tgtEl>
                                        <p:attrNameLst>
                                          <p:attrName>style.visibility</p:attrName>
                                        </p:attrNameLst>
                                      </p:cBhvr>
                                      <p:to>
                                        <p:strVal val="visible"/>
                                      </p:to>
                                    </p:set>
                                    <p:animEffect transition="in" filter="fade">
                                      <p:cBhvr>
                                        <p:cTn id="47" dur="1000"/>
                                        <p:tgtEl>
                                          <p:spTgt spid="5"/>
                                        </p:tgtEl>
                                      </p:cBhvr>
                                    </p:animEffect>
                                    <p:anim calcmode="lin" valueType="num">
                                      <p:cBhvr>
                                        <p:cTn id="48" dur="1000" fill="hold"/>
                                        <p:tgtEl>
                                          <p:spTgt spid="5"/>
                                        </p:tgtEl>
                                        <p:attrNameLst>
                                          <p:attrName>ppt_x</p:attrName>
                                        </p:attrNameLst>
                                      </p:cBhvr>
                                      <p:tavLst>
                                        <p:tav tm="0">
                                          <p:val>
                                            <p:strVal val="#ppt_x"/>
                                          </p:val>
                                        </p:tav>
                                        <p:tav tm="100000">
                                          <p:val>
                                            <p:strVal val="#ppt_x"/>
                                          </p:val>
                                        </p:tav>
                                      </p:tavLst>
                                    </p:anim>
                                    <p:anim calcmode="lin" valueType="num">
                                      <p:cBhvr>
                                        <p:cTn id="49" dur="900" decel="100000" fill="hold"/>
                                        <p:tgtEl>
                                          <p:spTgt spid="5"/>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51" fill="hold">
                            <p:stCondLst>
                              <p:cond delay="6750"/>
                            </p:stCondLst>
                            <p:childTnLst>
                              <p:par>
                                <p:cTn id="52" presetID="37" presetClass="entr" presetSubtype="0" fill="hold" nodeType="afterEffect">
                                  <p:stCondLst>
                                    <p:cond delay="0"/>
                                  </p:stCondLst>
                                  <p:childTnLst>
                                    <p:set>
                                      <p:cBhvr>
                                        <p:cTn id="53" dur="1" fill="hold">
                                          <p:stCondLst>
                                            <p:cond delay="0"/>
                                          </p:stCondLst>
                                        </p:cTn>
                                        <p:tgtEl>
                                          <p:spTgt spid="7"/>
                                        </p:tgtEl>
                                        <p:attrNameLst>
                                          <p:attrName>style.visibility</p:attrName>
                                        </p:attrNameLst>
                                      </p:cBhvr>
                                      <p:to>
                                        <p:strVal val="visible"/>
                                      </p:to>
                                    </p:set>
                                    <p:animEffect transition="in" filter="fade">
                                      <p:cBhvr>
                                        <p:cTn id="54" dur="1000"/>
                                        <p:tgtEl>
                                          <p:spTgt spid="7"/>
                                        </p:tgtEl>
                                      </p:cBhvr>
                                    </p:animEffect>
                                    <p:anim calcmode="lin" valueType="num">
                                      <p:cBhvr>
                                        <p:cTn id="55" dur="1000" fill="hold"/>
                                        <p:tgtEl>
                                          <p:spTgt spid="7"/>
                                        </p:tgtEl>
                                        <p:attrNameLst>
                                          <p:attrName>ppt_x</p:attrName>
                                        </p:attrNameLst>
                                      </p:cBhvr>
                                      <p:tavLst>
                                        <p:tav tm="0">
                                          <p:val>
                                            <p:strVal val="#ppt_x"/>
                                          </p:val>
                                        </p:tav>
                                        <p:tav tm="100000">
                                          <p:val>
                                            <p:strVal val="#ppt_x"/>
                                          </p:val>
                                        </p:tav>
                                      </p:tavLst>
                                    </p:anim>
                                    <p:anim calcmode="lin" valueType="num">
                                      <p:cBhvr>
                                        <p:cTn id="56" dur="900" decel="100000" fill="hold"/>
                                        <p:tgtEl>
                                          <p:spTgt spid="7"/>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58" fill="hold">
                            <p:stCondLst>
                              <p:cond delay="7750"/>
                            </p:stCondLst>
                            <p:childTnLst>
                              <p:par>
                                <p:cTn id="59" presetID="22" presetClass="entr" presetSubtype="8"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left)">
                                      <p:cBhvr>
                                        <p:cTn id="61"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5" grpId="0" animBg="1"/>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491782" y="2260621"/>
            <a:ext cx="1841451" cy="3860800"/>
          </a:xfrm>
          <a:prstGeom prst="rect">
            <a:avLst/>
          </a:prstGeom>
        </p:spPr>
      </p:pic>
      <p:sp>
        <p:nvSpPr>
          <p:cNvPr id="49" name="Oval 48"/>
          <p:cNvSpPr/>
          <p:nvPr/>
        </p:nvSpPr>
        <p:spPr bwMode="auto">
          <a:xfrm>
            <a:off x="5631707" y="3733821"/>
            <a:ext cx="914400" cy="914400"/>
          </a:xfrm>
          <a:prstGeom prst="ellipse">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sz="3200" b="1" dirty="0">
                <a:solidFill>
                  <a:schemeClr val="tx1">
                    <a:lumMod val="85000"/>
                    <a:lumOff val="15000"/>
                  </a:schemeClr>
                </a:solidFill>
              </a:rPr>
              <a:t>VS</a:t>
            </a:r>
          </a:p>
        </p:txBody>
      </p:sp>
      <p:sp>
        <p:nvSpPr>
          <p:cNvPr id="50" name="Picture Placeholder 7"/>
          <p:cNvSpPr txBox="1">
            <a:spLocks/>
          </p:cNvSpPr>
          <p:nvPr/>
        </p:nvSpPr>
        <p:spPr>
          <a:xfrm>
            <a:off x="3596675" y="2802467"/>
            <a:ext cx="1631664" cy="2815163"/>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838518" y="2260621"/>
            <a:ext cx="1847515" cy="3860800"/>
          </a:xfrm>
          <a:prstGeom prst="rect">
            <a:avLst/>
          </a:prstGeom>
        </p:spPr>
      </p:pic>
      <p:sp>
        <p:nvSpPr>
          <p:cNvPr id="52" name="Picture Placeholder 7"/>
          <p:cNvSpPr txBox="1">
            <a:spLocks/>
          </p:cNvSpPr>
          <p:nvPr/>
        </p:nvSpPr>
        <p:spPr>
          <a:xfrm>
            <a:off x="6961260" y="2802467"/>
            <a:ext cx="1631664" cy="2815163"/>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8" name="Text Box 10"/>
          <p:cNvSpPr txBox="1">
            <a:spLocks noChangeArrowheads="1"/>
          </p:cNvSpPr>
          <p:nvPr/>
        </p:nvSpPr>
        <p:spPr bwMode="auto">
          <a:xfrm>
            <a:off x="948174" y="2134752"/>
            <a:ext cx="2468880" cy="123110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Use this slide to detail  two main points that support your topic, or it could be a comparison slide. This section does not need to be a long story, but rather a brief overview. </a:t>
            </a:r>
          </a:p>
        </p:txBody>
      </p:sp>
      <p:sp>
        <p:nvSpPr>
          <p:cNvPr id="60" name="Oval 59"/>
          <p:cNvSpPr>
            <a:spLocks noChangeAspect="1"/>
          </p:cNvSpPr>
          <p:nvPr/>
        </p:nvSpPr>
        <p:spPr>
          <a:xfrm>
            <a:off x="324806" y="2201665"/>
            <a:ext cx="548640" cy="54864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b="1" dirty="0">
              <a:latin typeface="Candara" panose="020E0502030303020204" pitchFamily="34" charset="0"/>
            </a:endParaRPr>
          </a:p>
        </p:txBody>
      </p:sp>
      <p:sp>
        <p:nvSpPr>
          <p:cNvPr id="62" name="Text Box 10"/>
          <p:cNvSpPr txBox="1">
            <a:spLocks noChangeArrowheads="1"/>
          </p:cNvSpPr>
          <p:nvPr/>
        </p:nvSpPr>
        <p:spPr bwMode="auto">
          <a:xfrm>
            <a:off x="957583" y="3557259"/>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If you can provide additional information verbally when presenting, it will show that you know what you are talking about.</a:t>
            </a:r>
          </a:p>
        </p:txBody>
      </p:sp>
      <p:sp>
        <p:nvSpPr>
          <p:cNvPr id="64" name="Oval 63"/>
          <p:cNvSpPr>
            <a:spLocks noChangeAspect="1"/>
          </p:cNvSpPr>
          <p:nvPr/>
        </p:nvSpPr>
        <p:spPr>
          <a:xfrm>
            <a:off x="324806" y="3647570"/>
            <a:ext cx="548640" cy="54864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6" name="Text Box 10"/>
          <p:cNvSpPr txBox="1">
            <a:spLocks noChangeArrowheads="1"/>
          </p:cNvSpPr>
          <p:nvPr/>
        </p:nvSpPr>
        <p:spPr bwMode="auto">
          <a:xfrm>
            <a:off x="957583" y="4720176"/>
            <a:ext cx="2468880" cy="178510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To change the image, right click anywhere within the image, then choose “format picture” from the drop down menu. Click the “fill” icon in the right screen, then click the File button to browse and find your image. Use an image close to 600x1000 ratio for best display.</a:t>
            </a:r>
          </a:p>
        </p:txBody>
      </p:sp>
      <p:sp>
        <p:nvSpPr>
          <p:cNvPr id="68" name="Oval 67"/>
          <p:cNvSpPr>
            <a:spLocks noChangeAspect="1"/>
          </p:cNvSpPr>
          <p:nvPr/>
        </p:nvSpPr>
        <p:spPr>
          <a:xfrm>
            <a:off x="324806" y="4720176"/>
            <a:ext cx="548640" cy="54864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 name="TextBox 1"/>
          <p:cNvSpPr txBox="1"/>
          <p:nvPr/>
        </p:nvSpPr>
        <p:spPr>
          <a:xfrm>
            <a:off x="274502" y="2263127"/>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$123</a:t>
            </a:r>
          </a:p>
        </p:txBody>
      </p:sp>
      <p:sp>
        <p:nvSpPr>
          <p:cNvPr id="74" name="TextBox 73"/>
          <p:cNvSpPr txBox="1"/>
          <p:nvPr/>
        </p:nvSpPr>
        <p:spPr>
          <a:xfrm>
            <a:off x="256132" y="3739010"/>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24%</a:t>
            </a:r>
          </a:p>
        </p:txBody>
      </p:sp>
      <p:sp>
        <p:nvSpPr>
          <p:cNvPr id="75" name="TextBox 74"/>
          <p:cNvSpPr txBox="1"/>
          <p:nvPr/>
        </p:nvSpPr>
        <p:spPr>
          <a:xfrm>
            <a:off x="274502" y="4807605"/>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4.2k</a:t>
            </a:r>
          </a:p>
        </p:txBody>
      </p:sp>
      <p:sp>
        <p:nvSpPr>
          <p:cNvPr id="77" name="Text Box 10"/>
          <p:cNvSpPr txBox="1">
            <a:spLocks noChangeArrowheads="1"/>
          </p:cNvSpPr>
          <p:nvPr/>
        </p:nvSpPr>
        <p:spPr bwMode="auto">
          <a:xfrm>
            <a:off x="9576610" y="2570335"/>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78" name="Oval 77"/>
          <p:cNvSpPr>
            <a:spLocks noChangeAspect="1"/>
          </p:cNvSpPr>
          <p:nvPr/>
        </p:nvSpPr>
        <p:spPr>
          <a:xfrm>
            <a:off x="8943833" y="2660646"/>
            <a:ext cx="548640" cy="54864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b="1" dirty="0">
              <a:latin typeface="Candara" panose="020E0502030303020204" pitchFamily="34" charset="0"/>
            </a:endParaRPr>
          </a:p>
        </p:txBody>
      </p:sp>
      <p:sp>
        <p:nvSpPr>
          <p:cNvPr id="79" name="Text Box 10"/>
          <p:cNvSpPr txBox="1">
            <a:spLocks noChangeArrowheads="1"/>
          </p:cNvSpPr>
          <p:nvPr/>
        </p:nvSpPr>
        <p:spPr bwMode="auto">
          <a:xfrm>
            <a:off x="9576610" y="3647570"/>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0" name="Oval 79"/>
          <p:cNvSpPr>
            <a:spLocks noChangeAspect="1"/>
          </p:cNvSpPr>
          <p:nvPr/>
        </p:nvSpPr>
        <p:spPr>
          <a:xfrm>
            <a:off x="8943833" y="3737881"/>
            <a:ext cx="548640" cy="54864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1" name="Text Box 10"/>
          <p:cNvSpPr txBox="1">
            <a:spLocks noChangeArrowheads="1"/>
          </p:cNvSpPr>
          <p:nvPr/>
        </p:nvSpPr>
        <p:spPr bwMode="auto">
          <a:xfrm>
            <a:off x="9576610" y="4720176"/>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2" name="Oval 81"/>
          <p:cNvSpPr>
            <a:spLocks noChangeAspect="1"/>
          </p:cNvSpPr>
          <p:nvPr/>
        </p:nvSpPr>
        <p:spPr>
          <a:xfrm>
            <a:off x="8943833" y="4810487"/>
            <a:ext cx="548640" cy="54864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3" name="TextBox 82"/>
          <p:cNvSpPr txBox="1"/>
          <p:nvPr/>
        </p:nvSpPr>
        <p:spPr>
          <a:xfrm>
            <a:off x="8893529" y="2750305"/>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$123</a:t>
            </a:r>
          </a:p>
        </p:txBody>
      </p:sp>
      <p:sp>
        <p:nvSpPr>
          <p:cNvPr id="84" name="TextBox 83"/>
          <p:cNvSpPr txBox="1"/>
          <p:nvPr/>
        </p:nvSpPr>
        <p:spPr>
          <a:xfrm>
            <a:off x="8875159" y="3829321"/>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24%</a:t>
            </a:r>
          </a:p>
        </p:txBody>
      </p:sp>
      <p:sp>
        <p:nvSpPr>
          <p:cNvPr id="85" name="TextBox 84"/>
          <p:cNvSpPr txBox="1"/>
          <p:nvPr/>
        </p:nvSpPr>
        <p:spPr>
          <a:xfrm>
            <a:off x="8893529" y="4897916"/>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4.2k</a:t>
            </a: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18682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53" presetClass="entr" presetSubtype="528" fill="hold" grpId="0" nodeType="afterEffect">
                                  <p:stCondLst>
                                    <p:cond delay="0"/>
                                  </p:stCondLst>
                                  <p:childTnLst>
                                    <p:set>
                                      <p:cBhvr>
                                        <p:cTn id="40" dur="1" fill="hold">
                                          <p:stCondLst>
                                            <p:cond delay="0"/>
                                          </p:stCondLst>
                                        </p:cTn>
                                        <p:tgtEl>
                                          <p:spTgt spid="2"/>
                                        </p:tgtEl>
                                        <p:attrNameLst>
                                          <p:attrName>style.visibility</p:attrName>
                                        </p:attrNameLst>
                                      </p:cBhvr>
                                      <p:to>
                                        <p:strVal val="visible"/>
                                      </p:to>
                                    </p:set>
                                    <p:anim calcmode="lin" valueType="num">
                                      <p:cBhvr>
                                        <p:cTn id="41" dur="500" fill="hold"/>
                                        <p:tgtEl>
                                          <p:spTgt spid="2"/>
                                        </p:tgtEl>
                                        <p:attrNameLst>
                                          <p:attrName>ppt_w</p:attrName>
                                        </p:attrNameLst>
                                      </p:cBhvr>
                                      <p:tavLst>
                                        <p:tav tm="0">
                                          <p:val>
                                            <p:fltVal val="0"/>
                                          </p:val>
                                        </p:tav>
                                        <p:tav tm="100000">
                                          <p:val>
                                            <p:strVal val="#ppt_w"/>
                                          </p:val>
                                        </p:tav>
                                      </p:tavLst>
                                    </p:anim>
                                    <p:anim calcmode="lin" valueType="num">
                                      <p:cBhvr>
                                        <p:cTn id="42" dur="500" fill="hold"/>
                                        <p:tgtEl>
                                          <p:spTgt spid="2"/>
                                        </p:tgtEl>
                                        <p:attrNameLst>
                                          <p:attrName>ppt_h</p:attrName>
                                        </p:attrNameLst>
                                      </p:cBhvr>
                                      <p:tavLst>
                                        <p:tav tm="0">
                                          <p:val>
                                            <p:fltVal val="0"/>
                                          </p:val>
                                        </p:tav>
                                        <p:tav tm="100000">
                                          <p:val>
                                            <p:strVal val="#ppt_h"/>
                                          </p:val>
                                        </p:tav>
                                      </p:tavLst>
                                    </p:anim>
                                    <p:animEffect transition="in" filter="fade">
                                      <p:cBhvr>
                                        <p:cTn id="43" dur="500"/>
                                        <p:tgtEl>
                                          <p:spTgt spid="2"/>
                                        </p:tgtEl>
                                      </p:cBhvr>
                                    </p:animEffect>
                                    <p:anim calcmode="lin" valueType="num">
                                      <p:cBhvr>
                                        <p:cTn id="44" dur="500" fill="hold"/>
                                        <p:tgtEl>
                                          <p:spTgt spid="2"/>
                                        </p:tgtEl>
                                        <p:attrNameLst>
                                          <p:attrName>ppt_x</p:attrName>
                                        </p:attrNameLst>
                                      </p:cBhvr>
                                      <p:tavLst>
                                        <p:tav tm="0">
                                          <p:val>
                                            <p:fltVal val="0.5"/>
                                          </p:val>
                                        </p:tav>
                                        <p:tav tm="100000">
                                          <p:val>
                                            <p:strVal val="#ppt_x"/>
                                          </p:val>
                                        </p:tav>
                                      </p:tavLst>
                                    </p:anim>
                                    <p:anim calcmode="lin" valueType="num">
                                      <p:cBhvr>
                                        <p:cTn id="45" dur="500" fill="hold"/>
                                        <p:tgtEl>
                                          <p:spTgt spid="2"/>
                                        </p:tgtEl>
                                        <p:attrNameLst>
                                          <p:attrName>ppt_y</p:attrName>
                                        </p:attrNameLst>
                                      </p:cBhvr>
                                      <p:tavLst>
                                        <p:tav tm="0">
                                          <p:val>
                                            <p:fltVal val="0.5"/>
                                          </p:val>
                                        </p:tav>
                                        <p:tav tm="100000">
                                          <p:val>
                                            <p:strVal val="#ppt_y"/>
                                          </p:val>
                                        </p:tav>
                                      </p:tavLst>
                                    </p:anim>
                                  </p:childTnLst>
                                </p:cTn>
                              </p:par>
                              <p:par>
                                <p:cTn id="46" presetID="53" presetClass="entr" presetSubtype="528" fill="hold" grpId="0" nodeType="withEffect">
                                  <p:stCondLst>
                                    <p:cond delay="0"/>
                                  </p:stCondLst>
                                  <p:childTnLst>
                                    <p:set>
                                      <p:cBhvr>
                                        <p:cTn id="47" dur="1" fill="hold">
                                          <p:stCondLst>
                                            <p:cond delay="0"/>
                                          </p:stCondLst>
                                        </p:cTn>
                                        <p:tgtEl>
                                          <p:spTgt spid="60"/>
                                        </p:tgtEl>
                                        <p:attrNameLst>
                                          <p:attrName>style.visibility</p:attrName>
                                        </p:attrNameLst>
                                      </p:cBhvr>
                                      <p:to>
                                        <p:strVal val="visible"/>
                                      </p:to>
                                    </p:set>
                                    <p:anim calcmode="lin" valueType="num">
                                      <p:cBhvr>
                                        <p:cTn id="48" dur="500" fill="hold"/>
                                        <p:tgtEl>
                                          <p:spTgt spid="60"/>
                                        </p:tgtEl>
                                        <p:attrNameLst>
                                          <p:attrName>ppt_w</p:attrName>
                                        </p:attrNameLst>
                                      </p:cBhvr>
                                      <p:tavLst>
                                        <p:tav tm="0">
                                          <p:val>
                                            <p:fltVal val="0"/>
                                          </p:val>
                                        </p:tav>
                                        <p:tav tm="100000">
                                          <p:val>
                                            <p:strVal val="#ppt_w"/>
                                          </p:val>
                                        </p:tav>
                                      </p:tavLst>
                                    </p:anim>
                                    <p:anim calcmode="lin" valueType="num">
                                      <p:cBhvr>
                                        <p:cTn id="49" dur="500" fill="hold"/>
                                        <p:tgtEl>
                                          <p:spTgt spid="60"/>
                                        </p:tgtEl>
                                        <p:attrNameLst>
                                          <p:attrName>ppt_h</p:attrName>
                                        </p:attrNameLst>
                                      </p:cBhvr>
                                      <p:tavLst>
                                        <p:tav tm="0">
                                          <p:val>
                                            <p:fltVal val="0"/>
                                          </p:val>
                                        </p:tav>
                                        <p:tav tm="100000">
                                          <p:val>
                                            <p:strVal val="#ppt_h"/>
                                          </p:val>
                                        </p:tav>
                                      </p:tavLst>
                                    </p:anim>
                                    <p:animEffect transition="in" filter="fade">
                                      <p:cBhvr>
                                        <p:cTn id="50" dur="500"/>
                                        <p:tgtEl>
                                          <p:spTgt spid="60"/>
                                        </p:tgtEl>
                                      </p:cBhvr>
                                    </p:animEffect>
                                    <p:anim calcmode="lin" valueType="num">
                                      <p:cBhvr>
                                        <p:cTn id="51" dur="500" fill="hold"/>
                                        <p:tgtEl>
                                          <p:spTgt spid="60"/>
                                        </p:tgtEl>
                                        <p:attrNameLst>
                                          <p:attrName>ppt_x</p:attrName>
                                        </p:attrNameLst>
                                      </p:cBhvr>
                                      <p:tavLst>
                                        <p:tav tm="0">
                                          <p:val>
                                            <p:fltVal val="0.5"/>
                                          </p:val>
                                        </p:tav>
                                        <p:tav tm="100000">
                                          <p:val>
                                            <p:strVal val="#ppt_x"/>
                                          </p:val>
                                        </p:tav>
                                      </p:tavLst>
                                    </p:anim>
                                    <p:anim calcmode="lin" valueType="num">
                                      <p:cBhvr>
                                        <p:cTn id="52" dur="500" fill="hold"/>
                                        <p:tgtEl>
                                          <p:spTgt spid="60"/>
                                        </p:tgtEl>
                                        <p:attrNameLst>
                                          <p:attrName>ppt_y</p:attrName>
                                        </p:attrNameLst>
                                      </p:cBhvr>
                                      <p:tavLst>
                                        <p:tav tm="0">
                                          <p:val>
                                            <p:fltVal val="0.5"/>
                                          </p:val>
                                        </p:tav>
                                        <p:tav tm="100000">
                                          <p:val>
                                            <p:strVal val="#ppt_y"/>
                                          </p:val>
                                        </p:tav>
                                      </p:tavLst>
                                    </p:anim>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58"/>
                                        </p:tgtEl>
                                        <p:attrNameLst>
                                          <p:attrName>style.visibility</p:attrName>
                                        </p:attrNameLst>
                                      </p:cBhvr>
                                      <p:to>
                                        <p:strVal val="visible"/>
                                      </p:to>
                                    </p:set>
                                    <p:anim calcmode="lin" valueType="num">
                                      <p:cBhvr>
                                        <p:cTn id="56" dur="500" fill="hold"/>
                                        <p:tgtEl>
                                          <p:spTgt spid="58"/>
                                        </p:tgtEl>
                                        <p:attrNameLst>
                                          <p:attrName>ppt_w</p:attrName>
                                        </p:attrNameLst>
                                      </p:cBhvr>
                                      <p:tavLst>
                                        <p:tav tm="0">
                                          <p:val>
                                            <p:fltVal val="0"/>
                                          </p:val>
                                        </p:tav>
                                        <p:tav tm="100000">
                                          <p:val>
                                            <p:strVal val="#ppt_w"/>
                                          </p:val>
                                        </p:tav>
                                      </p:tavLst>
                                    </p:anim>
                                    <p:anim calcmode="lin" valueType="num">
                                      <p:cBhvr>
                                        <p:cTn id="57" dur="500" fill="hold"/>
                                        <p:tgtEl>
                                          <p:spTgt spid="58"/>
                                        </p:tgtEl>
                                        <p:attrNameLst>
                                          <p:attrName>ppt_h</p:attrName>
                                        </p:attrNameLst>
                                      </p:cBhvr>
                                      <p:tavLst>
                                        <p:tav tm="0">
                                          <p:val>
                                            <p:fltVal val="0"/>
                                          </p:val>
                                        </p:tav>
                                        <p:tav tm="100000">
                                          <p:val>
                                            <p:strVal val="#ppt_h"/>
                                          </p:val>
                                        </p:tav>
                                      </p:tavLst>
                                    </p:anim>
                                    <p:animEffect transition="in" filter="fade">
                                      <p:cBhvr>
                                        <p:cTn id="58" dur="500"/>
                                        <p:tgtEl>
                                          <p:spTgt spid="58"/>
                                        </p:tgtEl>
                                      </p:cBhvr>
                                    </p:animEffect>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53" presetClass="entr" presetSubtype="528" fill="hold" grpId="0" nodeType="afterEffect">
                                  <p:stCondLst>
                                    <p:cond delay="0"/>
                                  </p:stCondLst>
                                  <p:childTnLst>
                                    <p:set>
                                      <p:cBhvr>
                                        <p:cTn id="63" dur="1" fill="hold">
                                          <p:stCondLst>
                                            <p:cond delay="0"/>
                                          </p:stCondLst>
                                        </p:cTn>
                                        <p:tgtEl>
                                          <p:spTgt spid="83"/>
                                        </p:tgtEl>
                                        <p:attrNameLst>
                                          <p:attrName>style.visibility</p:attrName>
                                        </p:attrNameLst>
                                      </p:cBhvr>
                                      <p:to>
                                        <p:strVal val="visible"/>
                                      </p:to>
                                    </p:set>
                                    <p:anim calcmode="lin" valueType="num">
                                      <p:cBhvr>
                                        <p:cTn id="64" dur="500" fill="hold"/>
                                        <p:tgtEl>
                                          <p:spTgt spid="83"/>
                                        </p:tgtEl>
                                        <p:attrNameLst>
                                          <p:attrName>ppt_w</p:attrName>
                                        </p:attrNameLst>
                                      </p:cBhvr>
                                      <p:tavLst>
                                        <p:tav tm="0">
                                          <p:val>
                                            <p:fltVal val="0"/>
                                          </p:val>
                                        </p:tav>
                                        <p:tav tm="100000">
                                          <p:val>
                                            <p:strVal val="#ppt_w"/>
                                          </p:val>
                                        </p:tav>
                                      </p:tavLst>
                                    </p:anim>
                                    <p:anim calcmode="lin" valueType="num">
                                      <p:cBhvr>
                                        <p:cTn id="65" dur="500" fill="hold"/>
                                        <p:tgtEl>
                                          <p:spTgt spid="83"/>
                                        </p:tgtEl>
                                        <p:attrNameLst>
                                          <p:attrName>ppt_h</p:attrName>
                                        </p:attrNameLst>
                                      </p:cBhvr>
                                      <p:tavLst>
                                        <p:tav tm="0">
                                          <p:val>
                                            <p:fltVal val="0"/>
                                          </p:val>
                                        </p:tav>
                                        <p:tav tm="100000">
                                          <p:val>
                                            <p:strVal val="#ppt_h"/>
                                          </p:val>
                                        </p:tav>
                                      </p:tavLst>
                                    </p:anim>
                                    <p:animEffect transition="in" filter="fade">
                                      <p:cBhvr>
                                        <p:cTn id="66" dur="500"/>
                                        <p:tgtEl>
                                          <p:spTgt spid="83"/>
                                        </p:tgtEl>
                                      </p:cBhvr>
                                    </p:animEffect>
                                    <p:anim calcmode="lin" valueType="num">
                                      <p:cBhvr>
                                        <p:cTn id="67" dur="500" fill="hold"/>
                                        <p:tgtEl>
                                          <p:spTgt spid="83"/>
                                        </p:tgtEl>
                                        <p:attrNameLst>
                                          <p:attrName>ppt_x</p:attrName>
                                        </p:attrNameLst>
                                      </p:cBhvr>
                                      <p:tavLst>
                                        <p:tav tm="0">
                                          <p:val>
                                            <p:fltVal val="0.5"/>
                                          </p:val>
                                        </p:tav>
                                        <p:tav tm="100000">
                                          <p:val>
                                            <p:strVal val="#ppt_x"/>
                                          </p:val>
                                        </p:tav>
                                      </p:tavLst>
                                    </p:anim>
                                    <p:anim calcmode="lin" valueType="num">
                                      <p:cBhvr>
                                        <p:cTn id="68" dur="500" fill="hold"/>
                                        <p:tgtEl>
                                          <p:spTgt spid="83"/>
                                        </p:tgtEl>
                                        <p:attrNameLst>
                                          <p:attrName>ppt_y</p:attrName>
                                        </p:attrNameLst>
                                      </p:cBhvr>
                                      <p:tavLst>
                                        <p:tav tm="0">
                                          <p:val>
                                            <p:fltVal val="0.5"/>
                                          </p:val>
                                        </p:tav>
                                        <p:tav tm="100000">
                                          <p:val>
                                            <p:strVal val="#ppt_y"/>
                                          </p:val>
                                        </p:tav>
                                      </p:tavLst>
                                    </p:anim>
                                  </p:childTnLst>
                                </p:cTn>
                              </p:par>
                              <p:par>
                                <p:cTn id="69" presetID="53" presetClass="entr" presetSubtype="528" fill="hold" grpId="0" nodeType="withEffect">
                                  <p:stCondLst>
                                    <p:cond delay="0"/>
                                  </p:stCondLst>
                                  <p:childTnLst>
                                    <p:set>
                                      <p:cBhvr>
                                        <p:cTn id="70" dur="1" fill="hold">
                                          <p:stCondLst>
                                            <p:cond delay="0"/>
                                          </p:stCondLst>
                                        </p:cTn>
                                        <p:tgtEl>
                                          <p:spTgt spid="78"/>
                                        </p:tgtEl>
                                        <p:attrNameLst>
                                          <p:attrName>style.visibility</p:attrName>
                                        </p:attrNameLst>
                                      </p:cBhvr>
                                      <p:to>
                                        <p:strVal val="visible"/>
                                      </p:to>
                                    </p:set>
                                    <p:anim calcmode="lin" valueType="num">
                                      <p:cBhvr>
                                        <p:cTn id="71" dur="500" fill="hold"/>
                                        <p:tgtEl>
                                          <p:spTgt spid="78"/>
                                        </p:tgtEl>
                                        <p:attrNameLst>
                                          <p:attrName>ppt_w</p:attrName>
                                        </p:attrNameLst>
                                      </p:cBhvr>
                                      <p:tavLst>
                                        <p:tav tm="0">
                                          <p:val>
                                            <p:fltVal val="0"/>
                                          </p:val>
                                        </p:tav>
                                        <p:tav tm="100000">
                                          <p:val>
                                            <p:strVal val="#ppt_w"/>
                                          </p:val>
                                        </p:tav>
                                      </p:tavLst>
                                    </p:anim>
                                    <p:anim calcmode="lin" valueType="num">
                                      <p:cBhvr>
                                        <p:cTn id="72" dur="500" fill="hold"/>
                                        <p:tgtEl>
                                          <p:spTgt spid="78"/>
                                        </p:tgtEl>
                                        <p:attrNameLst>
                                          <p:attrName>ppt_h</p:attrName>
                                        </p:attrNameLst>
                                      </p:cBhvr>
                                      <p:tavLst>
                                        <p:tav tm="0">
                                          <p:val>
                                            <p:fltVal val="0"/>
                                          </p:val>
                                        </p:tav>
                                        <p:tav tm="100000">
                                          <p:val>
                                            <p:strVal val="#ppt_h"/>
                                          </p:val>
                                        </p:tav>
                                      </p:tavLst>
                                    </p:anim>
                                    <p:animEffect transition="in" filter="fade">
                                      <p:cBhvr>
                                        <p:cTn id="73" dur="500"/>
                                        <p:tgtEl>
                                          <p:spTgt spid="78"/>
                                        </p:tgtEl>
                                      </p:cBhvr>
                                    </p:animEffect>
                                    <p:anim calcmode="lin" valueType="num">
                                      <p:cBhvr>
                                        <p:cTn id="74" dur="500" fill="hold"/>
                                        <p:tgtEl>
                                          <p:spTgt spid="78"/>
                                        </p:tgtEl>
                                        <p:attrNameLst>
                                          <p:attrName>ppt_x</p:attrName>
                                        </p:attrNameLst>
                                      </p:cBhvr>
                                      <p:tavLst>
                                        <p:tav tm="0">
                                          <p:val>
                                            <p:fltVal val="0.5"/>
                                          </p:val>
                                        </p:tav>
                                        <p:tav tm="100000">
                                          <p:val>
                                            <p:strVal val="#ppt_x"/>
                                          </p:val>
                                        </p:tav>
                                      </p:tavLst>
                                    </p:anim>
                                    <p:anim calcmode="lin" valueType="num">
                                      <p:cBhvr>
                                        <p:cTn id="75" dur="500" fill="hold"/>
                                        <p:tgtEl>
                                          <p:spTgt spid="78"/>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77"/>
                                        </p:tgtEl>
                                        <p:attrNameLst>
                                          <p:attrName>style.visibility</p:attrName>
                                        </p:attrNameLst>
                                      </p:cBhvr>
                                      <p:to>
                                        <p:strVal val="visible"/>
                                      </p:to>
                                    </p:set>
                                    <p:anim calcmode="lin" valueType="num">
                                      <p:cBhvr>
                                        <p:cTn id="79" dur="500" fill="hold"/>
                                        <p:tgtEl>
                                          <p:spTgt spid="77"/>
                                        </p:tgtEl>
                                        <p:attrNameLst>
                                          <p:attrName>ppt_w</p:attrName>
                                        </p:attrNameLst>
                                      </p:cBhvr>
                                      <p:tavLst>
                                        <p:tav tm="0">
                                          <p:val>
                                            <p:fltVal val="0"/>
                                          </p:val>
                                        </p:tav>
                                        <p:tav tm="100000">
                                          <p:val>
                                            <p:strVal val="#ppt_w"/>
                                          </p:val>
                                        </p:tav>
                                      </p:tavLst>
                                    </p:anim>
                                    <p:anim calcmode="lin" valueType="num">
                                      <p:cBhvr>
                                        <p:cTn id="80" dur="500" fill="hold"/>
                                        <p:tgtEl>
                                          <p:spTgt spid="77"/>
                                        </p:tgtEl>
                                        <p:attrNameLst>
                                          <p:attrName>ppt_h</p:attrName>
                                        </p:attrNameLst>
                                      </p:cBhvr>
                                      <p:tavLst>
                                        <p:tav tm="0">
                                          <p:val>
                                            <p:fltVal val="0"/>
                                          </p:val>
                                        </p:tav>
                                        <p:tav tm="100000">
                                          <p:val>
                                            <p:strVal val="#ppt_h"/>
                                          </p:val>
                                        </p:tav>
                                      </p:tavLst>
                                    </p:anim>
                                    <p:animEffect transition="in" filter="fade">
                                      <p:cBhvr>
                                        <p:cTn id="81" dur="500"/>
                                        <p:tgtEl>
                                          <p:spTgt spid="77"/>
                                        </p:tgtEl>
                                      </p:cBhvr>
                                    </p:animEffect>
                                    <p:anim calcmode="lin" valueType="num">
                                      <p:cBhvr>
                                        <p:cTn id="82" dur="500" fill="hold"/>
                                        <p:tgtEl>
                                          <p:spTgt spid="77"/>
                                        </p:tgtEl>
                                        <p:attrNameLst>
                                          <p:attrName>ppt_x</p:attrName>
                                        </p:attrNameLst>
                                      </p:cBhvr>
                                      <p:tavLst>
                                        <p:tav tm="0">
                                          <p:val>
                                            <p:fltVal val="0.5"/>
                                          </p:val>
                                        </p:tav>
                                        <p:tav tm="100000">
                                          <p:val>
                                            <p:strVal val="#ppt_x"/>
                                          </p:val>
                                        </p:tav>
                                      </p:tavLst>
                                    </p:anim>
                                    <p:anim calcmode="lin" valueType="num">
                                      <p:cBhvr>
                                        <p:cTn id="83" dur="500" fill="hold"/>
                                        <p:tgtEl>
                                          <p:spTgt spid="77"/>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53" presetClass="entr" presetSubtype="528" fill="hold" grpId="0" nodeType="afterEffect">
                                  <p:stCondLst>
                                    <p:cond delay="0"/>
                                  </p:stCondLst>
                                  <p:childTnLst>
                                    <p:set>
                                      <p:cBhvr>
                                        <p:cTn id="86" dur="1" fill="hold">
                                          <p:stCondLst>
                                            <p:cond delay="0"/>
                                          </p:stCondLst>
                                        </p:cTn>
                                        <p:tgtEl>
                                          <p:spTgt spid="74"/>
                                        </p:tgtEl>
                                        <p:attrNameLst>
                                          <p:attrName>style.visibility</p:attrName>
                                        </p:attrNameLst>
                                      </p:cBhvr>
                                      <p:to>
                                        <p:strVal val="visible"/>
                                      </p:to>
                                    </p:set>
                                    <p:anim calcmode="lin" valueType="num">
                                      <p:cBhvr>
                                        <p:cTn id="87" dur="500" fill="hold"/>
                                        <p:tgtEl>
                                          <p:spTgt spid="74"/>
                                        </p:tgtEl>
                                        <p:attrNameLst>
                                          <p:attrName>ppt_w</p:attrName>
                                        </p:attrNameLst>
                                      </p:cBhvr>
                                      <p:tavLst>
                                        <p:tav tm="0">
                                          <p:val>
                                            <p:fltVal val="0"/>
                                          </p:val>
                                        </p:tav>
                                        <p:tav tm="100000">
                                          <p:val>
                                            <p:strVal val="#ppt_w"/>
                                          </p:val>
                                        </p:tav>
                                      </p:tavLst>
                                    </p:anim>
                                    <p:anim calcmode="lin" valueType="num">
                                      <p:cBhvr>
                                        <p:cTn id="88" dur="500" fill="hold"/>
                                        <p:tgtEl>
                                          <p:spTgt spid="74"/>
                                        </p:tgtEl>
                                        <p:attrNameLst>
                                          <p:attrName>ppt_h</p:attrName>
                                        </p:attrNameLst>
                                      </p:cBhvr>
                                      <p:tavLst>
                                        <p:tav tm="0">
                                          <p:val>
                                            <p:fltVal val="0"/>
                                          </p:val>
                                        </p:tav>
                                        <p:tav tm="100000">
                                          <p:val>
                                            <p:strVal val="#ppt_h"/>
                                          </p:val>
                                        </p:tav>
                                      </p:tavLst>
                                    </p:anim>
                                    <p:animEffect transition="in" filter="fade">
                                      <p:cBhvr>
                                        <p:cTn id="89" dur="500"/>
                                        <p:tgtEl>
                                          <p:spTgt spid="74"/>
                                        </p:tgtEl>
                                      </p:cBhvr>
                                    </p:animEffect>
                                    <p:anim calcmode="lin" valueType="num">
                                      <p:cBhvr>
                                        <p:cTn id="90" dur="500" fill="hold"/>
                                        <p:tgtEl>
                                          <p:spTgt spid="74"/>
                                        </p:tgtEl>
                                        <p:attrNameLst>
                                          <p:attrName>ppt_x</p:attrName>
                                        </p:attrNameLst>
                                      </p:cBhvr>
                                      <p:tavLst>
                                        <p:tav tm="0">
                                          <p:val>
                                            <p:fltVal val="0.5"/>
                                          </p:val>
                                        </p:tav>
                                        <p:tav tm="100000">
                                          <p:val>
                                            <p:strVal val="#ppt_x"/>
                                          </p:val>
                                        </p:tav>
                                      </p:tavLst>
                                    </p:anim>
                                    <p:anim calcmode="lin" valueType="num">
                                      <p:cBhvr>
                                        <p:cTn id="91" dur="500" fill="hold"/>
                                        <p:tgtEl>
                                          <p:spTgt spid="74"/>
                                        </p:tgtEl>
                                        <p:attrNameLst>
                                          <p:attrName>ppt_y</p:attrName>
                                        </p:attrNameLst>
                                      </p:cBhvr>
                                      <p:tavLst>
                                        <p:tav tm="0">
                                          <p:val>
                                            <p:fltVal val="0.5"/>
                                          </p:val>
                                        </p:tav>
                                        <p:tav tm="100000">
                                          <p:val>
                                            <p:strVal val="#ppt_y"/>
                                          </p:val>
                                        </p:tav>
                                      </p:tavLst>
                                    </p:anim>
                                  </p:childTnLst>
                                </p:cTn>
                              </p:par>
                              <p:par>
                                <p:cTn id="92" presetID="53" presetClass="entr" presetSubtype="528" fill="hold" grpId="0" nodeType="withEffect">
                                  <p:stCondLst>
                                    <p:cond delay="0"/>
                                  </p:stCondLst>
                                  <p:childTnLst>
                                    <p:set>
                                      <p:cBhvr>
                                        <p:cTn id="93" dur="1" fill="hold">
                                          <p:stCondLst>
                                            <p:cond delay="0"/>
                                          </p:stCondLst>
                                        </p:cTn>
                                        <p:tgtEl>
                                          <p:spTgt spid="64"/>
                                        </p:tgtEl>
                                        <p:attrNameLst>
                                          <p:attrName>style.visibility</p:attrName>
                                        </p:attrNameLst>
                                      </p:cBhvr>
                                      <p:to>
                                        <p:strVal val="visible"/>
                                      </p:to>
                                    </p:set>
                                    <p:anim calcmode="lin" valueType="num">
                                      <p:cBhvr>
                                        <p:cTn id="94" dur="500" fill="hold"/>
                                        <p:tgtEl>
                                          <p:spTgt spid="64"/>
                                        </p:tgtEl>
                                        <p:attrNameLst>
                                          <p:attrName>ppt_w</p:attrName>
                                        </p:attrNameLst>
                                      </p:cBhvr>
                                      <p:tavLst>
                                        <p:tav tm="0">
                                          <p:val>
                                            <p:fltVal val="0"/>
                                          </p:val>
                                        </p:tav>
                                        <p:tav tm="100000">
                                          <p:val>
                                            <p:strVal val="#ppt_w"/>
                                          </p:val>
                                        </p:tav>
                                      </p:tavLst>
                                    </p:anim>
                                    <p:anim calcmode="lin" valueType="num">
                                      <p:cBhvr>
                                        <p:cTn id="95" dur="500" fill="hold"/>
                                        <p:tgtEl>
                                          <p:spTgt spid="64"/>
                                        </p:tgtEl>
                                        <p:attrNameLst>
                                          <p:attrName>ppt_h</p:attrName>
                                        </p:attrNameLst>
                                      </p:cBhvr>
                                      <p:tavLst>
                                        <p:tav tm="0">
                                          <p:val>
                                            <p:fltVal val="0"/>
                                          </p:val>
                                        </p:tav>
                                        <p:tav tm="100000">
                                          <p:val>
                                            <p:strVal val="#ppt_h"/>
                                          </p:val>
                                        </p:tav>
                                      </p:tavLst>
                                    </p:anim>
                                    <p:animEffect transition="in" filter="fade">
                                      <p:cBhvr>
                                        <p:cTn id="96" dur="500"/>
                                        <p:tgtEl>
                                          <p:spTgt spid="64"/>
                                        </p:tgtEl>
                                      </p:cBhvr>
                                    </p:animEffect>
                                    <p:anim calcmode="lin" valueType="num">
                                      <p:cBhvr>
                                        <p:cTn id="97" dur="500" fill="hold"/>
                                        <p:tgtEl>
                                          <p:spTgt spid="64"/>
                                        </p:tgtEl>
                                        <p:attrNameLst>
                                          <p:attrName>ppt_x</p:attrName>
                                        </p:attrNameLst>
                                      </p:cBhvr>
                                      <p:tavLst>
                                        <p:tav tm="0">
                                          <p:val>
                                            <p:fltVal val="0.5"/>
                                          </p:val>
                                        </p:tav>
                                        <p:tav tm="100000">
                                          <p:val>
                                            <p:strVal val="#ppt_x"/>
                                          </p:val>
                                        </p:tav>
                                      </p:tavLst>
                                    </p:anim>
                                    <p:anim calcmode="lin" valueType="num">
                                      <p:cBhvr>
                                        <p:cTn id="98" dur="500" fill="hold"/>
                                        <p:tgtEl>
                                          <p:spTgt spid="64"/>
                                        </p:tgtEl>
                                        <p:attrNameLst>
                                          <p:attrName>ppt_y</p:attrName>
                                        </p:attrNameLst>
                                      </p:cBhvr>
                                      <p:tavLst>
                                        <p:tav tm="0">
                                          <p:val>
                                            <p:fltVal val="0.5"/>
                                          </p:val>
                                        </p:tav>
                                        <p:tav tm="100000">
                                          <p:val>
                                            <p:strVal val="#ppt_y"/>
                                          </p:val>
                                        </p:tav>
                                      </p:tavLst>
                                    </p:anim>
                                  </p:childTnLst>
                                </p:cTn>
                              </p:par>
                            </p:childTnLst>
                          </p:cTn>
                        </p:par>
                        <p:par>
                          <p:cTn id="99" fill="hold">
                            <p:stCondLst>
                              <p:cond delay="6500"/>
                            </p:stCondLst>
                            <p:childTnLst>
                              <p:par>
                                <p:cTn id="100" presetID="53" presetClass="entr" presetSubtype="528" fill="hold" grpId="0" nodeType="afterEffect">
                                  <p:stCondLst>
                                    <p:cond delay="0"/>
                                  </p:stCondLst>
                                  <p:childTnLst>
                                    <p:set>
                                      <p:cBhvr>
                                        <p:cTn id="101" dur="1" fill="hold">
                                          <p:stCondLst>
                                            <p:cond delay="0"/>
                                          </p:stCondLst>
                                        </p:cTn>
                                        <p:tgtEl>
                                          <p:spTgt spid="62"/>
                                        </p:tgtEl>
                                        <p:attrNameLst>
                                          <p:attrName>style.visibility</p:attrName>
                                        </p:attrNameLst>
                                      </p:cBhvr>
                                      <p:to>
                                        <p:strVal val="visible"/>
                                      </p:to>
                                    </p:set>
                                    <p:anim calcmode="lin" valueType="num">
                                      <p:cBhvr>
                                        <p:cTn id="102" dur="500" fill="hold"/>
                                        <p:tgtEl>
                                          <p:spTgt spid="62"/>
                                        </p:tgtEl>
                                        <p:attrNameLst>
                                          <p:attrName>ppt_w</p:attrName>
                                        </p:attrNameLst>
                                      </p:cBhvr>
                                      <p:tavLst>
                                        <p:tav tm="0">
                                          <p:val>
                                            <p:fltVal val="0"/>
                                          </p:val>
                                        </p:tav>
                                        <p:tav tm="100000">
                                          <p:val>
                                            <p:strVal val="#ppt_w"/>
                                          </p:val>
                                        </p:tav>
                                      </p:tavLst>
                                    </p:anim>
                                    <p:anim calcmode="lin" valueType="num">
                                      <p:cBhvr>
                                        <p:cTn id="103" dur="500" fill="hold"/>
                                        <p:tgtEl>
                                          <p:spTgt spid="62"/>
                                        </p:tgtEl>
                                        <p:attrNameLst>
                                          <p:attrName>ppt_h</p:attrName>
                                        </p:attrNameLst>
                                      </p:cBhvr>
                                      <p:tavLst>
                                        <p:tav tm="0">
                                          <p:val>
                                            <p:fltVal val="0"/>
                                          </p:val>
                                        </p:tav>
                                        <p:tav tm="100000">
                                          <p:val>
                                            <p:strVal val="#ppt_h"/>
                                          </p:val>
                                        </p:tav>
                                      </p:tavLst>
                                    </p:anim>
                                    <p:animEffect transition="in" filter="fade">
                                      <p:cBhvr>
                                        <p:cTn id="104" dur="500"/>
                                        <p:tgtEl>
                                          <p:spTgt spid="62"/>
                                        </p:tgtEl>
                                      </p:cBhvr>
                                    </p:animEffect>
                                    <p:anim calcmode="lin" valueType="num">
                                      <p:cBhvr>
                                        <p:cTn id="105" dur="500" fill="hold"/>
                                        <p:tgtEl>
                                          <p:spTgt spid="62"/>
                                        </p:tgtEl>
                                        <p:attrNameLst>
                                          <p:attrName>ppt_x</p:attrName>
                                        </p:attrNameLst>
                                      </p:cBhvr>
                                      <p:tavLst>
                                        <p:tav tm="0">
                                          <p:val>
                                            <p:fltVal val="0.5"/>
                                          </p:val>
                                        </p:tav>
                                        <p:tav tm="100000">
                                          <p:val>
                                            <p:strVal val="#ppt_x"/>
                                          </p:val>
                                        </p:tav>
                                      </p:tavLst>
                                    </p:anim>
                                    <p:anim calcmode="lin" valueType="num">
                                      <p:cBhvr>
                                        <p:cTn id="106" dur="500" fill="hold"/>
                                        <p:tgtEl>
                                          <p:spTgt spid="62"/>
                                        </p:tgtEl>
                                        <p:attrNameLst>
                                          <p:attrName>ppt_y</p:attrName>
                                        </p:attrNameLst>
                                      </p:cBhvr>
                                      <p:tavLst>
                                        <p:tav tm="0">
                                          <p:val>
                                            <p:fltVal val="0.5"/>
                                          </p:val>
                                        </p:tav>
                                        <p:tav tm="100000">
                                          <p:val>
                                            <p:strVal val="#ppt_y"/>
                                          </p:val>
                                        </p:tav>
                                      </p:tavLst>
                                    </p:anim>
                                  </p:childTnLst>
                                </p:cTn>
                              </p:par>
                            </p:childTnLst>
                          </p:cTn>
                        </p:par>
                        <p:par>
                          <p:cTn id="107" fill="hold">
                            <p:stCondLst>
                              <p:cond delay="7000"/>
                            </p:stCondLst>
                            <p:childTnLst>
                              <p:par>
                                <p:cTn id="108" presetID="53" presetClass="entr" presetSubtype="528" fill="hold" grpId="0" nodeType="afterEffect">
                                  <p:stCondLst>
                                    <p:cond delay="0"/>
                                  </p:stCondLst>
                                  <p:childTnLst>
                                    <p:set>
                                      <p:cBhvr>
                                        <p:cTn id="109" dur="1" fill="hold">
                                          <p:stCondLst>
                                            <p:cond delay="0"/>
                                          </p:stCondLst>
                                        </p:cTn>
                                        <p:tgtEl>
                                          <p:spTgt spid="84"/>
                                        </p:tgtEl>
                                        <p:attrNameLst>
                                          <p:attrName>style.visibility</p:attrName>
                                        </p:attrNameLst>
                                      </p:cBhvr>
                                      <p:to>
                                        <p:strVal val="visible"/>
                                      </p:to>
                                    </p:set>
                                    <p:anim calcmode="lin" valueType="num">
                                      <p:cBhvr>
                                        <p:cTn id="110" dur="500" fill="hold"/>
                                        <p:tgtEl>
                                          <p:spTgt spid="84"/>
                                        </p:tgtEl>
                                        <p:attrNameLst>
                                          <p:attrName>ppt_w</p:attrName>
                                        </p:attrNameLst>
                                      </p:cBhvr>
                                      <p:tavLst>
                                        <p:tav tm="0">
                                          <p:val>
                                            <p:fltVal val="0"/>
                                          </p:val>
                                        </p:tav>
                                        <p:tav tm="100000">
                                          <p:val>
                                            <p:strVal val="#ppt_w"/>
                                          </p:val>
                                        </p:tav>
                                      </p:tavLst>
                                    </p:anim>
                                    <p:anim calcmode="lin" valueType="num">
                                      <p:cBhvr>
                                        <p:cTn id="111" dur="500" fill="hold"/>
                                        <p:tgtEl>
                                          <p:spTgt spid="84"/>
                                        </p:tgtEl>
                                        <p:attrNameLst>
                                          <p:attrName>ppt_h</p:attrName>
                                        </p:attrNameLst>
                                      </p:cBhvr>
                                      <p:tavLst>
                                        <p:tav tm="0">
                                          <p:val>
                                            <p:fltVal val="0"/>
                                          </p:val>
                                        </p:tav>
                                        <p:tav tm="100000">
                                          <p:val>
                                            <p:strVal val="#ppt_h"/>
                                          </p:val>
                                        </p:tav>
                                      </p:tavLst>
                                    </p:anim>
                                    <p:animEffect transition="in" filter="fade">
                                      <p:cBhvr>
                                        <p:cTn id="112" dur="500"/>
                                        <p:tgtEl>
                                          <p:spTgt spid="84"/>
                                        </p:tgtEl>
                                      </p:cBhvr>
                                    </p:animEffect>
                                    <p:anim calcmode="lin" valueType="num">
                                      <p:cBhvr>
                                        <p:cTn id="113" dur="500" fill="hold"/>
                                        <p:tgtEl>
                                          <p:spTgt spid="84"/>
                                        </p:tgtEl>
                                        <p:attrNameLst>
                                          <p:attrName>ppt_x</p:attrName>
                                        </p:attrNameLst>
                                      </p:cBhvr>
                                      <p:tavLst>
                                        <p:tav tm="0">
                                          <p:val>
                                            <p:fltVal val="0.5"/>
                                          </p:val>
                                        </p:tav>
                                        <p:tav tm="100000">
                                          <p:val>
                                            <p:strVal val="#ppt_x"/>
                                          </p:val>
                                        </p:tav>
                                      </p:tavLst>
                                    </p:anim>
                                    <p:anim calcmode="lin" valueType="num">
                                      <p:cBhvr>
                                        <p:cTn id="114" dur="500" fill="hold"/>
                                        <p:tgtEl>
                                          <p:spTgt spid="84"/>
                                        </p:tgtEl>
                                        <p:attrNameLst>
                                          <p:attrName>ppt_y</p:attrName>
                                        </p:attrNameLst>
                                      </p:cBhvr>
                                      <p:tavLst>
                                        <p:tav tm="0">
                                          <p:val>
                                            <p:fltVal val="0.5"/>
                                          </p:val>
                                        </p:tav>
                                        <p:tav tm="100000">
                                          <p:val>
                                            <p:strVal val="#ppt_y"/>
                                          </p:val>
                                        </p:tav>
                                      </p:tavLst>
                                    </p:anim>
                                  </p:childTnLst>
                                </p:cTn>
                              </p:par>
                              <p:par>
                                <p:cTn id="115" presetID="53" presetClass="entr" presetSubtype="528" fill="hold" grpId="0" nodeType="withEffect">
                                  <p:stCondLst>
                                    <p:cond delay="0"/>
                                  </p:stCondLst>
                                  <p:childTnLst>
                                    <p:set>
                                      <p:cBhvr>
                                        <p:cTn id="116" dur="1" fill="hold">
                                          <p:stCondLst>
                                            <p:cond delay="0"/>
                                          </p:stCondLst>
                                        </p:cTn>
                                        <p:tgtEl>
                                          <p:spTgt spid="80"/>
                                        </p:tgtEl>
                                        <p:attrNameLst>
                                          <p:attrName>style.visibility</p:attrName>
                                        </p:attrNameLst>
                                      </p:cBhvr>
                                      <p:to>
                                        <p:strVal val="visible"/>
                                      </p:to>
                                    </p:set>
                                    <p:anim calcmode="lin" valueType="num">
                                      <p:cBhvr>
                                        <p:cTn id="117" dur="500" fill="hold"/>
                                        <p:tgtEl>
                                          <p:spTgt spid="80"/>
                                        </p:tgtEl>
                                        <p:attrNameLst>
                                          <p:attrName>ppt_w</p:attrName>
                                        </p:attrNameLst>
                                      </p:cBhvr>
                                      <p:tavLst>
                                        <p:tav tm="0">
                                          <p:val>
                                            <p:fltVal val="0"/>
                                          </p:val>
                                        </p:tav>
                                        <p:tav tm="100000">
                                          <p:val>
                                            <p:strVal val="#ppt_w"/>
                                          </p:val>
                                        </p:tav>
                                      </p:tavLst>
                                    </p:anim>
                                    <p:anim calcmode="lin" valueType="num">
                                      <p:cBhvr>
                                        <p:cTn id="118" dur="500" fill="hold"/>
                                        <p:tgtEl>
                                          <p:spTgt spid="80"/>
                                        </p:tgtEl>
                                        <p:attrNameLst>
                                          <p:attrName>ppt_h</p:attrName>
                                        </p:attrNameLst>
                                      </p:cBhvr>
                                      <p:tavLst>
                                        <p:tav tm="0">
                                          <p:val>
                                            <p:fltVal val="0"/>
                                          </p:val>
                                        </p:tav>
                                        <p:tav tm="100000">
                                          <p:val>
                                            <p:strVal val="#ppt_h"/>
                                          </p:val>
                                        </p:tav>
                                      </p:tavLst>
                                    </p:anim>
                                    <p:animEffect transition="in" filter="fade">
                                      <p:cBhvr>
                                        <p:cTn id="119" dur="500"/>
                                        <p:tgtEl>
                                          <p:spTgt spid="80"/>
                                        </p:tgtEl>
                                      </p:cBhvr>
                                    </p:animEffect>
                                    <p:anim calcmode="lin" valueType="num">
                                      <p:cBhvr>
                                        <p:cTn id="120" dur="500" fill="hold"/>
                                        <p:tgtEl>
                                          <p:spTgt spid="80"/>
                                        </p:tgtEl>
                                        <p:attrNameLst>
                                          <p:attrName>ppt_x</p:attrName>
                                        </p:attrNameLst>
                                      </p:cBhvr>
                                      <p:tavLst>
                                        <p:tav tm="0">
                                          <p:val>
                                            <p:fltVal val="0.5"/>
                                          </p:val>
                                        </p:tav>
                                        <p:tav tm="100000">
                                          <p:val>
                                            <p:strVal val="#ppt_x"/>
                                          </p:val>
                                        </p:tav>
                                      </p:tavLst>
                                    </p:anim>
                                    <p:anim calcmode="lin" valueType="num">
                                      <p:cBhvr>
                                        <p:cTn id="121" dur="500" fill="hold"/>
                                        <p:tgtEl>
                                          <p:spTgt spid="80"/>
                                        </p:tgtEl>
                                        <p:attrNameLst>
                                          <p:attrName>ppt_y</p:attrName>
                                        </p:attrNameLst>
                                      </p:cBhvr>
                                      <p:tavLst>
                                        <p:tav tm="0">
                                          <p:val>
                                            <p:fltVal val="0.5"/>
                                          </p:val>
                                        </p:tav>
                                        <p:tav tm="100000">
                                          <p:val>
                                            <p:strVal val="#ppt_y"/>
                                          </p:val>
                                        </p:tav>
                                      </p:tavLst>
                                    </p:anim>
                                  </p:childTnLst>
                                </p:cTn>
                              </p:par>
                            </p:childTnLst>
                          </p:cTn>
                        </p:par>
                        <p:par>
                          <p:cTn id="122" fill="hold">
                            <p:stCondLst>
                              <p:cond delay="7500"/>
                            </p:stCondLst>
                            <p:childTnLst>
                              <p:par>
                                <p:cTn id="123" presetID="53" presetClass="entr" presetSubtype="528"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 calcmode="lin" valueType="num">
                                      <p:cBhvr>
                                        <p:cTn id="125" dur="500" fill="hold"/>
                                        <p:tgtEl>
                                          <p:spTgt spid="79"/>
                                        </p:tgtEl>
                                        <p:attrNameLst>
                                          <p:attrName>ppt_w</p:attrName>
                                        </p:attrNameLst>
                                      </p:cBhvr>
                                      <p:tavLst>
                                        <p:tav tm="0">
                                          <p:val>
                                            <p:fltVal val="0"/>
                                          </p:val>
                                        </p:tav>
                                        <p:tav tm="100000">
                                          <p:val>
                                            <p:strVal val="#ppt_w"/>
                                          </p:val>
                                        </p:tav>
                                      </p:tavLst>
                                    </p:anim>
                                    <p:anim calcmode="lin" valueType="num">
                                      <p:cBhvr>
                                        <p:cTn id="126" dur="500" fill="hold"/>
                                        <p:tgtEl>
                                          <p:spTgt spid="79"/>
                                        </p:tgtEl>
                                        <p:attrNameLst>
                                          <p:attrName>ppt_h</p:attrName>
                                        </p:attrNameLst>
                                      </p:cBhvr>
                                      <p:tavLst>
                                        <p:tav tm="0">
                                          <p:val>
                                            <p:fltVal val="0"/>
                                          </p:val>
                                        </p:tav>
                                        <p:tav tm="100000">
                                          <p:val>
                                            <p:strVal val="#ppt_h"/>
                                          </p:val>
                                        </p:tav>
                                      </p:tavLst>
                                    </p:anim>
                                    <p:animEffect transition="in" filter="fade">
                                      <p:cBhvr>
                                        <p:cTn id="127" dur="500"/>
                                        <p:tgtEl>
                                          <p:spTgt spid="79"/>
                                        </p:tgtEl>
                                      </p:cBhvr>
                                    </p:animEffect>
                                    <p:anim calcmode="lin" valueType="num">
                                      <p:cBhvr>
                                        <p:cTn id="128" dur="500" fill="hold"/>
                                        <p:tgtEl>
                                          <p:spTgt spid="79"/>
                                        </p:tgtEl>
                                        <p:attrNameLst>
                                          <p:attrName>ppt_x</p:attrName>
                                        </p:attrNameLst>
                                      </p:cBhvr>
                                      <p:tavLst>
                                        <p:tav tm="0">
                                          <p:val>
                                            <p:fltVal val="0.5"/>
                                          </p:val>
                                        </p:tav>
                                        <p:tav tm="100000">
                                          <p:val>
                                            <p:strVal val="#ppt_x"/>
                                          </p:val>
                                        </p:tav>
                                      </p:tavLst>
                                    </p:anim>
                                    <p:anim calcmode="lin" valueType="num">
                                      <p:cBhvr>
                                        <p:cTn id="129" dur="500" fill="hold"/>
                                        <p:tgtEl>
                                          <p:spTgt spid="79"/>
                                        </p:tgtEl>
                                        <p:attrNameLst>
                                          <p:attrName>ppt_y</p:attrName>
                                        </p:attrNameLst>
                                      </p:cBhvr>
                                      <p:tavLst>
                                        <p:tav tm="0">
                                          <p:val>
                                            <p:fltVal val="0.5"/>
                                          </p:val>
                                        </p:tav>
                                        <p:tav tm="100000">
                                          <p:val>
                                            <p:strVal val="#ppt_y"/>
                                          </p:val>
                                        </p:tav>
                                      </p:tavLst>
                                    </p:anim>
                                  </p:childTnLst>
                                </p:cTn>
                              </p:par>
                            </p:childTnLst>
                          </p:cTn>
                        </p:par>
                        <p:par>
                          <p:cTn id="130" fill="hold">
                            <p:stCondLst>
                              <p:cond delay="8000"/>
                            </p:stCondLst>
                            <p:childTnLst>
                              <p:par>
                                <p:cTn id="131" presetID="53" presetClass="entr" presetSubtype="528" fill="hold" grpId="0" nodeType="afterEffect">
                                  <p:stCondLst>
                                    <p:cond delay="0"/>
                                  </p:stCondLst>
                                  <p:childTnLst>
                                    <p:set>
                                      <p:cBhvr>
                                        <p:cTn id="132" dur="1" fill="hold">
                                          <p:stCondLst>
                                            <p:cond delay="0"/>
                                          </p:stCondLst>
                                        </p:cTn>
                                        <p:tgtEl>
                                          <p:spTgt spid="75"/>
                                        </p:tgtEl>
                                        <p:attrNameLst>
                                          <p:attrName>style.visibility</p:attrName>
                                        </p:attrNameLst>
                                      </p:cBhvr>
                                      <p:to>
                                        <p:strVal val="visible"/>
                                      </p:to>
                                    </p:set>
                                    <p:anim calcmode="lin" valueType="num">
                                      <p:cBhvr>
                                        <p:cTn id="133" dur="500" fill="hold"/>
                                        <p:tgtEl>
                                          <p:spTgt spid="75"/>
                                        </p:tgtEl>
                                        <p:attrNameLst>
                                          <p:attrName>ppt_w</p:attrName>
                                        </p:attrNameLst>
                                      </p:cBhvr>
                                      <p:tavLst>
                                        <p:tav tm="0">
                                          <p:val>
                                            <p:fltVal val="0"/>
                                          </p:val>
                                        </p:tav>
                                        <p:tav tm="100000">
                                          <p:val>
                                            <p:strVal val="#ppt_w"/>
                                          </p:val>
                                        </p:tav>
                                      </p:tavLst>
                                    </p:anim>
                                    <p:anim calcmode="lin" valueType="num">
                                      <p:cBhvr>
                                        <p:cTn id="134" dur="500" fill="hold"/>
                                        <p:tgtEl>
                                          <p:spTgt spid="75"/>
                                        </p:tgtEl>
                                        <p:attrNameLst>
                                          <p:attrName>ppt_h</p:attrName>
                                        </p:attrNameLst>
                                      </p:cBhvr>
                                      <p:tavLst>
                                        <p:tav tm="0">
                                          <p:val>
                                            <p:fltVal val="0"/>
                                          </p:val>
                                        </p:tav>
                                        <p:tav tm="100000">
                                          <p:val>
                                            <p:strVal val="#ppt_h"/>
                                          </p:val>
                                        </p:tav>
                                      </p:tavLst>
                                    </p:anim>
                                    <p:animEffect transition="in" filter="fade">
                                      <p:cBhvr>
                                        <p:cTn id="135" dur="500"/>
                                        <p:tgtEl>
                                          <p:spTgt spid="75"/>
                                        </p:tgtEl>
                                      </p:cBhvr>
                                    </p:animEffect>
                                    <p:anim calcmode="lin" valueType="num">
                                      <p:cBhvr>
                                        <p:cTn id="136" dur="500" fill="hold"/>
                                        <p:tgtEl>
                                          <p:spTgt spid="75"/>
                                        </p:tgtEl>
                                        <p:attrNameLst>
                                          <p:attrName>ppt_x</p:attrName>
                                        </p:attrNameLst>
                                      </p:cBhvr>
                                      <p:tavLst>
                                        <p:tav tm="0">
                                          <p:val>
                                            <p:fltVal val="0.5"/>
                                          </p:val>
                                        </p:tav>
                                        <p:tav tm="100000">
                                          <p:val>
                                            <p:strVal val="#ppt_x"/>
                                          </p:val>
                                        </p:tav>
                                      </p:tavLst>
                                    </p:anim>
                                    <p:anim calcmode="lin" valueType="num">
                                      <p:cBhvr>
                                        <p:cTn id="137" dur="500" fill="hold"/>
                                        <p:tgtEl>
                                          <p:spTgt spid="75"/>
                                        </p:tgtEl>
                                        <p:attrNameLst>
                                          <p:attrName>ppt_y</p:attrName>
                                        </p:attrNameLst>
                                      </p:cBhvr>
                                      <p:tavLst>
                                        <p:tav tm="0">
                                          <p:val>
                                            <p:fltVal val="0.5"/>
                                          </p:val>
                                        </p:tav>
                                        <p:tav tm="100000">
                                          <p:val>
                                            <p:strVal val="#ppt_y"/>
                                          </p:val>
                                        </p:tav>
                                      </p:tavLst>
                                    </p:anim>
                                  </p:childTnLst>
                                </p:cTn>
                              </p:par>
                              <p:par>
                                <p:cTn id="138" presetID="53" presetClass="entr" presetSubtype="528" fill="hold" grpId="0" nodeType="withEffect">
                                  <p:stCondLst>
                                    <p:cond delay="0"/>
                                  </p:stCondLst>
                                  <p:childTnLst>
                                    <p:set>
                                      <p:cBhvr>
                                        <p:cTn id="139" dur="1" fill="hold">
                                          <p:stCondLst>
                                            <p:cond delay="0"/>
                                          </p:stCondLst>
                                        </p:cTn>
                                        <p:tgtEl>
                                          <p:spTgt spid="68"/>
                                        </p:tgtEl>
                                        <p:attrNameLst>
                                          <p:attrName>style.visibility</p:attrName>
                                        </p:attrNameLst>
                                      </p:cBhvr>
                                      <p:to>
                                        <p:strVal val="visible"/>
                                      </p:to>
                                    </p:set>
                                    <p:anim calcmode="lin" valueType="num">
                                      <p:cBhvr>
                                        <p:cTn id="140" dur="500" fill="hold"/>
                                        <p:tgtEl>
                                          <p:spTgt spid="68"/>
                                        </p:tgtEl>
                                        <p:attrNameLst>
                                          <p:attrName>ppt_w</p:attrName>
                                        </p:attrNameLst>
                                      </p:cBhvr>
                                      <p:tavLst>
                                        <p:tav tm="0">
                                          <p:val>
                                            <p:fltVal val="0"/>
                                          </p:val>
                                        </p:tav>
                                        <p:tav tm="100000">
                                          <p:val>
                                            <p:strVal val="#ppt_w"/>
                                          </p:val>
                                        </p:tav>
                                      </p:tavLst>
                                    </p:anim>
                                    <p:anim calcmode="lin" valueType="num">
                                      <p:cBhvr>
                                        <p:cTn id="141" dur="500" fill="hold"/>
                                        <p:tgtEl>
                                          <p:spTgt spid="68"/>
                                        </p:tgtEl>
                                        <p:attrNameLst>
                                          <p:attrName>ppt_h</p:attrName>
                                        </p:attrNameLst>
                                      </p:cBhvr>
                                      <p:tavLst>
                                        <p:tav tm="0">
                                          <p:val>
                                            <p:fltVal val="0"/>
                                          </p:val>
                                        </p:tav>
                                        <p:tav tm="100000">
                                          <p:val>
                                            <p:strVal val="#ppt_h"/>
                                          </p:val>
                                        </p:tav>
                                      </p:tavLst>
                                    </p:anim>
                                    <p:animEffect transition="in" filter="fade">
                                      <p:cBhvr>
                                        <p:cTn id="142" dur="500"/>
                                        <p:tgtEl>
                                          <p:spTgt spid="68"/>
                                        </p:tgtEl>
                                      </p:cBhvr>
                                    </p:animEffect>
                                    <p:anim calcmode="lin" valueType="num">
                                      <p:cBhvr>
                                        <p:cTn id="143" dur="500" fill="hold"/>
                                        <p:tgtEl>
                                          <p:spTgt spid="68"/>
                                        </p:tgtEl>
                                        <p:attrNameLst>
                                          <p:attrName>ppt_x</p:attrName>
                                        </p:attrNameLst>
                                      </p:cBhvr>
                                      <p:tavLst>
                                        <p:tav tm="0">
                                          <p:val>
                                            <p:fltVal val="0.5"/>
                                          </p:val>
                                        </p:tav>
                                        <p:tav tm="100000">
                                          <p:val>
                                            <p:strVal val="#ppt_x"/>
                                          </p:val>
                                        </p:tav>
                                      </p:tavLst>
                                    </p:anim>
                                    <p:anim calcmode="lin" valueType="num">
                                      <p:cBhvr>
                                        <p:cTn id="144" dur="500" fill="hold"/>
                                        <p:tgtEl>
                                          <p:spTgt spid="68"/>
                                        </p:tgtEl>
                                        <p:attrNameLst>
                                          <p:attrName>ppt_y</p:attrName>
                                        </p:attrNameLst>
                                      </p:cBhvr>
                                      <p:tavLst>
                                        <p:tav tm="0">
                                          <p:val>
                                            <p:fltVal val="0.5"/>
                                          </p:val>
                                        </p:tav>
                                        <p:tav tm="100000">
                                          <p:val>
                                            <p:strVal val="#ppt_y"/>
                                          </p:val>
                                        </p:tav>
                                      </p:tavLst>
                                    </p:anim>
                                  </p:childTnLst>
                                </p:cTn>
                              </p:par>
                            </p:childTnLst>
                          </p:cTn>
                        </p:par>
                        <p:par>
                          <p:cTn id="145" fill="hold">
                            <p:stCondLst>
                              <p:cond delay="8500"/>
                            </p:stCondLst>
                            <p:childTnLst>
                              <p:par>
                                <p:cTn id="146" presetID="53" presetClass="entr" presetSubtype="528" fill="hold" grpId="0" nodeType="afterEffect">
                                  <p:stCondLst>
                                    <p:cond delay="0"/>
                                  </p:stCondLst>
                                  <p:childTnLst>
                                    <p:set>
                                      <p:cBhvr>
                                        <p:cTn id="147" dur="1" fill="hold">
                                          <p:stCondLst>
                                            <p:cond delay="0"/>
                                          </p:stCondLst>
                                        </p:cTn>
                                        <p:tgtEl>
                                          <p:spTgt spid="66"/>
                                        </p:tgtEl>
                                        <p:attrNameLst>
                                          <p:attrName>style.visibility</p:attrName>
                                        </p:attrNameLst>
                                      </p:cBhvr>
                                      <p:to>
                                        <p:strVal val="visible"/>
                                      </p:to>
                                    </p:set>
                                    <p:anim calcmode="lin" valueType="num">
                                      <p:cBhvr>
                                        <p:cTn id="148" dur="500" fill="hold"/>
                                        <p:tgtEl>
                                          <p:spTgt spid="66"/>
                                        </p:tgtEl>
                                        <p:attrNameLst>
                                          <p:attrName>ppt_w</p:attrName>
                                        </p:attrNameLst>
                                      </p:cBhvr>
                                      <p:tavLst>
                                        <p:tav tm="0">
                                          <p:val>
                                            <p:fltVal val="0"/>
                                          </p:val>
                                        </p:tav>
                                        <p:tav tm="100000">
                                          <p:val>
                                            <p:strVal val="#ppt_w"/>
                                          </p:val>
                                        </p:tav>
                                      </p:tavLst>
                                    </p:anim>
                                    <p:anim calcmode="lin" valueType="num">
                                      <p:cBhvr>
                                        <p:cTn id="149" dur="500" fill="hold"/>
                                        <p:tgtEl>
                                          <p:spTgt spid="66"/>
                                        </p:tgtEl>
                                        <p:attrNameLst>
                                          <p:attrName>ppt_h</p:attrName>
                                        </p:attrNameLst>
                                      </p:cBhvr>
                                      <p:tavLst>
                                        <p:tav tm="0">
                                          <p:val>
                                            <p:fltVal val="0"/>
                                          </p:val>
                                        </p:tav>
                                        <p:tav tm="100000">
                                          <p:val>
                                            <p:strVal val="#ppt_h"/>
                                          </p:val>
                                        </p:tav>
                                      </p:tavLst>
                                    </p:anim>
                                    <p:animEffect transition="in" filter="fade">
                                      <p:cBhvr>
                                        <p:cTn id="150" dur="500"/>
                                        <p:tgtEl>
                                          <p:spTgt spid="66"/>
                                        </p:tgtEl>
                                      </p:cBhvr>
                                    </p:animEffect>
                                    <p:anim calcmode="lin" valueType="num">
                                      <p:cBhvr>
                                        <p:cTn id="151" dur="500" fill="hold"/>
                                        <p:tgtEl>
                                          <p:spTgt spid="66"/>
                                        </p:tgtEl>
                                        <p:attrNameLst>
                                          <p:attrName>ppt_x</p:attrName>
                                        </p:attrNameLst>
                                      </p:cBhvr>
                                      <p:tavLst>
                                        <p:tav tm="0">
                                          <p:val>
                                            <p:fltVal val="0.5"/>
                                          </p:val>
                                        </p:tav>
                                        <p:tav tm="100000">
                                          <p:val>
                                            <p:strVal val="#ppt_x"/>
                                          </p:val>
                                        </p:tav>
                                      </p:tavLst>
                                    </p:anim>
                                    <p:anim calcmode="lin" valueType="num">
                                      <p:cBhvr>
                                        <p:cTn id="152" dur="500" fill="hold"/>
                                        <p:tgtEl>
                                          <p:spTgt spid="66"/>
                                        </p:tgtEl>
                                        <p:attrNameLst>
                                          <p:attrName>ppt_y</p:attrName>
                                        </p:attrNameLst>
                                      </p:cBhvr>
                                      <p:tavLst>
                                        <p:tav tm="0">
                                          <p:val>
                                            <p:fltVal val="0.5"/>
                                          </p:val>
                                        </p:tav>
                                        <p:tav tm="100000">
                                          <p:val>
                                            <p:strVal val="#ppt_y"/>
                                          </p:val>
                                        </p:tav>
                                      </p:tavLst>
                                    </p:anim>
                                  </p:childTnLst>
                                </p:cTn>
                              </p:par>
                            </p:childTnLst>
                          </p:cTn>
                        </p:par>
                        <p:par>
                          <p:cTn id="153" fill="hold">
                            <p:stCondLst>
                              <p:cond delay="9000"/>
                            </p:stCondLst>
                            <p:childTnLst>
                              <p:par>
                                <p:cTn id="154" presetID="53" presetClass="entr" presetSubtype="528" fill="hold" grpId="0" nodeType="afterEffect">
                                  <p:stCondLst>
                                    <p:cond delay="0"/>
                                  </p:stCondLst>
                                  <p:childTnLst>
                                    <p:set>
                                      <p:cBhvr>
                                        <p:cTn id="155" dur="1" fill="hold">
                                          <p:stCondLst>
                                            <p:cond delay="0"/>
                                          </p:stCondLst>
                                        </p:cTn>
                                        <p:tgtEl>
                                          <p:spTgt spid="85"/>
                                        </p:tgtEl>
                                        <p:attrNameLst>
                                          <p:attrName>style.visibility</p:attrName>
                                        </p:attrNameLst>
                                      </p:cBhvr>
                                      <p:to>
                                        <p:strVal val="visible"/>
                                      </p:to>
                                    </p:set>
                                    <p:anim calcmode="lin" valueType="num">
                                      <p:cBhvr>
                                        <p:cTn id="156" dur="500" fill="hold"/>
                                        <p:tgtEl>
                                          <p:spTgt spid="85"/>
                                        </p:tgtEl>
                                        <p:attrNameLst>
                                          <p:attrName>ppt_w</p:attrName>
                                        </p:attrNameLst>
                                      </p:cBhvr>
                                      <p:tavLst>
                                        <p:tav tm="0">
                                          <p:val>
                                            <p:fltVal val="0"/>
                                          </p:val>
                                        </p:tav>
                                        <p:tav tm="100000">
                                          <p:val>
                                            <p:strVal val="#ppt_w"/>
                                          </p:val>
                                        </p:tav>
                                      </p:tavLst>
                                    </p:anim>
                                    <p:anim calcmode="lin" valueType="num">
                                      <p:cBhvr>
                                        <p:cTn id="157" dur="500" fill="hold"/>
                                        <p:tgtEl>
                                          <p:spTgt spid="85"/>
                                        </p:tgtEl>
                                        <p:attrNameLst>
                                          <p:attrName>ppt_h</p:attrName>
                                        </p:attrNameLst>
                                      </p:cBhvr>
                                      <p:tavLst>
                                        <p:tav tm="0">
                                          <p:val>
                                            <p:fltVal val="0"/>
                                          </p:val>
                                        </p:tav>
                                        <p:tav tm="100000">
                                          <p:val>
                                            <p:strVal val="#ppt_h"/>
                                          </p:val>
                                        </p:tav>
                                      </p:tavLst>
                                    </p:anim>
                                    <p:animEffect transition="in" filter="fade">
                                      <p:cBhvr>
                                        <p:cTn id="158" dur="500"/>
                                        <p:tgtEl>
                                          <p:spTgt spid="85"/>
                                        </p:tgtEl>
                                      </p:cBhvr>
                                    </p:animEffect>
                                    <p:anim calcmode="lin" valueType="num">
                                      <p:cBhvr>
                                        <p:cTn id="159" dur="500" fill="hold"/>
                                        <p:tgtEl>
                                          <p:spTgt spid="85"/>
                                        </p:tgtEl>
                                        <p:attrNameLst>
                                          <p:attrName>ppt_x</p:attrName>
                                        </p:attrNameLst>
                                      </p:cBhvr>
                                      <p:tavLst>
                                        <p:tav tm="0">
                                          <p:val>
                                            <p:fltVal val="0.5"/>
                                          </p:val>
                                        </p:tav>
                                        <p:tav tm="100000">
                                          <p:val>
                                            <p:strVal val="#ppt_x"/>
                                          </p:val>
                                        </p:tav>
                                      </p:tavLst>
                                    </p:anim>
                                    <p:anim calcmode="lin" valueType="num">
                                      <p:cBhvr>
                                        <p:cTn id="160" dur="500" fill="hold"/>
                                        <p:tgtEl>
                                          <p:spTgt spid="85"/>
                                        </p:tgtEl>
                                        <p:attrNameLst>
                                          <p:attrName>ppt_y</p:attrName>
                                        </p:attrNameLst>
                                      </p:cBhvr>
                                      <p:tavLst>
                                        <p:tav tm="0">
                                          <p:val>
                                            <p:fltVal val="0.5"/>
                                          </p:val>
                                        </p:tav>
                                        <p:tav tm="100000">
                                          <p:val>
                                            <p:strVal val="#ppt_y"/>
                                          </p:val>
                                        </p:tav>
                                      </p:tavLst>
                                    </p:anim>
                                  </p:childTnLst>
                                </p:cTn>
                              </p:par>
                              <p:par>
                                <p:cTn id="161" presetID="53" presetClass="entr" presetSubtype="528" fill="hold" grpId="0" nodeType="withEffect">
                                  <p:stCondLst>
                                    <p:cond delay="0"/>
                                  </p:stCondLst>
                                  <p:childTnLst>
                                    <p:set>
                                      <p:cBhvr>
                                        <p:cTn id="162" dur="1" fill="hold">
                                          <p:stCondLst>
                                            <p:cond delay="0"/>
                                          </p:stCondLst>
                                        </p:cTn>
                                        <p:tgtEl>
                                          <p:spTgt spid="82"/>
                                        </p:tgtEl>
                                        <p:attrNameLst>
                                          <p:attrName>style.visibility</p:attrName>
                                        </p:attrNameLst>
                                      </p:cBhvr>
                                      <p:to>
                                        <p:strVal val="visible"/>
                                      </p:to>
                                    </p:set>
                                    <p:anim calcmode="lin" valueType="num">
                                      <p:cBhvr>
                                        <p:cTn id="163" dur="500" fill="hold"/>
                                        <p:tgtEl>
                                          <p:spTgt spid="82"/>
                                        </p:tgtEl>
                                        <p:attrNameLst>
                                          <p:attrName>ppt_w</p:attrName>
                                        </p:attrNameLst>
                                      </p:cBhvr>
                                      <p:tavLst>
                                        <p:tav tm="0">
                                          <p:val>
                                            <p:fltVal val="0"/>
                                          </p:val>
                                        </p:tav>
                                        <p:tav tm="100000">
                                          <p:val>
                                            <p:strVal val="#ppt_w"/>
                                          </p:val>
                                        </p:tav>
                                      </p:tavLst>
                                    </p:anim>
                                    <p:anim calcmode="lin" valueType="num">
                                      <p:cBhvr>
                                        <p:cTn id="164" dur="500" fill="hold"/>
                                        <p:tgtEl>
                                          <p:spTgt spid="82"/>
                                        </p:tgtEl>
                                        <p:attrNameLst>
                                          <p:attrName>ppt_h</p:attrName>
                                        </p:attrNameLst>
                                      </p:cBhvr>
                                      <p:tavLst>
                                        <p:tav tm="0">
                                          <p:val>
                                            <p:fltVal val="0"/>
                                          </p:val>
                                        </p:tav>
                                        <p:tav tm="100000">
                                          <p:val>
                                            <p:strVal val="#ppt_h"/>
                                          </p:val>
                                        </p:tav>
                                      </p:tavLst>
                                    </p:anim>
                                    <p:animEffect transition="in" filter="fade">
                                      <p:cBhvr>
                                        <p:cTn id="165" dur="500"/>
                                        <p:tgtEl>
                                          <p:spTgt spid="82"/>
                                        </p:tgtEl>
                                      </p:cBhvr>
                                    </p:animEffect>
                                    <p:anim calcmode="lin" valueType="num">
                                      <p:cBhvr>
                                        <p:cTn id="166" dur="500" fill="hold"/>
                                        <p:tgtEl>
                                          <p:spTgt spid="82"/>
                                        </p:tgtEl>
                                        <p:attrNameLst>
                                          <p:attrName>ppt_x</p:attrName>
                                        </p:attrNameLst>
                                      </p:cBhvr>
                                      <p:tavLst>
                                        <p:tav tm="0">
                                          <p:val>
                                            <p:fltVal val="0.5"/>
                                          </p:val>
                                        </p:tav>
                                        <p:tav tm="100000">
                                          <p:val>
                                            <p:strVal val="#ppt_x"/>
                                          </p:val>
                                        </p:tav>
                                      </p:tavLst>
                                    </p:anim>
                                    <p:anim calcmode="lin" valueType="num">
                                      <p:cBhvr>
                                        <p:cTn id="167" dur="500" fill="hold"/>
                                        <p:tgtEl>
                                          <p:spTgt spid="82"/>
                                        </p:tgtEl>
                                        <p:attrNameLst>
                                          <p:attrName>ppt_y</p:attrName>
                                        </p:attrNameLst>
                                      </p:cBhvr>
                                      <p:tavLst>
                                        <p:tav tm="0">
                                          <p:val>
                                            <p:fltVal val="0.5"/>
                                          </p:val>
                                        </p:tav>
                                        <p:tav tm="100000">
                                          <p:val>
                                            <p:strVal val="#ppt_y"/>
                                          </p:val>
                                        </p:tav>
                                      </p:tavLst>
                                    </p:anim>
                                  </p:childTnLst>
                                </p:cTn>
                              </p:par>
                            </p:childTnLst>
                          </p:cTn>
                        </p:par>
                        <p:par>
                          <p:cTn id="168" fill="hold">
                            <p:stCondLst>
                              <p:cond delay="9500"/>
                            </p:stCondLst>
                            <p:childTnLst>
                              <p:par>
                                <p:cTn id="169" presetID="53" presetClass="entr" presetSubtype="528" fill="hold" grpId="0" nodeType="afterEffect">
                                  <p:stCondLst>
                                    <p:cond delay="0"/>
                                  </p:stCondLst>
                                  <p:childTnLst>
                                    <p:set>
                                      <p:cBhvr>
                                        <p:cTn id="170" dur="1" fill="hold">
                                          <p:stCondLst>
                                            <p:cond delay="0"/>
                                          </p:stCondLst>
                                        </p:cTn>
                                        <p:tgtEl>
                                          <p:spTgt spid="81"/>
                                        </p:tgtEl>
                                        <p:attrNameLst>
                                          <p:attrName>style.visibility</p:attrName>
                                        </p:attrNameLst>
                                      </p:cBhvr>
                                      <p:to>
                                        <p:strVal val="visible"/>
                                      </p:to>
                                    </p:set>
                                    <p:anim calcmode="lin" valueType="num">
                                      <p:cBhvr>
                                        <p:cTn id="171" dur="500" fill="hold"/>
                                        <p:tgtEl>
                                          <p:spTgt spid="81"/>
                                        </p:tgtEl>
                                        <p:attrNameLst>
                                          <p:attrName>ppt_w</p:attrName>
                                        </p:attrNameLst>
                                      </p:cBhvr>
                                      <p:tavLst>
                                        <p:tav tm="0">
                                          <p:val>
                                            <p:fltVal val="0"/>
                                          </p:val>
                                        </p:tav>
                                        <p:tav tm="100000">
                                          <p:val>
                                            <p:strVal val="#ppt_w"/>
                                          </p:val>
                                        </p:tav>
                                      </p:tavLst>
                                    </p:anim>
                                    <p:anim calcmode="lin" valueType="num">
                                      <p:cBhvr>
                                        <p:cTn id="172" dur="500" fill="hold"/>
                                        <p:tgtEl>
                                          <p:spTgt spid="81"/>
                                        </p:tgtEl>
                                        <p:attrNameLst>
                                          <p:attrName>ppt_h</p:attrName>
                                        </p:attrNameLst>
                                      </p:cBhvr>
                                      <p:tavLst>
                                        <p:tav tm="0">
                                          <p:val>
                                            <p:fltVal val="0"/>
                                          </p:val>
                                        </p:tav>
                                        <p:tav tm="100000">
                                          <p:val>
                                            <p:strVal val="#ppt_h"/>
                                          </p:val>
                                        </p:tav>
                                      </p:tavLst>
                                    </p:anim>
                                    <p:animEffect transition="in" filter="fade">
                                      <p:cBhvr>
                                        <p:cTn id="173" dur="500"/>
                                        <p:tgtEl>
                                          <p:spTgt spid="81"/>
                                        </p:tgtEl>
                                      </p:cBhvr>
                                    </p:animEffect>
                                    <p:anim calcmode="lin" valueType="num">
                                      <p:cBhvr>
                                        <p:cTn id="174" dur="500" fill="hold"/>
                                        <p:tgtEl>
                                          <p:spTgt spid="81"/>
                                        </p:tgtEl>
                                        <p:attrNameLst>
                                          <p:attrName>ppt_x</p:attrName>
                                        </p:attrNameLst>
                                      </p:cBhvr>
                                      <p:tavLst>
                                        <p:tav tm="0">
                                          <p:val>
                                            <p:fltVal val="0.5"/>
                                          </p:val>
                                        </p:tav>
                                        <p:tav tm="100000">
                                          <p:val>
                                            <p:strVal val="#ppt_x"/>
                                          </p:val>
                                        </p:tav>
                                      </p:tavLst>
                                    </p:anim>
                                    <p:anim calcmode="lin" valueType="num">
                                      <p:cBhvr>
                                        <p:cTn id="175" dur="500" fill="hold"/>
                                        <p:tgtEl>
                                          <p:spTgt spid="8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58" grpId="0"/>
      <p:bldP spid="60" grpId="0" animBg="1"/>
      <p:bldP spid="62" grpId="0"/>
      <p:bldP spid="64" grpId="0" animBg="1"/>
      <p:bldP spid="66" grpId="0"/>
      <p:bldP spid="68" grpId="0" animBg="1"/>
      <p:bldP spid="2" grpId="0"/>
      <p:bldP spid="74" grpId="0"/>
      <p:bldP spid="75" grpId="0"/>
      <p:bldP spid="77" grpId="0"/>
      <p:bldP spid="78" grpId="0" animBg="1"/>
      <p:bldP spid="79" grpId="0"/>
      <p:bldP spid="80" grpId="0" animBg="1"/>
      <p:bldP spid="81" grpId="0"/>
      <p:bldP spid="82" grpId="0" animBg="1"/>
      <p:bldP spid="83" grpId="0"/>
      <p:bldP spid="84" grpId="0"/>
      <p:bldP spid="85" grpId="0"/>
      <p:bldP spid="8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1157604" y="1963502"/>
            <a:ext cx="1894789" cy="1894789"/>
          </a:xfrm>
          <a:ln w="12700">
            <a:solidFill>
              <a:schemeClr val="bg1"/>
            </a:solidFill>
          </a:ln>
          <a:effectLst>
            <a:outerShdw blurRad="63500" sx="102000" sy="102000" algn="ctr" rotWithShape="0">
              <a:prstClr val="black">
                <a:alpha val="40000"/>
              </a:prstClr>
            </a:outerShdw>
          </a:effectLst>
        </p:spPr>
      </p:pic>
      <p:pic>
        <p:nvPicPr>
          <p:cNvPr id="9" name="Picture Placeholder 8"/>
          <p:cNvPicPr>
            <a:picLocks noGrp="1" noChangeAspect="1"/>
          </p:cNvPicPr>
          <p:nvPr>
            <p:ph type="pic" sz="quarter" idx="18"/>
          </p:nvPr>
        </p:nvPicPr>
        <p:blipFill>
          <a:blip r:embed="rId5">
            <a:extLst>
              <a:ext uri="{28A0092B-C50C-407E-A947-70E740481C1C}">
                <a14:useLocalDpi xmlns:a14="http://schemas.microsoft.com/office/drawing/2010/main" val="0"/>
              </a:ext>
            </a:extLst>
          </a:blip>
          <a:stretch>
            <a:fillRect/>
          </a:stretch>
        </p:blipFill>
        <p:spPr>
          <a:xfrm>
            <a:off x="3763807" y="1963502"/>
            <a:ext cx="1894789" cy="1894789"/>
          </a:xfrm>
          <a:ln w="12700">
            <a:solidFill>
              <a:schemeClr val="bg1"/>
            </a:solidFill>
          </a:ln>
          <a:effectLst>
            <a:outerShdw blurRad="63500" sx="102000" sy="102000" algn="ctr" rotWithShape="0">
              <a:prstClr val="black">
                <a:alpha val="40000"/>
              </a:prstClr>
            </a:outerShdw>
          </a:effectLst>
        </p:spPr>
      </p:pic>
      <p:pic>
        <p:nvPicPr>
          <p:cNvPr id="10" name="Picture Placeholder 9"/>
          <p:cNvPicPr>
            <a:picLocks noGrp="1" noChangeAspect="1"/>
          </p:cNvPicPr>
          <p:nvPr>
            <p:ph type="pic" sz="quarter" idx="21"/>
          </p:nvPr>
        </p:nvPicPr>
        <p:blipFill>
          <a:blip r:embed="rId6">
            <a:extLst>
              <a:ext uri="{28A0092B-C50C-407E-A947-70E740481C1C}">
                <a14:useLocalDpi xmlns:a14="http://schemas.microsoft.com/office/drawing/2010/main" val="0"/>
              </a:ext>
            </a:extLst>
          </a:blip>
          <a:stretch>
            <a:fillRect/>
          </a:stretch>
        </p:blipFill>
        <p:spPr>
          <a:xfrm>
            <a:off x="6439072" y="1963502"/>
            <a:ext cx="1894789" cy="1894789"/>
          </a:xfrm>
          <a:ln w="12700">
            <a:solidFill>
              <a:schemeClr val="bg1"/>
            </a:solidFill>
          </a:ln>
          <a:effectLst>
            <a:outerShdw blurRad="63500" sx="102000" sy="102000" algn="ctr" rotWithShape="0">
              <a:prstClr val="black">
                <a:alpha val="40000"/>
              </a:prstClr>
            </a:outerShdw>
          </a:effectLst>
        </p:spPr>
      </p:pic>
      <p:pic>
        <p:nvPicPr>
          <p:cNvPr id="11" name="Picture Placeholder 10"/>
          <p:cNvPicPr>
            <a:picLocks noGrp="1" noChangeAspect="1"/>
          </p:cNvPicPr>
          <p:nvPr>
            <p:ph type="pic" sz="quarter" idx="24"/>
          </p:nvPr>
        </p:nvPicPr>
        <p:blipFill>
          <a:blip r:embed="rId7">
            <a:extLst>
              <a:ext uri="{28A0092B-C50C-407E-A947-70E740481C1C}">
                <a14:useLocalDpi xmlns:a14="http://schemas.microsoft.com/office/drawing/2010/main" val="0"/>
              </a:ext>
            </a:extLst>
          </a:blip>
          <a:stretch>
            <a:fillRect/>
          </a:stretch>
        </p:blipFill>
        <p:spPr>
          <a:xfrm>
            <a:off x="9114083" y="1963502"/>
            <a:ext cx="1894789" cy="1894789"/>
          </a:xfrm>
          <a:ln w="12700">
            <a:solidFill>
              <a:schemeClr val="bg1"/>
            </a:solidFill>
          </a:ln>
          <a:effectLst>
            <a:outerShdw blurRad="63500" sx="102000" sy="102000" algn="ctr" rotWithShape="0">
              <a:prstClr val="black">
                <a:alpha val="40000"/>
              </a:prstClr>
            </a:outerShdw>
          </a:effectLst>
        </p:spPr>
      </p:pic>
      <p:sp>
        <p:nvSpPr>
          <p:cNvPr id="7" name="TextBox 6"/>
          <p:cNvSpPr txBox="1"/>
          <p:nvPr/>
        </p:nvSpPr>
        <p:spPr>
          <a:xfrm>
            <a:off x="1242984" y="4097846"/>
            <a:ext cx="1658241" cy="246221"/>
          </a:xfrm>
          <a:prstGeom prst="rect">
            <a:avLst/>
          </a:prstGeom>
          <a:noFill/>
        </p:spPr>
        <p:txBody>
          <a:bodyPr wrap="square" lIns="0" tIns="0" rIns="0" bIns="0" rtlCol="0" anchor="ctr">
            <a:spAutoFit/>
          </a:bodyPr>
          <a:lstStyle/>
          <a:p>
            <a:pPr algn="ctr"/>
            <a:r>
              <a:rPr lang="en-US" sz="1600" b="1" dirty="0">
                <a:solidFill>
                  <a:srgbClr val="FE4A1E"/>
                </a:solidFill>
                <a:latin typeface="Candara" panose="020E0502030303020204" pitchFamily="34" charset="0"/>
              </a:rPr>
              <a:t>LOREM IPSUM</a:t>
            </a:r>
          </a:p>
        </p:txBody>
      </p:sp>
      <p:sp>
        <p:nvSpPr>
          <p:cNvPr id="8" name="TextBox 7"/>
          <p:cNvSpPr txBox="1"/>
          <p:nvPr/>
        </p:nvSpPr>
        <p:spPr>
          <a:xfrm>
            <a:off x="1008058" y="4550956"/>
            <a:ext cx="2128092" cy="1400383"/>
          </a:xfrm>
          <a:prstGeom prst="rect">
            <a:avLst/>
          </a:prstGeom>
          <a:noFill/>
        </p:spPr>
        <p:txBody>
          <a:bodyPr wrap="square" lIns="0" tIns="0" rIns="0" bIns="0" rtlCol="0">
            <a:spAutoFit/>
          </a:bodyPr>
          <a:lstStyle/>
          <a:p>
            <a:pPr defTabSz="1219170">
              <a:spcBef>
                <a:spcPct val="20000"/>
              </a:spcBef>
              <a:defRPr/>
            </a:pPr>
            <a:r>
              <a:rPr lang="en-US" sz="1300" dirty="0">
                <a:solidFill>
                  <a:schemeClr val="bg1"/>
                </a:solidFill>
                <a:latin typeface="Candara" panose="020E0502030303020204" pitchFamily="34" charset="0"/>
              </a:rPr>
              <a:t>Right click the image above, then choose change picture. Square  resolution works best for this spot. We recommend formatting to this size before inserting, to avoid distortion to the image.</a:t>
            </a:r>
          </a:p>
        </p:txBody>
      </p:sp>
      <p:sp>
        <p:nvSpPr>
          <p:cNvPr id="32" name="Oval 31"/>
          <p:cNvSpPr/>
          <p:nvPr/>
        </p:nvSpPr>
        <p:spPr>
          <a:xfrm>
            <a:off x="2483333" y="1689133"/>
            <a:ext cx="915720" cy="915720"/>
          </a:xfrm>
          <a:prstGeom prst="ellipse">
            <a:avLst/>
          </a:prstGeom>
          <a:solidFill>
            <a:srgbClr val="FE4A1E"/>
          </a:solidFill>
          <a:ln w="1270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latin typeface="Candara" panose="020E0502030303020204" pitchFamily="34" charset="0"/>
              </a:rPr>
              <a:t>01</a:t>
            </a:r>
          </a:p>
        </p:txBody>
      </p:sp>
      <p:sp>
        <p:nvSpPr>
          <p:cNvPr id="60" name="TextBox 59"/>
          <p:cNvSpPr txBox="1"/>
          <p:nvPr/>
        </p:nvSpPr>
        <p:spPr>
          <a:xfrm>
            <a:off x="4027909" y="4097844"/>
            <a:ext cx="1345927" cy="246221"/>
          </a:xfrm>
          <a:prstGeom prst="rect">
            <a:avLst/>
          </a:prstGeom>
          <a:noFill/>
        </p:spPr>
        <p:txBody>
          <a:bodyPr wrap="square" lIns="0" tIns="0" rIns="0" bIns="0" rtlCol="0" anchor="ctr">
            <a:spAutoFit/>
          </a:bodyPr>
          <a:lstStyle/>
          <a:p>
            <a:pPr algn="ctr"/>
            <a:r>
              <a:rPr lang="en-US" sz="1600" b="1" dirty="0">
                <a:solidFill>
                  <a:srgbClr val="5C9AD3"/>
                </a:solidFill>
                <a:latin typeface="Candara" panose="020E0502030303020204" pitchFamily="34" charset="0"/>
              </a:rPr>
              <a:t>LOREM IPSUM</a:t>
            </a:r>
          </a:p>
        </p:txBody>
      </p:sp>
      <p:sp>
        <p:nvSpPr>
          <p:cNvPr id="61" name="TextBox 60"/>
          <p:cNvSpPr txBox="1"/>
          <p:nvPr/>
        </p:nvSpPr>
        <p:spPr>
          <a:xfrm>
            <a:off x="3636826" y="4550956"/>
            <a:ext cx="2128092" cy="1200329"/>
          </a:xfrm>
          <a:prstGeom prst="rect">
            <a:avLst/>
          </a:prstGeom>
          <a:noFill/>
        </p:spPr>
        <p:txBody>
          <a:bodyPr wrap="square" lIns="0" tIns="0" rIns="0" bIns="0" rtlCol="0">
            <a:spAutoFit/>
          </a:bodyPr>
          <a:lstStyle/>
          <a:p>
            <a:pPr defTabSz="1219170">
              <a:spcBef>
                <a:spcPct val="20000"/>
              </a:spcBef>
              <a:defRPr/>
            </a:pPr>
            <a:r>
              <a:rPr lang="en-US" sz="1300" dirty="0">
                <a:solidFill>
                  <a:schemeClr val="bg1"/>
                </a:solidFill>
                <a:latin typeface="Candara" panose="020E0502030303020204" pitchFamily="34" charset="0"/>
              </a:rPr>
              <a:t>Detail your key points here. What problem does your * fix? How does your * make life easier? Or is your * just really cool? Be creative and be unique</a:t>
            </a:r>
          </a:p>
        </p:txBody>
      </p:sp>
      <p:sp>
        <p:nvSpPr>
          <p:cNvPr id="63" name="Oval 62"/>
          <p:cNvSpPr/>
          <p:nvPr/>
        </p:nvSpPr>
        <p:spPr>
          <a:xfrm>
            <a:off x="5124305" y="1689133"/>
            <a:ext cx="915720" cy="915720"/>
          </a:xfrm>
          <a:prstGeom prst="ellipse">
            <a:avLst/>
          </a:prstGeom>
          <a:solidFill>
            <a:srgbClr val="5C9AD3"/>
          </a:solidFill>
          <a:ln w="1270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latin typeface="Candara" panose="020E0502030303020204" pitchFamily="34" charset="0"/>
              </a:rPr>
              <a:t>02</a:t>
            </a:r>
          </a:p>
        </p:txBody>
      </p:sp>
      <p:sp>
        <p:nvSpPr>
          <p:cNvPr id="65" name="TextBox 64"/>
          <p:cNvSpPr txBox="1"/>
          <p:nvPr/>
        </p:nvSpPr>
        <p:spPr>
          <a:xfrm>
            <a:off x="6620564" y="4097844"/>
            <a:ext cx="1543013" cy="246221"/>
          </a:xfrm>
          <a:prstGeom prst="rect">
            <a:avLst/>
          </a:prstGeom>
          <a:noFill/>
        </p:spPr>
        <p:txBody>
          <a:bodyPr wrap="square" lIns="0" tIns="0" rIns="0" bIns="0" rtlCol="0" anchor="ctr">
            <a:spAutoFit/>
          </a:bodyPr>
          <a:lstStyle/>
          <a:p>
            <a:pPr algn="ctr"/>
            <a:r>
              <a:rPr lang="en-US" sz="1600" b="1" dirty="0">
                <a:solidFill>
                  <a:srgbClr val="44546B"/>
                </a:solidFill>
                <a:latin typeface="Candara" panose="020E0502030303020204" pitchFamily="34" charset="0"/>
              </a:rPr>
              <a:t>LOREM IPSUM</a:t>
            </a:r>
          </a:p>
        </p:txBody>
      </p:sp>
      <p:sp>
        <p:nvSpPr>
          <p:cNvPr id="66" name="TextBox 65"/>
          <p:cNvSpPr txBox="1"/>
          <p:nvPr/>
        </p:nvSpPr>
        <p:spPr>
          <a:xfrm>
            <a:off x="6328026" y="4550956"/>
            <a:ext cx="2128092" cy="1200329"/>
          </a:xfrm>
          <a:prstGeom prst="rect">
            <a:avLst/>
          </a:prstGeom>
          <a:noFill/>
        </p:spPr>
        <p:txBody>
          <a:bodyPr wrap="square" lIns="0" tIns="0" rIns="0" bIns="0" rtlCol="0">
            <a:spAutoFit/>
          </a:bodyPr>
          <a:lstStyle/>
          <a:p>
            <a:pPr defTabSz="1219170">
              <a:spcBef>
                <a:spcPct val="20000"/>
              </a:spcBef>
              <a:defRPr/>
            </a:pPr>
            <a:r>
              <a:rPr lang="en-US" sz="1300" dirty="0">
                <a:solidFill>
                  <a:schemeClr val="bg1"/>
                </a:solidFill>
                <a:latin typeface="Candara" panose="020E0502030303020204" pitchFamily="34" charset="0"/>
              </a:rPr>
              <a:t>Detail your key points here. What problem does your * fix? How does your * make life easier? Or is your * just really cool? Be creative and be unique</a:t>
            </a:r>
          </a:p>
        </p:txBody>
      </p:sp>
      <p:sp>
        <p:nvSpPr>
          <p:cNvPr id="68" name="Oval 67"/>
          <p:cNvSpPr/>
          <p:nvPr/>
        </p:nvSpPr>
        <p:spPr>
          <a:xfrm>
            <a:off x="7765277" y="1689133"/>
            <a:ext cx="915720" cy="915720"/>
          </a:xfrm>
          <a:prstGeom prst="ellipse">
            <a:avLst/>
          </a:prstGeom>
          <a:solidFill>
            <a:srgbClr val="44546B"/>
          </a:solidFill>
          <a:ln w="1270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latin typeface="Candara" panose="020E0502030303020204" pitchFamily="34" charset="0"/>
              </a:rPr>
              <a:t>03</a:t>
            </a:r>
          </a:p>
        </p:txBody>
      </p:sp>
      <p:sp>
        <p:nvSpPr>
          <p:cNvPr id="70" name="TextBox 69"/>
          <p:cNvSpPr txBox="1"/>
          <p:nvPr/>
        </p:nvSpPr>
        <p:spPr>
          <a:xfrm>
            <a:off x="9256226" y="4097844"/>
            <a:ext cx="1599297" cy="246221"/>
          </a:xfrm>
          <a:prstGeom prst="rect">
            <a:avLst/>
          </a:prstGeom>
          <a:noFill/>
        </p:spPr>
        <p:txBody>
          <a:bodyPr wrap="square" lIns="0" tIns="0" rIns="0" bIns="0" rtlCol="0" anchor="ctr">
            <a:spAutoFit/>
          </a:bodyPr>
          <a:lstStyle/>
          <a:p>
            <a:pPr algn="ctr"/>
            <a:r>
              <a:rPr lang="en-US" sz="1600" b="1" dirty="0">
                <a:solidFill>
                  <a:srgbClr val="A5A5A5"/>
                </a:solidFill>
                <a:latin typeface="Candara" panose="020E0502030303020204" pitchFamily="34" charset="0"/>
              </a:rPr>
              <a:t>LOREM IPSUM</a:t>
            </a:r>
          </a:p>
        </p:txBody>
      </p:sp>
      <p:sp>
        <p:nvSpPr>
          <p:cNvPr id="71" name="TextBox 70"/>
          <p:cNvSpPr txBox="1"/>
          <p:nvPr/>
        </p:nvSpPr>
        <p:spPr>
          <a:xfrm>
            <a:off x="8991829" y="4550956"/>
            <a:ext cx="2128092" cy="1200329"/>
          </a:xfrm>
          <a:prstGeom prst="rect">
            <a:avLst/>
          </a:prstGeom>
          <a:noFill/>
        </p:spPr>
        <p:txBody>
          <a:bodyPr wrap="square" lIns="0" tIns="0" rIns="0" bIns="0" rtlCol="0">
            <a:spAutoFit/>
          </a:bodyPr>
          <a:lstStyle/>
          <a:p>
            <a:pPr defTabSz="1219170">
              <a:spcBef>
                <a:spcPct val="20000"/>
              </a:spcBef>
              <a:defRPr/>
            </a:pPr>
            <a:r>
              <a:rPr lang="en-US" sz="1300" dirty="0">
                <a:solidFill>
                  <a:schemeClr val="bg1"/>
                </a:solidFill>
                <a:latin typeface="Candara" panose="020E0502030303020204" pitchFamily="34" charset="0"/>
              </a:rPr>
              <a:t>Detail your key points here. What problem does your * fix? How does your * make life easier? Or is your * just really cool? Be creative and be unique</a:t>
            </a:r>
          </a:p>
        </p:txBody>
      </p:sp>
      <p:sp>
        <p:nvSpPr>
          <p:cNvPr id="73" name="Oval 72"/>
          <p:cNvSpPr/>
          <p:nvPr/>
        </p:nvSpPr>
        <p:spPr>
          <a:xfrm>
            <a:off x="10406248" y="1689133"/>
            <a:ext cx="915720" cy="915720"/>
          </a:xfrm>
          <a:prstGeom prst="ellipse">
            <a:avLst/>
          </a:prstGeom>
          <a:solidFill>
            <a:srgbClr val="A5A5A5"/>
          </a:solidFill>
          <a:ln w="1270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0960" tIns="0" rIns="0" rtlCol="0" anchor="ctr"/>
          <a:lstStyle/>
          <a:p>
            <a:pPr algn="ctr"/>
            <a:r>
              <a:rPr lang="en-US" sz="3200" dirty="0">
                <a:solidFill>
                  <a:schemeClr val="bg1"/>
                </a:solidFill>
                <a:latin typeface="Candara" panose="020E0502030303020204" pitchFamily="34" charset="0"/>
              </a:rPr>
              <a:t>04</a:t>
            </a:r>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759716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ppt_w</p:attrName>
                                        </p:attrNameLst>
                                      </p:cBhvr>
                                      <p:tavLst>
                                        <p:tav tm="0" fmla="#ppt_w*sin(2.5*pi*$)">
                                          <p:val>
                                            <p:fltVal val="0"/>
                                          </p:val>
                                        </p:tav>
                                        <p:tav tm="100000">
                                          <p:val>
                                            <p:fltVal val="1"/>
                                          </p:val>
                                        </p:tav>
                                      </p:tavLst>
                                    </p:anim>
                                    <p:anim calcmode="lin" valueType="num">
                                      <p:cBhvr>
                                        <p:cTn id="9" dur="1000" fill="hold"/>
                                        <p:tgtEl>
                                          <p:spTgt spid="32"/>
                                        </p:tgtEl>
                                        <p:attrNameLst>
                                          <p:attrName>ppt_h</p:attrName>
                                        </p:attrNameLst>
                                      </p:cBhvr>
                                      <p:tavLst>
                                        <p:tav tm="0">
                                          <p:val>
                                            <p:strVal val="#ppt_h"/>
                                          </p:val>
                                        </p:tav>
                                        <p:tav tm="100000">
                                          <p:val>
                                            <p:strVal val="#ppt_h"/>
                                          </p:val>
                                        </p:tav>
                                      </p:tavLst>
                                    </p:anim>
                                  </p:childTnLst>
                                </p:cTn>
                              </p:par>
                              <p:par>
                                <p:cTn id="10" presetID="42"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anim calcmode="lin" valueType="num">
                                      <p:cBhvr>
                                        <p:cTn id="13" dur="500" fill="hold"/>
                                        <p:tgtEl>
                                          <p:spTgt spid="7"/>
                                        </p:tgtEl>
                                        <p:attrNameLst>
                                          <p:attrName>ppt_x</p:attrName>
                                        </p:attrNameLst>
                                      </p:cBhvr>
                                      <p:tavLst>
                                        <p:tav tm="0">
                                          <p:val>
                                            <p:strVal val="#ppt_x"/>
                                          </p:val>
                                        </p:tav>
                                        <p:tav tm="100000">
                                          <p:val>
                                            <p:strVal val="#ppt_x"/>
                                          </p:val>
                                        </p:tav>
                                      </p:tavLst>
                                    </p:anim>
                                    <p:anim calcmode="lin" valueType="num">
                                      <p:cBhvr>
                                        <p:cTn id="14" dur="500" fill="hold"/>
                                        <p:tgtEl>
                                          <p:spTgt spid="7"/>
                                        </p:tgtEl>
                                        <p:attrNameLst>
                                          <p:attrName>ppt_y</p:attrName>
                                        </p:attrNameLst>
                                      </p:cBhvr>
                                      <p:tavLst>
                                        <p:tav tm="0">
                                          <p:val>
                                            <p:strVal val="#ppt_y+.1"/>
                                          </p:val>
                                        </p:tav>
                                        <p:tav tm="100000">
                                          <p:val>
                                            <p:strVal val="#ppt_y"/>
                                          </p:val>
                                        </p:tav>
                                      </p:tavLst>
                                    </p:anim>
                                  </p:childTnLst>
                                </p:cTn>
                              </p:par>
                            </p:childTnLst>
                          </p:cTn>
                        </p:par>
                        <p:par>
                          <p:cTn id="15" fill="hold">
                            <p:stCondLst>
                              <p:cond delay="1100"/>
                            </p:stCondLst>
                            <p:childTnLst>
                              <p:par>
                                <p:cTn id="16" presetID="10" presetClass="entr" presetSubtype="0" fill="hold" nodeType="after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par>
                          <p:cTn id="19" fill="hold">
                            <p:stCondLst>
                              <p:cond delay="1600"/>
                            </p:stCondLst>
                            <p:childTnLst>
                              <p:par>
                                <p:cTn id="20" presetID="45" presetClass="entr" presetSubtype="0" fill="hold" grpId="0" nodeType="afterEffect">
                                  <p:stCondLst>
                                    <p:cond delay="0"/>
                                  </p:stCondLst>
                                  <p:iterate type="lt">
                                    <p:tmPct val="10000"/>
                                  </p:iterate>
                                  <p:childTnLst>
                                    <p:set>
                                      <p:cBhvr>
                                        <p:cTn id="21" dur="1" fill="hold">
                                          <p:stCondLst>
                                            <p:cond delay="0"/>
                                          </p:stCondLst>
                                        </p:cTn>
                                        <p:tgtEl>
                                          <p:spTgt spid="63"/>
                                        </p:tgtEl>
                                        <p:attrNameLst>
                                          <p:attrName>style.visibility</p:attrName>
                                        </p:attrNameLst>
                                      </p:cBhvr>
                                      <p:to>
                                        <p:strVal val="visible"/>
                                      </p:to>
                                    </p:set>
                                    <p:animEffect transition="in" filter="fade">
                                      <p:cBhvr>
                                        <p:cTn id="22" dur="1000"/>
                                        <p:tgtEl>
                                          <p:spTgt spid="63"/>
                                        </p:tgtEl>
                                      </p:cBhvr>
                                    </p:animEffect>
                                    <p:anim calcmode="lin" valueType="num">
                                      <p:cBhvr>
                                        <p:cTn id="23" dur="1000" fill="hold"/>
                                        <p:tgtEl>
                                          <p:spTgt spid="63"/>
                                        </p:tgtEl>
                                        <p:attrNameLst>
                                          <p:attrName>ppt_w</p:attrName>
                                        </p:attrNameLst>
                                      </p:cBhvr>
                                      <p:tavLst>
                                        <p:tav tm="0" fmla="#ppt_w*sin(2.5*pi*$)">
                                          <p:val>
                                            <p:fltVal val="0"/>
                                          </p:val>
                                        </p:tav>
                                        <p:tav tm="100000">
                                          <p:val>
                                            <p:fltVal val="1"/>
                                          </p:val>
                                        </p:tav>
                                      </p:tavLst>
                                    </p:anim>
                                    <p:anim calcmode="lin" valueType="num">
                                      <p:cBhvr>
                                        <p:cTn id="24" dur="1000" fill="hold"/>
                                        <p:tgtEl>
                                          <p:spTgt spid="63"/>
                                        </p:tgtEl>
                                        <p:attrNameLst>
                                          <p:attrName>ppt_h</p:attrName>
                                        </p:attrNameLst>
                                      </p:cBhvr>
                                      <p:tavLst>
                                        <p:tav tm="0">
                                          <p:val>
                                            <p:strVal val="#ppt_h"/>
                                          </p:val>
                                        </p:tav>
                                        <p:tav tm="100000">
                                          <p:val>
                                            <p:strVal val="#ppt_h"/>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60"/>
                                        </p:tgtEl>
                                        <p:attrNameLst>
                                          <p:attrName>style.visibility</p:attrName>
                                        </p:attrNameLst>
                                      </p:cBhvr>
                                      <p:to>
                                        <p:strVal val="visible"/>
                                      </p:to>
                                    </p:set>
                                    <p:animEffect transition="in" filter="fade">
                                      <p:cBhvr>
                                        <p:cTn id="27" dur="500"/>
                                        <p:tgtEl>
                                          <p:spTgt spid="60"/>
                                        </p:tgtEl>
                                      </p:cBhvr>
                                    </p:animEffect>
                                    <p:anim calcmode="lin" valueType="num">
                                      <p:cBhvr>
                                        <p:cTn id="28" dur="500" fill="hold"/>
                                        <p:tgtEl>
                                          <p:spTgt spid="60"/>
                                        </p:tgtEl>
                                        <p:attrNameLst>
                                          <p:attrName>ppt_x</p:attrName>
                                        </p:attrNameLst>
                                      </p:cBhvr>
                                      <p:tavLst>
                                        <p:tav tm="0">
                                          <p:val>
                                            <p:strVal val="#ppt_x"/>
                                          </p:val>
                                        </p:tav>
                                        <p:tav tm="100000">
                                          <p:val>
                                            <p:strVal val="#ppt_x"/>
                                          </p:val>
                                        </p:tav>
                                      </p:tavLst>
                                    </p:anim>
                                    <p:anim calcmode="lin" valueType="num">
                                      <p:cBhvr>
                                        <p:cTn id="29" dur="500" fill="hold"/>
                                        <p:tgtEl>
                                          <p:spTgt spid="60"/>
                                        </p:tgtEl>
                                        <p:attrNameLst>
                                          <p:attrName>ppt_y</p:attrName>
                                        </p:attrNameLst>
                                      </p:cBhvr>
                                      <p:tavLst>
                                        <p:tav tm="0">
                                          <p:val>
                                            <p:strVal val="#ppt_y+.1"/>
                                          </p:val>
                                        </p:tav>
                                        <p:tav tm="100000">
                                          <p:val>
                                            <p:strVal val="#ppt_y"/>
                                          </p:val>
                                        </p:tav>
                                      </p:tavLst>
                                    </p:anim>
                                  </p:childTnLst>
                                </p:cTn>
                              </p:par>
                            </p:childTnLst>
                          </p:cTn>
                        </p:par>
                        <p:par>
                          <p:cTn id="30" fill="hold">
                            <p:stCondLst>
                              <p:cond delay="2700"/>
                            </p:stCondLst>
                            <p:childTnLst>
                              <p:par>
                                <p:cTn id="31" presetID="10" presetClass="entr" presetSubtype="0" fill="hold" grpId="0" nodeType="afterEffect">
                                  <p:stCondLst>
                                    <p:cond delay="0"/>
                                  </p:stCondLst>
                                  <p:childTnLst>
                                    <p:set>
                                      <p:cBhvr>
                                        <p:cTn id="32" dur="1" fill="hold">
                                          <p:stCondLst>
                                            <p:cond delay="0"/>
                                          </p:stCondLst>
                                        </p:cTn>
                                        <p:tgtEl>
                                          <p:spTgt spid="61"/>
                                        </p:tgtEl>
                                        <p:attrNameLst>
                                          <p:attrName>style.visibility</p:attrName>
                                        </p:attrNameLst>
                                      </p:cBhvr>
                                      <p:to>
                                        <p:strVal val="visible"/>
                                      </p:to>
                                    </p:set>
                                    <p:animEffect transition="in" filter="fade">
                                      <p:cBhvr>
                                        <p:cTn id="33" dur="500"/>
                                        <p:tgtEl>
                                          <p:spTgt spid="61"/>
                                        </p:tgtEl>
                                      </p:cBhvr>
                                    </p:animEffect>
                                  </p:childTnLst>
                                </p:cTn>
                              </p:par>
                            </p:childTnLst>
                          </p:cTn>
                        </p:par>
                        <p:par>
                          <p:cTn id="34" fill="hold">
                            <p:stCondLst>
                              <p:cond delay="3200"/>
                            </p:stCondLst>
                            <p:childTnLst>
                              <p:par>
                                <p:cTn id="35" presetID="45" presetClass="entr" presetSubtype="0" fill="hold" grpId="0" nodeType="afterEffect">
                                  <p:stCondLst>
                                    <p:cond delay="0"/>
                                  </p:stCondLst>
                                  <p:iterate type="lt">
                                    <p:tmPct val="10000"/>
                                  </p:iterate>
                                  <p:childTnLst>
                                    <p:set>
                                      <p:cBhvr>
                                        <p:cTn id="36" dur="1" fill="hold">
                                          <p:stCondLst>
                                            <p:cond delay="0"/>
                                          </p:stCondLst>
                                        </p:cTn>
                                        <p:tgtEl>
                                          <p:spTgt spid="68"/>
                                        </p:tgtEl>
                                        <p:attrNameLst>
                                          <p:attrName>style.visibility</p:attrName>
                                        </p:attrNameLst>
                                      </p:cBhvr>
                                      <p:to>
                                        <p:strVal val="visible"/>
                                      </p:to>
                                    </p:set>
                                    <p:animEffect transition="in" filter="fade">
                                      <p:cBhvr>
                                        <p:cTn id="37" dur="1000"/>
                                        <p:tgtEl>
                                          <p:spTgt spid="68"/>
                                        </p:tgtEl>
                                      </p:cBhvr>
                                    </p:animEffect>
                                    <p:anim calcmode="lin" valueType="num">
                                      <p:cBhvr>
                                        <p:cTn id="38" dur="1000" fill="hold"/>
                                        <p:tgtEl>
                                          <p:spTgt spid="68"/>
                                        </p:tgtEl>
                                        <p:attrNameLst>
                                          <p:attrName>ppt_w</p:attrName>
                                        </p:attrNameLst>
                                      </p:cBhvr>
                                      <p:tavLst>
                                        <p:tav tm="0" fmla="#ppt_w*sin(2.5*pi*$)">
                                          <p:val>
                                            <p:fltVal val="0"/>
                                          </p:val>
                                        </p:tav>
                                        <p:tav tm="100000">
                                          <p:val>
                                            <p:fltVal val="1"/>
                                          </p:val>
                                        </p:tav>
                                      </p:tavLst>
                                    </p:anim>
                                    <p:anim calcmode="lin" valueType="num">
                                      <p:cBhvr>
                                        <p:cTn id="39" dur="1000" fill="hold"/>
                                        <p:tgtEl>
                                          <p:spTgt spid="68"/>
                                        </p:tgtEl>
                                        <p:attrNameLst>
                                          <p:attrName>ppt_h</p:attrName>
                                        </p:attrNameLst>
                                      </p:cBhvr>
                                      <p:tavLst>
                                        <p:tav tm="0">
                                          <p:val>
                                            <p:strVal val="#ppt_h"/>
                                          </p:val>
                                        </p:tav>
                                        <p:tav tm="100000">
                                          <p:val>
                                            <p:strVal val="#ppt_h"/>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65"/>
                                        </p:tgtEl>
                                        <p:attrNameLst>
                                          <p:attrName>style.visibility</p:attrName>
                                        </p:attrNameLst>
                                      </p:cBhvr>
                                      <p:to>
                                        <p:strVal val="visible"/>
                                      </p:to>
                                    </p:set>
                                    <p:animEffect transition="in" filter="fade">
                                      <p:cBhvr>
                                        <p:cTn id="42" dur="500"/>
                                        <p:tgtEl>
                                          <p:spTgt spid="65"/>
                                        </p:tgtEl>
                                      </p:cBhvr>
                                    </p:animEffect>
                                    <p:anim calcmode="lin" valueType="num">
                                      <p:cBhvr>
                                        <p:cTn id="43" dur="500" fill="hold"/>
                                        <p:tgtEl>
                                          <p:spTgt spid="65"/>
                                        </p:tgtEl>
                                        <p:attrNameLst>
                                          <p:attrName>ppt_x</p:attrName>
                                        </p:attrNameLst>
                                      </p:cBhvr>
                                      <p:tavLst>
                                        <p:tav tm="0">
                                          <p:val>
                                            <p:strVal val="#ppt_x"/>
                                          </p:val>
                                        </p:tav>
                                        <p:tav tm="100000">
                                          <p:val>
                                            <p:strVal val="#ppt_x"/>
                                          </p:val>
                                        </p:tav>
                                      </p:tavLst>
                                    </p:anim>
                                    <p:anim calcmode="lin" valueType="num">
                                      <p:cBhvr>
                                        <p:cTn id="44" dur="500" fill="hold"/>
                                        <p:tgtEl>
                                          <p:spTgt spid="65"/>
                                        </p:tgtEl>
                                        <p:attrNameLst>
                                          <p:attrName>ppt_y</p:attrName>
                                        </p:attrNameLst>
                                      </p:cBhvr>
                                      <p:tavLst>
                                        <p:tav tm="0">
                                          <p:val>
                                            <p:strVal val="#ppt_y+.1"/>
                                          </p:val>
                                        </p:tav>
                                        <p:tav tm="100000">
                                          <p:val>
                                            <p:strVal val="#ppt_y"/>
                                          </p:val>
                                        </p:tav>
                                      </p:tavLst>
                                    </p:anim>
                                  </p:childTnLst>
                                </p:cTn>
                              </p:par>
                            </p:childTnLst>
                          </p:cTn>
                        </p:par>
                        <p:par>
                          <p:cTn id="45" fill="hold">
                            <p:stCondLst>
                              <p:cond delay="4300"/>
                            </p:stCondLst>
                            <p:childTnLst>
                              <p:par>
                                <p:cTn id="46" presetID="10" presetClass="entr" presetSubtype="0"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Effect transition="in" filter="fade">
                                      <p:cBhvr>
                                        <p:cTn id="48" dur="500"/>
                                        <p:tgtEl>
                                          <p:spTgt spid="66"/>
                                        </p:tgtEl>
                                      </p:cBhvr>
                                    </p:animEffect>
                                  </p:childTnLst>
                                </p:cTn>
                              </p:par>
                            </p:childTnLst>
                          </p:cTn>
                        </p:par>
                        <p:par>
                          <p:cTn id="49" fill="hold">
                            <p:stCondLst>
                              <p:cond delay="4800"/>
                            </p:stCondLst>
                            <p:childTnLst>
                              <p:par>
                                <p:cTn id="50" presetID="45" presetClass="entr" presetSubtype="0" fill="hold" grpId="0" nodeType="afterEffect">
                                  <p:stCondLst>
                                    <p:cond delay="0"/>
                                  </p:stCondLst>
                                  <p:iterate type="lt">
                                    <p:tmPct val="10000"/>
                                  </p:iterate>
                                  <p:childTnLst>
                                    <p:set>
                                      <p:cBhvr>
                                        <p:cTn id="51" dur="1" fill="hold">
                                          <p:stCondLst>
                                            <p:cond delay="0"/>
                                          </p:stCondLst>
                                        </p:cTn>
                                        <p:tgtEl>
                                          <p:spTgt spid="73"/>
                                        </p:tgtEl>
                                        <p:attrNameLst>
                                          <p:attrName>style.visibility</p:attrName>
                                        </p:attrNameLst>
                                      </p:cBhvr>
                                      <p:to>
                                        <p:strVal val="visible"/>
                                      </p:to>
                                    </p:set>
                                    <p:animEffect transition="in" filter="fade">
                                      <p:cBhvr>
                                        <p:cTn id="52" dur="1000"/>
                                        <p:tgtEl>
                                          <p:spTgt spid="73"/>
                                        </p:tgtEl>
                                      </p:cBhvr>
                                    </p:animEffect>
                                    <p:anim calcmode="lin" valueType="num">
                                      <p:cBhvr>
                                        <p:cTn id="53" dur="1000" fill="hold"/>
                                        <p:tgtEl>
                                          <p:spTgt spid="73"/>
                                        </p:tgtEl>
                                        <p:attrNameLst>
                                          <p:attrName>ppt_w</p:attrName>
                                        </p:attrNameLst>
                                      </p:cBhvr>
                                      <p:tavLst>
                                        <p:tav tm="0" fmla="#ppt_w*sin(2.5*pi*$)">
                                          <p:val>
                                            <p:fltVal val="0"/>
                                          </p:val>
                                        </p:tav>
                                        <p:tav tm="100000">
                                          <p:val>
                                            <p:fltVal val="1"/>
                                          </p:val>
                                        </p:tav>
                                      </p:tavLst>
                                    </p:anim>
                                    <p:anim calcmode="lin" valueType="num">
                                      <p:cBhvr>
                                        <p:cTn id="54" dur="1000" fill="hold"/>
                                        <p:tgtEl>
                                          <p:spTgt spid="73"/>
                                        </p:tgtEl>
                                        <p:attrNameLst>
                                          <p:attrName>ppt_h</p:attrName>
                                        </p:attrNameLst>
                                      </p:cBhvr>
                                      <p:tavLst>
                                        <p:tav tm="0">
                                          <p:val>
                                            <p:strVal val="#ppt_h"/>
                                          </p:val>
                                        </p:tav>
                                        <p:tav tm="100000">
                                          <p:val>
                                            <p:strVal val="#ppt_h"/>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70"/>
                                        </p:tgtEl>
                                        <p:attrNameLst>
                                          <p:attrName>style.visibility</p:attrName>
                                        </p:attrNameLst>
                                      </p:cBhvr>
                                      <p:to>
                                        <p:strVal val="visible"/>
                                      </p:to>
                                    </p:set>
                                    <p:animEffect transition="in" filter="fade">
                                      <p:cBhvr>
                                        <p:cTn id="57" dur="500"/>
                                        <p:tgtEl>
                                          <p:spTgt spid="70"/>
                                        </p:tgtEl>
                                      </p:cBhvr>
                                    </p:animEffect>
                                    <p:anim calcmode="lin" valueType="num">
                                      <p:cBhvr>
                                        <p:cTn id="58" dur="500" fill="hold"/>
                                        <p:tgtEl>
                                          <p:spTgt spid="70"/>
                                        </p:tgtEl>
                                        <p:attrNameLst>
                                          <p:attrName>ppt_x</p:attrName>
                                        </p:attrNameLst>
                                      </p:cBhvr>
                                      <p:tavLst>
                                        <p:tav tm="0">
                                          <p:val>
                                            <p:strVal val="#ppt_x"/>
                                          </p:val>
                                        </p:tav>
                                        <p:tav tm="100000">
                                          <p:val>
                                            <p:strVal val="#ppt_x"/>
                                          </p:val>
                                        </p:tav>
                                      </p:tavLst>
                                    </p:anim>
                                    <p:anim calcmode="lin" valueType="num">
                                      <p:cBhvr>
                                        <p:cTn id="59" dur="500" fill="hold"/>
                                        <p:tgtEl>
                                          <p:spTgt spid="70"/>
                                        </p:tgtEl>
                                        <p:attrNameLst>
                                          <p:attrName>ppt_y</p:attrName>
                                        </p:attrNameLst>
                                      </p:cBhvr>
                                      <p:tavLst>
                                        <p:tav tm="0">
                                          <p:val>
                                            <p:strVal val="#ppt_y+.1"/>
                                          </p:val>
                                        </p:tav>
                                        <p:tav tm="100000">
                                          <p:val>
                                            <p:strVal val="#ppt_y"/>
                                          </p:val>
                                        </p:tav>
                                      </p:tavLst>
                                    </p:anim>
                                  </p:childTnLst>
                                </p:cTn>
                              </p:par>
                            </p:childTnLst>
                          </p:cTn>
                        </p:par>
                        <p:par>
                          <p:cTn id="60" fill="hold">
                            <p:stCondLst>
                              <p:cond delay="5900"/>
                            </p:stCondLst>
                            <p:childTnLst>
                              <p:par>
                                <p:cTn id="61" presetID="10" presetClass="entr" presetSubtype="0" fill="hold" grpId="0" nodeType="afterEffect">
                                  <p:stCondLst>
                                    <p:cond delay="0"/>
                                  </p:stCondLst>
                                  <p:childTnLst>
                                    <p:set>
                                      <p:cBhvr>
                                        <p:cTn id="62" dur="1" fill="hold">
                                          <p:stCondLst>
                                            <p:cond delay="0"/>
                                          </p:stCondLst>
                                        </p:cTn>
                                        <p:tgtEl>
                                          <p:spTgt spid="71"/>
                                        </p:tgtEl>
                                        <p:attrNameLst>
                                          <p:attrName>style.visibility</p:attrName>
                                        </p:attrNameLst>
                                      </p:cBhvr>
                                      <p:to>
                                        <p:strVal val="visible"/>
                                      </p:to>
                                    </p:set>
                                    <p:animEffect transition="in" filter="fade">
                                      <p:cBhvr>
                                        <p:cTn id="63" dur="500"/>
                                        <p:tgtEl>
                                          <p:spTgt spid="71"/>
                                        </p:tgtEl>
                                      </p:cBhvr>
                                    </p:animEffect>
                                  </p:childTnLst>
                                </p:cTn>
                              </p:par>
                            </p:childTnLst>
                          </p:cTn>
                        </p:par>
                        <p:par>
                          <p:cTn id="64" fill="hold">
                            <p:stCondLst>
                              <p:cond delay="6400"/>
                            </p:stCondLst>
                            <p:childTnLst>
                              <p:par>
                                <p:cTn id="65" presetID="22" presetClass="entr" presetSubtype="8" fill="hold" nodeType="afterEffect">
                                  <p:stCondLst>
                                    <p:cond delay="0"/>
                                  </p:stCondLst>
                                  <p:childTnLst>
                                    <p:set>
                                      <p:cBhvr>
                                        <p:cTn id="66" dur="1" fill="hold">
                                          <p:stCondLst>
                                            <p:cond delay="0"/>
                                          </p:stCondLst>
                                        </p:cTn>
                                        <p:tgtEl>
                                          <p:spTgt spid="30"/>
                                        </p:tgtEl>
                                        <p:attrNameLst>
                                          <p:attrName>style.visibility</p:attrName>
                                        </p:attrNameLst>
                                      </p:cBhvr>
                                      <p:to>
                                        <p:strVal val="visible"/>
                                      </p:to>
                                    </p:set>
                                    <p:animEffect transition="in" filter="wipe(left)">
                                      <p:cBhvr>
                                        <p:cTn id="6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60" grpId="0"/>
      <p:bldP spid="61" grpId="0"/>
      <p:bldP spid="63" grpId="0" animBg="1"/>
      <p:bldP spid="65" grpId="0"/>
      <p:bldP spid="66" grpId="0"/>
      <p:bldP spid="68" grpId="0" animBg="1"/>
      <p:bldP spid="70" grpId="0"/>
      <p:bldP spid="71" grpId="0"/>
      <p:bldP spid="7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Freeform: Shape 14"/>
          <p:cNvSpPr/>
          <p:nvPr/>
        </p:nvSpPr>
        <p:spPr>
          <a:xfrm>
            <a:off x="1108364" y="1427020"/>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p:cNvSpPr/>
          <p:nvPr/>
        </p:nvSpPr>
        <p:spPr>
          <a:xfrm>
            <a:off x="1108364" y="2708564"/>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p:cNvSpPr/>
          <p:nvPr/>
        </p:nvSpPr>
        <p:spPr>
          <a:xfrm>
            <a:off x="1108364" y="6123711"/>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2674013" y="1644105"/>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01</a:t>
            </a:r>
          </a:p>
        </p:txBody>
      </p:sp>
      <p:sp>
        <p:nvSpPr>
          <p:cNvPr id="20" name="Oval 19"/>
          <p:cNvSpPr>
            <a:spLocks noChangeAspect="1"/>
          </p:cNvSpPr>
          <p:nvPr/>
        </p:nvSpPr>
        <p:spPr>
          <a:xfrm>
            <a:off x="1289977" y="1708785"/>
            <a:ext cx="640080" cy="640080"/>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250950" y="3159925"/>
            <a:ext cx="2090561" cy="2717667"/>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300" dirty="0">
                <a:solidFill>
                  <a:schemeClr val="bg1"/>
                </a:solidFill>
                <a:latin typeface="Candara" panose="020E0502030303020204" pitchFamily="34" charset="0"/>
              </a:rPr>
              <a:t>Use this slide to detail main points that support your topic. This section does not need to be a long story, but rather a brief overview. If you can provide additional information verbally when presenting, it will show that you know what you are talking about.</a:t>
            </a:r>
          </a:p>
        </p:txBody>
      </p:sp>
      <p:sp>
        <p:nvSpPr>
          <p:cNvPr id="34" name="TextBox 33"/>
          <p:cNvSpPr txBox="1"/>
          <p:nvPr/>
        </p:nvSpPr>
        <p:spPr>
          <a:xfrm>
            <a:off x="1250949" y="6213811"/>
            <a:ext cx="2090561"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a:t>
            </a:r>
          </a:p>
        </p:txBody>
      </p:sp>
      <p:sp>
        <p:nvSpPr>
          <p:cNvPr id="35" name="Freeform: Shape 34"/>
          <p:cNvSpPr/>
          <p:nvPr/>
        </p:nvSpPr>
        <p:spPr>
          <a:xfrm>
            <a:off x="3615714" y="1439619"/>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p:cNvSpPr/>
          <p:nvPr/>
        </p:nvSpPr>
        <p:spPr>
          <a:xfrm>
            <a:off x="3615714" y="2721163"/>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p:cNvSpPr/>
          <p:nvPr/>
        </p:nvSpPr>
        <p:spPr>
          <a:xfrm>
            <a:off x="3615714" y="6136310"/>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5181363" y="1656704"/>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02</a:t>
            </a:r>
          </a:p>
        </p:txBody>
      </p:sp>
      <p:sp>
        <p:nvSpPr>
          <p:cNvPr id="39" name="Oval 38"/>
          <p:cNvSpPr>
            <a:spLocks noChangeAspect="1"/>
          </p:cNvSpPr>
          <p:nvPr/>
        </p:nvSpPr>
        <p:spPr>
          <a:xfrm>
            <a:off x="3797327" y="1721384"/>
            <a:ext cx="640080" cy="640080"/>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3758300" y="3172524"/>
            <a:ext cx="2090561" cy="2717667"/>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300" dirty="0">
                <a:solidFill>
                  <a:schemeClr val="bg1"/>
                </a:solidFill>
                <a:latin typeface="Candara" panose="020E0502030303020204" pitchFamily="34" charset="0"/>
              </a:rPr>
              <a:t>To change the image, right click anywhere within the image, then choose “format picture” from the drop down menu. Click the “fill” icon in the right screen, then click the File button to browse and find your image. Use an image as close to square ratio for best display.</a:t>
            </a:r>
          </a:p>
        </p:txBody>
      </p:sp>
      <p:sp>
        <p:nvSpPr>
          <p:cNvPr id="41" name="TextBox 40"/>
          <p:cNvSpPr txBox="1"/>
          <p:nvPr/>
        </p:nvSpPr>
        <p:spPr>
          <a:xfrm>
            <a:off x="3758299" y="6226410"/>
            <a:ext cx="2090561"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a:t>
            </a:r>
          </a:p>
        </p:txBody>
      </p:sp>
      <p:sp>
        <p:nvSpPr>
          <p:cNvPr id="42" name="Freeform: Shape 41"/>
          <p:cNvSpPr/>
          <p:nvPr/>
        </p:nvSpPr>
        <p:spPr>
          <a:xfrm>
            <a:off x="6123064" y="1444252"/>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p:cNvSpPr/>
          <p:nvPr/>
        </p:nvSpPr>
        <p:spPr>
          <a:xfrm>
            <a:off x="6123064" y="2725796"/>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p:cNvSpPr/>
          <p:nvPr/>
        </p:nvSpPr>
        <p:spPr>
          <a:xfrm>
            <a:off x="6123064" y="6140943"/>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7688713" y="1661337"/>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03</a:t>
            </a:r>
          </a:p>
        </p:txBody>
      </p:sp>
      <p:sp>
        <p:nvSpPr>
          <p:cNvPr id="46" name="Oval 45"/>
          <p:cNvSpPr>
            <a:spLocks noChangeAspect="1"/>
          </p:cNvSpPr>
          <p:nvPr/>
        </p:nvSpPr>
        <p:spPr>
          <a:xfrm>
            <a:off x="6304677" y="1726017"/>
            <a:ext cx="640080" cy="640080"/>
          </a:xfrm>
          <a:prstGeom prst="ellipse">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p:cNvSpPr txBox="1"/>
          <p:nvPr/>
        </p:nvSpPr>
        <p:spPr>
          <a:xfrm>
            <a:off x="6265650" y="3177157"/>
            <a:ext cx="2090561" cy="2517612"/>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48" name="TextBox 47"/>
          <p:cNvSpPr txBox="1"/>
          <p:nvPr/>
        </p:nvSpPr>
        <p:spPr>
          <a:xfrm>
            <a:off x="6265649" y="6231043"/>
            <a:ext cx="2090561"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a:t>
            </a:r>
          </a:p>
        </p:txBody>
      </p:sp>
      <p:sp>
        <p:nvSpPr>
          <p:cNvPr id="49" name="Freeform: Shape 48"/>
          <p:cNvSpPr/>
          <p:nvPr/>
        </p:nvSpPr>
        <p:spPr>
          <a:xfrm>
            <a:off x="8641387" y="1448558"/>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p:cNvSpPr/>
          <p:nvPr/>
        </p:nvSpPr>
        <p:spPr>
          <a:xfrm>
            <a:off x="8641387" y="2730102"/>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p:cNvSpPr/>
          <p:nvPr/>
        </p:nvSpPr>
        <p:spPr>
          <a:xfrm>
            <a:off x="8641387" y="6145249"/>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10207036" y="1665643"/>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04</a:t>
            </a:r>
          </a:p>
        </p:txBody>
      </p:sp>
      <p:sp>
        <p:nvSpPr>
          <p:cNvPr id="53" name="Oval 52"/>
          <p:cNvSpPr>
            <a:spLocks noChangeAspect="1"/>
          </p:cNvSpPr>
          <p:nvPr/>
        </p:nvSpPr>
        <p:spPr>
          <a:xfrm>
            <a:off x="8823000" y="1730323"/>
            <a:ext cx="640080" cy="640080"/>
          </a:xfrm>
          <a:prstGeom prst="ellipse">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8783973" y="3181463"/>
            <a:ext cx="2090561" cy="2517612"/>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5" name="TextBox 54"/>
          <p:cNvSpPr txBox="1"/>
          <p:nvPr/>
        </p:nvSpPr>
        <p:spPr>
          <a:xfrm>
            <a:off x="8783972" y="6235349"/>
            <a:ext cx="2090561"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3424586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p:cTn id="21" dur="500" fill="hold"/>
                                        <p:tgtEl>
                                          <p:spTgt spid="20"/>
                                        </p:tgtEl>
                                        <p:attrNameLst>
                                          <p:attrName>ppt_w</p:attrName>
                                        </p:attrNameLst>
                                      </p:cBhvr>
                                      <p:tavLst>
                                        <p:tav tm="0">
                                          <p:val>
                                            <p:fltVal val="0"/>
                                          </p:val>
                                        </p:tav>
                                        <p:tav tm="100000">
                                          <p:val>
                                            <p:strVal val="#ppt_w"/>
                                          </p:val>
                                        </p:tav>
                                      </p:tavLst>
                                    </p:anim>
                                    <p:anim calcmode="lin" valueType="num">
                                      <p:cBhvr>
                                        <p:cTn id="22" dur="500" fill="hold"/>
                                        <p:tgtEl>
                                          <p:spTgt spid="20"/>
                                        </p:tgtEl>
                                        <p:attrNameLst>
                                          <p:attrName>ppt_h</p:attrName>
                                        </p:attrNameLst>
                                      </p:cBhvr>
                                      <p:tavLst>
                                        <p:tav tm="0">
                                          <p:val>
                                            <p:fltVal val="0"/>
                                          </p:val>
                                        </p:tav>
                                        <p:tav tm="100000">
                                          <p:val>
                                            <p:strVal val="#ppt_h"/>
                                          </p:val>
                                        </p:tav>
                                      </p:tavLst>
                                    </p:anim>
                                    <p:animEffect transition="in" filter="fade">
                                      <p:cBhvr>
                                        <p:cTn id="23" dur="500"/>
                                        <p:tgtEl>
                                          <p:spTgt spid="2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p:cTn id="26" dur="500" fill="hold"/>
                                        <p:tgtEl>
                                          <p:spTgt spid="19"/>
                                        </p:tgtEl>
                                        <p:attrNameLst>
                                          <p:attrName>ppt_w</p:attrName>
                                        </p:attrNameLst>
                                      </p:cBhvr>
                                      <p:tavLst>
                                        <p:tav tm="0">
                                          <p:val>
                                            <p:fltVal val="0"/>
                                          </p:val>
                                        </p:tav>
                                        <p:tav tm="100000">
                                          <p:val>
                                            <p:strVal val="#ppt_w"/>
                                          </p:val>
                                        </p:tav>
                                      </p:tavLst>
                                    </p:anim>
                                    <p:anim calcmode="lin" valueType="num">
                                      <p:cBhvr>
                                        <p:cTn id="27" dur="500" fill="hold"/>
                                        <p:tgtEl>
                                          <p:spTgt spid="19"/>
                                        </p:tgtEl>
                                        <p:attrNameLst>
                                          <p:attrName>ppt_h</p:attrName>
                                        </p:attrNameLst>
                                      </p:cBhvr>
                                      <p:tavLst>
                                        <p:tav tm="0">
                                          <p:val>
                                            <p:fltVal val="0"/>
                                          </p:val>
                                        </p:tav>
                                        <p:tav tm="100000">
                                          <p:val>
                                            <p:strVal val="#ppt_h"/>
                                          </p:val>
                                        </p:tav>
                                      </p:tavLst>
                                    </p:anim>
                                    <p:animEffect transition="in" filter="fade">
                                      <p:cBhvr>
                                        <p:cTn id="28" dur="500"/>
                                        <p:tgtEl>
                                          <p:spTgt spid="19"/>
                                        </p:tgtEl>
                                      </p:cBhvr>
                                    </p:animEffect>
                                  </p:childTnLst>
                                </p:cTn>
                              </p:par>
                            </p:childTnLst>
                          </p:cTn>
                        </p:par>
                        <p:par>
                          <p:cTn id="29" fill="hold">
                            <p:stCondLst>
                              <p:cond delay="2000"/>
                            </p:stCondLst>
                            <p:childTnLst>
                              <p:par>
                                <p:cTn id="30" presetID="22" presetClass="entr" presetSubtype="1" fill="hold" grpId="0" nodeType="afterEffect">
                                  <p:stCondLst>
                                    <p:cond delay="0"/>
                                  </p:stCondLst>
                                  <p:childTnLst>
                                    <p:set>
                                      <p:cBhvr>
                                        <p:cTn id="31" dur="1" fill="hold">
                                          <p:stCondLst>
                                            <p:cond delay="0"/>
                                          </p:stCondLst>
                                        </p:cTn>
                                        <p:tgtEl>
                                          <p:spTgt spid="33"/>
                                        </p:tgtEl>
                                        <p:attrNameLst>
                                          <p:attrName>style.visibility</p:attrName>
                                        </p:attrNameLst>
                                      </p:cBhvr>
                                      <p:to>
                                        <p:strVal val="visible"/>
                                      </p:to>
                                    </p:set>
                                    <p:animEffect transition="in" filter="wipe(up)">
                                      <p:cBhvr>
                                        <p:cTn id="32" dur="500"/>
                                        <p:tgtEl>
                                          <p:spTgt spid="33"/>
                                        </p:tgtEl>
                                      </p:cBhvr>
                                    </p:animEffect>
                                  </p:childTnLst>
                                </p:cTn>
                              </p:par>
                            </p:childTnLst>
                          </p:cTn>
                        </p:par>
                        <p:par>
                          <p:cTn id="33" fill="hold">
                            <p:stCondLst>
                              <p:cond delay="2500"/>
                            </p:stCondLst>
                            <p:childTnLst>
                              <p:par>
                                <p:cTn id="34" presetID="47"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wipe(left)">
                                      <p:cBhvr>
                                        <p:cTn id="42" dur="500"/>
                                        <p:tgtEl>
                                          <p:spTgt spid="34"/>
                                        </p:tgtEl>
                                      </p:cBhvr>
                                    </p:animEffect>
                                  </p:childTnLst>
                                </p:cTn>
                              </p:par>
                            </p:childTnLst>
                          </p:cTn>
                        </p:par>
                        <p:par>
                          <p:cTn id="43" fill="hold">
                            <p:stCondLst>
                              <p:cond delay="4000"/>
                            </p:stCondLst>
                            <p:childTnLst>
                              <p:par>
                                <p:cTn id="44" presetID="2" presetClass="entr" presetSubtype="4" fill="hold" grpId="0" nodeType="afterEffect">
                                  <p:stCondLst>
                                    <p:cond delay="0"/>
                                  </p:stCondLst>
                                  <p:childTnLst>
                                    <p:set>
                                      <p:cBhvr>
                                        <p:cTn id="45" dur="1" fill="hold">
                                          <p:stCondLst>
                                            <p:cond delay="0"/>
                                          </p:stCondLst>
                                        </p:cTn>
                                        <p:tgtEl>
                                          <p:spTgt spid="35"/>
                                        </p:tgtEl>
                                        <p:attrNameLst>
                                          <p:attrName>style.visibility</p:attrName>
                                        </p:attrNameLst>
                                      </p:cBhvr>
                                      <p:to>
                                        <p:strVal val="visible"/>
                                      </p:to>
                                    </p:set>
                                    <p:anim calcmode="lin" valueType="num">
                                      <p:cBhvr additive="base">
                                        <p:cTn id="46" dur="500" fill="hold"/>
                                        <p:tgtEl>
                                          <p:spTgt spid="35"/>
                                        </p:tgtEl>
                                        <p:attrNameLst>
                                          <p:attrName>ppt_x</p:attrName>
                                        </p:attrNameLst>
                                      </p:cBhvr>
                                      <p:tavLst>
                                        <p:tav tm="0">
                                          <p:val>
                                            <p:strVal val="#ppt_x"/>
                                          </p:val>
                                        </p:tav>
                                        <p:tav tm="100000">
                                          <p:val>
                                            <p:strVal val="#ppt_x"/>
                                          </p:val>
                                        </p:tav>
                                      </p:tavLst>
                                    </p:anim>
                                    <p:anim calcmode="lin" valueType="num">
                                      <p:cBhvr additive="base">
                                        <p:cTn id="47" dur="500" fill="hold"/>
                                        <p:tgtEl>
                                          <p:spTgt spid="35"/>
                                        </p:tgtEl>
                                        <p:attrNameLst>
                                          <p:attrName>ppt_y</p:attrName>
                                        </p:attrNameLst>
                                      </p:cBhvr>
                                      <p:tavLst>
                                        <p:tav tm="0">
                                          <p:val>
                                            <p:strVal val="1+#ppt_h/2"/>
                                          </p:val>
                                        </p:tav>
                                        <p:tav tm="100000">
                                          <p:val>
                                            <p:strVal val="#ppt_y"/>
                                          </p:val>
                                        </p:tav>
                                      </p:tavLst>
                                    </p:anim>
                                  </p:childTnLst>
                                </p:cTn>
                              </p:par>
                            </p:childTnLst>
                          </p:cTn>
                        </p:par>
                        <p:par>
                          <p:cTn id="48" fill="hold">
                            <p:stCondLst>
                              <p:cond delay="4500"/>
                            </p:stCondLst>
                            <p:childTnLst>
                              <p:par>
                                <p:cTn id="49" presetID="2" presetClass="entr" presetSubtype="4" fill="hold" grpId="0" nodeType="afterEffect">
                                  <p:stCondLst>
                                    <p:cond delay="0"/>
                                  </p:stCondLst>
                                  <p:childTnLst>
                                    <p:set>
                                      <p:cBhvr>
                                        <p:cTn id="50" dur="1" fill="hold">
                                          <p:stCondLst>
                                            <p:cond delay="0"/>
                                          </p:stCondLst>
                                        </p:cTn>
                                        <p:tgtEl>
                                          <p:spTgt spid="36"/>
                                        </p:tgtEl>
                                        <p:attrNameLst>
                                          <p:attrName>style.visibility</p:attrName>
                                        </p:attrNameLst>
                                      </p:cBhvr>
                                      <p:to>
                                        <p:strVal val="visible"/>
                                      </p:to>
                                    </p:set>
                                    <p:anim calcmode="lin" valueType="num">
                                      <p:cBhvr additive="base">
                                        <p:cTn id="51" dur="500" fill="hold"/>
                                        <p:tgtEl>
                                          <p:spTgt spid="36"/>
                                        </p:tgtEl>
                                        <p:attrNameLst>
                                          <p:attrName>ppt_x</p:attrName>
                                        </p:attrNameLst>
                                      </p:cBhvr>
                                      <p:tavLst>
                                        <p:tav tm="0">
                                          <p:val>
                                            <p:strVal val="#ppt_x"/>
                                          </p:val>
                                        </p:tav>
                                        <p:tav tm="100000">
                                          <p:val>
                                            <p:strVal val="#ppt_x"/>
                                          </p:val>
                                        </p:tav>
                                      </p:tavLst>
                                    </p:anim>
                                    <p:anim calcmode="lin" valueType="num">
                                      <p:cBhvr additive="base">
                                        <p:cTn id="52" dur="500" fill="hold"/>
                                        <p:tgtEl>
                                          <p:spTgt spid="36"/>
                                        </p:tgtEl>
                                        <p:attrNameLst>
                                          <p:attrName>ppt_y</p:attrName>
                                        </p:attrNameLst>
                                      </p:cBhvr>
                                      <p:tavLst>
                                        <p:tav tm="0">
                                          <p:val>
                                            <p:strVal val="1+#ppt_h/2"/>
                                          </p:val>
                                        </p:tav>
                                        <p:tav tm="100000">
                                          <p:val>
                                            <p:strVal val="#ppt_y"/>
                                          </p:val>
                                        </p:tav>
                                      </p:tavLst>
                                    </p:anim>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39"/>
                                        </p:tgtEl>
                                        <p:attrNameLst>
                                          <p:attrName>style.visibility</p:attrName>
                                        </p:attrNameLst>
                                      </p:cBhvr>
                                      <p:to>
                                        <p:strVal val="visible"/>
                                      </p:to>
                                    </p:set>
                                    <p:anim calcmode="lin" valueType="num">
                                      <p:cBhvr>
                                        <p:cTn id="56" dur="500" fill="hold"/>
                                        <p:tgtEl>
                                          <p:spTgt spid="39"/>
                                        </p:tgtEl>
                                        <p:attrNameLst>
                                          <p:attrName>ppt_w</p:attrName>
                                        </p:attrNameLst>
                                      </p:cBhvr>
                                      <p:tavLst>
                                        <p:tav tm="0">
                                          <p:val>
                                            <p:fltVal val="0"/>
                                          </p:val>
                                        </p:tav>
                                        <p:tav tm="100000">
                                          <p:val>
                                            <p:strVal val="#ppt_w"/>
                                          </p:val>
                                        </p:tav>
                                      </p:tavLst>
                                    </p:anim>
                                    <p:anim calcmode="lin" valueType="num">
                                      <p:cBhvr>
                                        <p:cTn id="57" dur="500" fill="hold"/>
                                        <p:tgtEl>
                                          <p:spTgt spid="39"/>
                                        </p:tgtEl>
                                        <p:attrNameLst>
                                          <p:attrName>ppt_h</p:attrName>
                                        </p:attrNameLst>
                                      </p:cBhvr>
                                      <p:tavLst>
                                        <p:tav tm="0">
                                          <p:val>
                                            <p:fltVal val="0"/>
                                          </p:val>
                                        </p:tav>
                                        <p:tav tm="100000">
                                          <p:val>
                                            <p:strVal val="#ppt_h"/>
                                          </p:val>
                                        </p:tav>
                                      </p:tavLst>
                                    </p:anim>
                                    <p:animEffect transition="in" filter="fade">
                                      <p:cBhvr>
                                        <p:cTn id="58" dur="500"/>
                                        <p:tgtEl>
                                          <p:spTgt spid="39"/>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childTnLst>
                          </p:cTn>
                        </p:par>
                        <p:par>
                          <p:cTn id="64" fill="hold">
                            <p:stCondLst>
                              <p:cond delay="5500"/>
                            </p:stCondLst>
                            <p:childTnLst>
                              <p:par>
                                <p:cTn id="65" presetID="22" presetClass="entr" presetSubtype="1"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wipe(up)">
                                      <p:cBhvr>
                                        <p:cTn id="67" dur="500"/>
                                        <p:tgtEl>
                                          <p:spTgt spid="40"/>
                                        </p:tgtEl>
                                      </p:cBhvr>
                                    </p:animEffect>
                                  </p:childTnLst>
                                </p:cTn>
                              </p:par>
                            </p:childTnLst>
                          </p:cTn>
                        </p:par>
                        <p:par>
                          <p:cTn id="68" fill="hold">
                            <p:stCondLst>
                              <p:cond delay="6000"/>
                            </p:stCondLst>
                            <p:childTnLst>
                              <p:par>
                                <p:cTn id="69" presetID="47" presetClass="entr" presetSubtype="0"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1000" fill="hold"/>
                                        <p:tgtEl>
                                          <p:spTgt spid="37"/>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2" presetClass="entr" presetSubtype="8" fill="hold" grpId="0" nodeType="afterEffect">
                                  <p:stCondLst>
                                    <p:cond delay="0"/>
                                  </p:stCondLst>
                                  <p:childTnLst>
                                    <p:set>
                                      <p:cBhvr>
                                        <p:cTn id="76" dur="1" fill="hold">
                                          <p:stCondLst>
                                            <p:cond delay="0"/>
                                          </p:stCondLst>
                                        </p:cTn>
                                        <p:tgtEl>
                                          <p:spTgt spid="41"/>
                                        </p:tgtEl>
                                        <p:attrNameLst>
                                          <p:attrName>style.visibility</p:attrName>
                                        </p:attrNameLst>
                                      </p:cBhvr>
                                      <p:to>
                                        <p:strVal val="visible"/>
                                      </p:to>
                                    </p:set>
                                    <p:animEffect transition="in" filter="wipe(left)">
                                      <p:cBhvr>
                                        <p:cTn id="77" dur="500"/>
                                        <p:tgtEl>
                                          <p:spTgt spid="41"/>
                                        </p:tgtEl>
                                      </p:cBhvr>
                                    </p:animEffect>
                                  </p:childTnLst>
                                </p:cTn>
                              </p:par>
                            </p:childTnLst>
                          </p:cTn>
                        </p:par>
                        <p:par>
                          <p:cTn id="78" fill="hold">
                            <p:stCondLst>
                              <p:cond delay="7500"/>
                            </p:stCondLst>
                            <p:childTnLst>
                              <p:par>
                                <p:cTn id="79" presetID="2" presetClass="entr" presetSubtype="4" fill="hold" grpId="0" nodeType="afterEffect">
                                  <p:stCondLst>
                                    <p:cond delay="0"/>
                                  </p:stCondLst>
                                  <p:childTnLst>
                                    <p:set>
                                      <p:cBhvr>
                                        <p:cTn id="80" dur="1" fill="hold">
                                          <p:stCondLst>
                                            <p:cond delay="0"/>
                                          </p:stCondLst>
                                        </p:cTn>
                                        <p:tgtEl>
                                          <p:spTgt spid="42"/>
                                        </p:tgtEl>
                                        <p:attrNameLst>
                                          <p:attrName>style.visibility</p:attrName>
                                        </p:attrNameLst>
                                      </p:cBhvr>
                                      <p:to>
                                        <p:strVal val="visible"/>
                                      </p:to>
                                    </p:set>
                                    <p:anim calcmode="lin" valueType="num">
                                      <p:cBhvr additive="base">
                                        <p:cTn id="81" dur="500" fill="hold"/>
                                        <p:tgtEl>
                                          <p:spTgt spid="42"/>
                                        </p:tgtEl>
                                        <p:attrNameLst>
                                          <p:attrName>ppt_x</p:attrName>
                                        </p:attrNameLst>
                                      </p:cBhvr>
                                      <p:tavLst>
                                        <p:tav tm="0">
                                          <p:val>
                                            <p:strVal val="#ppt_x"/>
                                          </p:val>
                                        </p:tav>
                                        <p:tav tm="100000">
                                          <p:val>
                                            <p:strVal val="#ppt_x"/>
                                          </p:val>
                                        </p:tav>
                                      </p:tavLst>
                                    </p:anim>
                                    <p:anim calcmode="lin" valueType="num">
                                      <p:cBhvr additive="base">
                                        <p:cTn id="82" dur="500" fill="hold"/>
                                        <p:tgtEl>
                                          <p:spTgt spid="42"/>
                                        </p:tgtEl>
                                        <p:attrNameLst>
                                          <p:attrName>ppt_y</p:attrName>
                                        </p:attrNameLst>
                                      </p:cBhvr>
                                      <p:tavLst>
                                        <p:tav tm="0">
                                          <p:val>
                                            <p:strVal val="1+#ppt_h/2"/>
                                          </p:val>
                                        </p:tav>
                                        <p:tav tm="100000">
                                          <p:val>
                                            <p:strVal val="#ppt_y"/>
                                          </p:val>
                                        </p:tav>
                                      </p:tavLst>
                                    </p:anim>
                                  </p:childTnLst>
                                </p:cTn>
                              </p:par>
                            </p:childTnLst>
                          </p:cTn>
                        </p:par>
                        <p:par>
                          <p:cTn id="83" fill="hold">
                            <p:stCondLst>
                              <p:cond delay="8000"/>
                            </p:stCondLst>
                            <p:childTnLst>
                              <p:par>
                                <p:cTn id="84" presetID="2" presetClass="entr" presetSubtype="4"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additive="base">
                                        <p:cTn id="86" dur="500" fill="hold"/>
                                        <p:tgtEl>
                                          <p:spTgt spid="43"/>
                                        </p:tgtEl>
                                        <p:attrNameLst>
                                          <p:attrName>ppt_x</p:attrName>
                                        </p:attrNameLst>
                                      </p:cBhvr>
                                      <p:tavLst>
                                        <p:tav tm="0">
                                          <p:val>
                                            <p:strVal val="#ppt_x"/>
                                          </p:val>
                                        </p:tav>
                                        <p:tav tm="100000">
                                          <p:val>
                                            <p:strVal val="#ppt_x"/>
                                          </p:val>
                                        </p:tav>
                                      </p:tavLst>
                                    </p:anim>
                                    <p:anim calcmode="lin" valueType="num">
                                      <p:cBhvr additive="base">
                                        <p:cTn id="87" dur="500" fill="hold"/>
                                        <p:tgtEl>
                                          <p:spTgt spid="43"/>
                                        </p:tgtEl>
                                        <p:attrNameLst>
                                          <p:attrName>ppt_y</p:attrName>
                                        </p:attrNameLst>
                                      </p:cBhvr>
                                      <p:tavLst>
                                        <p:tav tm="0">
                                          <p:val>
                                            <p:strVal val="1+#ppt_h/2"/>
                                          </p:val>
                                        </p:tav>
                                        <p:tav tm="100000">
                                          <p:val>
                                            <p:strVal val="#ppt_y"/>
                                          </p:val>
                                        </p:tav>
                                      </p:tavLst>
                                    </p:anim>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46"/>
                                        </p:tgtEl>
                                        <p:attrNameLst>
                                          <p:attrName>style.visibility</p:attrName>
                                        </p:attrNameLst>
                                      </p:cBhvr>
                                      <p:to>
                                        <p:strVal val="visible"/>
                                      </p:to>
                                    </p:set>
                                    <p:anim calcmode="lin" valueType="num">
                                      <p:cBhvr>
                                        <p:cTn id="91" dur="500" fill="hold"/>
                                        <p:tgtEl>
                                          <p:spTgt spid="46"/>
                                        </p:tgtEl>
                                        <p:attrNameLst>
                                          <p:attrName>ppt_w</p:attrName>
                                        </p:attrNameLst>
                                      </p:cBhvr>
                                      <p:tavLst>
                                        <p:tav tm="0">
                                          <p:val>
                                            <p:fltVal val="0"/>
                                          </p:val>
                                        </p:tav>
                                        <p:tav tm="100000">
                                          <p:val>
                                            <p:strVal val="#ppt_w"/>
                                          </p:val>
                                        </p:tav>
                                      </p:tavLst>
                                    </p:anim>
                                    <p:anim calcmode="lin" valueType="num">
                                      <p:cBhvr>
                                        <p:cTn id="92" dur="500" fill="hold"/>
                                        <p:tgtEl>
                                          <p:spTgt spid="46"/>
                                        </p:tgtEl>
                                        <p:attrNameLst>
                                          <p:attrName>ppt_h</p:attrName>
                                        </p:attrNameLst>
                                      </p:cBhvr>
                                      <p:tavLst>
                                        <p:tav tm="0">
                                          <p:val>
                                            <p:fltVal val="0"/>
                                          </p:val>
                                        </p:tav>
                                        <p:tav tm="100000">
                                          <p:val>
                                            <p:strVal val="#ppt_h"/>
                                          </p:val>
                                        </p:tav>
                                      </p:tavLst>
                                    </p:anim>
                                    <p:animEffect transition="in" filter="fade">
                                      <p:cBhvr>
                                        <p:cTn id="93" dur="500"/>
                                        <p:tgtEl>
                                          <p:spTgt spid="46"/>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45"/>
                                        </p:tgtEl>
                                        <p:attrNameLst>
                                          <p:attrName>style.visibility</p:attrName>
                                        </p:attrNameLst>
                                      </p:cBhvr>
                                      <p:to>
                                        <p:strVal val="visible"/>
                                      </p:to>
                                    </p:set>
                                    <p:anim calcmode="lin" valueType="num">
                                      <p:cBhvr>
                                        <p:cTn id="96" dur="500" fill="hold"/>
                                        <p:tgtEl>
                                          <p:spTgt spid="45"/>
                                        </p:tgtEl>
                                        <p:attrNameLst>
                                          <p:attrName>ppt_w</p:attrName>
                                        </p:attrNameLst>
                                      </p:cBhvr>
                                      <p:tavLst>
                                        <p:tav tm="0">
                                          <p:val>
                                            <p:fltVal val="0"/>
                                          </p:val>
                                        </p:tav>
                                        <p:tav tm="100000">
                                          <p:val>
                                            <p:strVal val="#ppt_w"/>
                                          </p:val>
                                        </p:tav>
                                      </p:tavLst>
                                    </p:anim>
                                    <p:anim calcmode="lin" valueType="num">
                                      <p:cBhvr>
                                        <p:cTn id="97" dur="500" fill="hold"/>
                                        <p:tgtEl>
                                          <p:spTgt spid="45"/>
                                        </p:tgtEl>
                                        <p:attrNameLst>
                                          <p:attrName>ppt_h</p:attrName>
                                        </p:attrNameLst>
                                      </p:cBhvr>
                                      <p:tavLst>
                                        <p:tav tm="0">
                                          <p:val>
                                            <p:fltVal val="0"/>
                                          </p:val>
                                        </p:tav>
                                        <p:tav tm="100000">
                                          <p:val>
                                            <p:strVal val="#ppt_h"/>
                                          </p:val>
                                        </p:tav>
                                      </p:tavLst>
                                    </p:anim>
                                    <p:animEffect transition="in" filter="fade">
                                      <p:cBhvr>
                                        <p:cTn id="98" dur="500"/>
                                        <p:tgtEl>
                                          <p:spTgt spid="45"/>
                                        </p:tgtEl>
                                      </p:cBhvr>
                                    </p:animEffect>
                                  </p:childTnLst>
                                </p:cTn>
                              </p:par>
                            </p:childTnLst>
                          </p:cTn>
                        </p:par>
                        <p:par>
                          <p:cTn id="99" fill="hold">
                            <p:stCondLst>
                              <p:cond delay="9000"/>
                            </p:stCondLst>
                            <p:childTnLst>
                              <p:par>
                                <p:cTn id="100" presetID="22" presetClass="entr" presetSubtype="1" fill="hold" grpId="0" nodeType="afterEffect">
                                  <p:stCondLst>
                                    <p:cond delay="0"/>
                                  </p:stCondLst>
                                  <p:childTnLst>
                                    <p:set>
                                      <p:cBhvr>
                                        <p:cTn id="101" dur="1" fill="hold">
                                          <p:stCondLst>
                                            <p:cond delay="0"/>
                                          </p:stCondLst>
                                        </p:cTn>
                                        <p:tgtEl>
                                          <p:spTgt spid="47"/>
                                        </p:tgtEl>
                                        <p:attrNameLst>
                                          <p:attrName>style.visibility</p:attrName>
                                        </p:attrNameLst>
                                      </p:cBhvr>
                                      <p:to>
                                        <p:strVal val="visible"/>
                                      </p:to>
                                    </p:set>
                                    <p:animEffect transition="in" filter="wipe(up)">
                                      <p:cBhvr>
                                        <p:cTn id="102" dur="500"/>
                                        <p:tgtEl>
                                          <p:spTgt spid="47"/>
                                        </p:tgtEl>
                                      </p:cBhvr>
                                    </p:animEffect>
                                  </p:childTnLst>
                                </p:cTn>
                              </p:par>
                            </p:childTnLst>
                          </p:cTn>
                        </p:par>
                        <p:par>
                          <p:cTn id="103" fill="hold">
                            <p:stCondLst>
                              <p:cond delay="9500"/>
                            </p:stCondLst>
                            <p:childTnLst>
                              <p:par>
                                <p:cTn id="104" presetID="47" presetClass="entr" presetSubtype="0" fill="hold" grpId="0" nodeType="afterEffect">
                                  <p:stCondLst>
                                    <p:cond delay="0"/>
                                  </p:stCondLst>
                                  <p:childTnLst>
                                    <p:set>
                                      <p:cBhvr>
                                        <p:cTn id="105" dur="1" fill="hold">
                                          <p:stCondLst>
                                            <p:cond delay="0"/>
                                          </p:stCondLst>
                                        </p:cTn>
                                        <p:tgtEl>
                                          <p:spTgt spid="44"/>
                                        </p:tgtEl>
                                        <p:attrNameLst>
                                          <p:attrName>style.visibility</p:attrName>
                                        </p:attrNameLst>
                                      </p:cBhvr>
                                      <p:to>
                                        <p:strVal val="visible"/>
                                      </p:to>
                                    </p:set>
                                    <p:animEffect transition="in" filter="fade">
                                      <p:cBhvr>
                                        <p:cTn id="106" dur="1000"/>
                                        <p:tgtEl>
                                          <p:spTgt spid="44"/>
                                        </p:tgtEl>
                                      </p:cBhvr>
                                    </p:animEffect>
                                    <p:anim calcmode="lin" valueType="num">
                                      <p:cBhvr>
                                        <p:cTn id="107" dur="1000" fill="hold"/>
                                        <p:tgtEl>
                                          <p:spTgt spid="44"/>
                                        </p:tgtEl>
                                        <p:attrNameLst>
                                          <p:attrName>ppt_x</p:attrName>
                                        </p:attrNameLst>
                                      </p:cBhvr>
                                      <p:tavLst>
                                        <p:tav tm="0">
                                          <p:val>
                                            <p:strVal val="#ppt_x"/>
                                          </p:val>
                                        </p:tav>
                                        <p:tav tm="100000">
                                          <p:val>
                                            <p:strVal val="#ppt_x"/>
                                          </p:val>
                                        </p:tav>
                                      </p:tavLst>
                                    </p:anim>
                                    <p:anim calcmode="lin" valueType="num">
                                      <p:cBhvr>
                                        <p:cTn id="108" dur="1000" fill="hold"/>
                                        <p:tgtEl>
                                          <p:spTgt spid="44"/>
                                        </p:tgtEl>
                                        <p:attrNameLst>
                                          <p:attrName>ppt_y</p:attrName>
                                        </p:attrNameLst>
                                      </p:cBhvr>
                                      <p:tavLst>
                                        <p:tav tm="0">
                                          <p:val>
                                            <p:strVal val="#ppt_y-.1"/>
                                          </p:val>
                                        </p:tav>
                                        <p:tav tm="100000">
                                          <p:val>
                                            <p:strVal val="#ppt_y"/>
                                          </p:val>
                                        </p:tav>
                                      </p:tavLst>
                                    </p:anim>
                                  </p:childTnLst>
                                </p:cTn>
                              </p:par>
                            </p:childTnLst>
                          </p:cTn>
                        </p:par>
                        <p:par>
                          <p:cTn id="109" fill="hold">
                            <p:stCondLst>
                              <p:cond delay="10500"/>
                            </p:stCondLst>
                            <p:childTnLst>
                              <p:par>
                                <p:cTn id="110" presetID="22" presetClass="entr" presetSubtype="8" fill="hold" grpId="0" nodeType="afterEffect">
                                  <p:stCondLst>
                                    <p:cond delay="0"/>
                                  </p:stCondLst>
                                  <p:childTnLst>
                                    <p:set>
                                      <p:cBhvr>
                                        <p:cTn id="111" dur="1" fill="hold">
                                          <p:stCondLst>
                                            <p:cond delay="0"/>
                                          </p:stCondLst>
                                        </p:cTn>
                                        <p:tgtEl>
                                          <p:spTgt spid="48"/>
                                        </p:tgtEl>
                                        <p:attrNameLst>
                                          <p:attrName>style.visibility</p:attrName>
                                        </p:attrNameLst>
                                      </p:cBhvr>
                                      <p:to>
                                        <p:strVal val="visible"/>
                                      </p:to>
                                    </p:set>
                                    <p:animEffect transition="in" filter="wipe(left)">
                                      <p:cBhvr>
                                        <p:cTn id="112" dur="500"/>
                                        <p:tgtEl>
                                          <p:spTgt spid="48"/>
                                        </p:tgtEl>
                                      </p:cBhvr>
                                    </p:animEffect>
                                  </p:childTnLst>
                                </p:cTn>
                              </p:par>
                            </p:childTnLst>
                          </p:cTn>
                        </p:par>
                        <p:par>
                          <p:cTn id="113" fill="hold">
                            <p:stCondLst>
                              <p:cond delay="11000"/>
                            </p:stCondLst>
                            <p:childTnLst>
                              <p:par>
                                <p:cTn id="114" presetID="2" presetClass="entr" presetSubtype="4" fill="hold" grpId="0" nodeType="afterEffect">
                                  <p:stCondLst>
                                    <p:cond delay="0"/>
                                  </p:stCondLst>
                                  <p:childTnLst>
                                    <p:set>
                                      <p:cBhvr>
                                        <p:cTn id="115" dur="1" fill="hold">
                                          <p:stCondLst>
                                            <p:cond delay="0"/>
                                          </p:stCondLst>
                                        </p:cTn>
                                        <p:tgtEl>
                                          <p:spTgt spid="49"/>
                                        </p:tgtEl>
                                        <p:attrNameLst>
                                          <p:attrName>style.visibility</p:attrName>
                                        </p:attrNameLst>
                                      </p:cBhvr>
                                      <p:to>
                                        <p:strVal val="visible"/>
                                      </p:to>
                                    </p:set>
                                    <p:anim calcmode="lin" valueType="num">
                                      <p:cBhvr additive="base">
                                        <p:cTn id="116" dur="500" fill="hold"/>
                                        <p:tgtEl>
                                          <p:spTgt spid="49"/>
                                        </p:tgtEl>
                                        <p:attrNameLst>
                                          <p:attrName>ppt_x</p:attrName>
                                        </p:attrNameLst>
                                      </p:cBhvr>
                                      <p:tavLst>
                                        <p:tav tm="0">
                                          <p:val>
                                            <p:strVal val="#ppt_x"/>
                                          </p:val>
                                        </p:tav>
                                        <p:tav tm="100000">
                                          <p:val>
                                            <p:strVal val="#ppt_x"/>
                                          </p:val>
                                        </p:tav>
                                      </p:tavLst>
                                    </p:anim>
                                    <p:anim calcmode="lin" valueType="num">
                                      <p:cBhvr additive="base">
                                        <p:cTn id="117" dur="500" fill="hold"/>
                                        <p:tgtEl>
                                          <p:spTgt spid="49"/>
                                        </p:tgtEl>
                                        <p:attrNameLst>
                                          <p:attrName>ppt_y</p:attrName>
                                        </p:attrNameLst>
                                      </p:cBhvr>
                                      <p:tavLst>
                                        <p:tav tm="0">
                                          <p:val>
                                            <p:strVal val="1+#ppt_h/2"/>
                                          </p:val>
                                        </p:tav>
                                        <p:tav tm="100000">
                                          <p:val>
                                            <p:strVal val="#ppt_y"/>
                                          </p:val>
                                        </p:tav>
                                      </p:tavLst>
                                    </p:anim>
                                  </p:childTnLst>
                                </p:cTn>
                              </p:par>
                            </p:childTnLst>
                          </p:cTn>
                        </p:par>
                        <p:par>
                          <p:cTn id="118" fill="hold">
                            <p:stCondLst>
                              <p:cond delay="11500"/>
                            </p:stCondLst>
                            <p:childTnLst>
                              <p:par>
                                <p:cTn id="119" presetID="2" presetClass="entr" presetSubtype="4" fill="hold" grpId="0" nodeType="afterEffect">
                                  <p:stCondLst>
                                    <p:cond delay="0"/>
                                  </p:stCondLst>
                                  <p:childTnLst>
                                    <p:set>
                                      <p:cBhvr>
                                        <p:cTn id="120" dur="1" fill="hold">
                                          <p:stCondLst>
                                            <p:cond delay="0"/>
                                          </p:stCondLst>
                                        </p:cTn>
                                        <p:tgtEl>
                                          <p:spTgt spid="50"/>
                                        </p:tgtEl>
                                        <p:attrNameLst>
                                          <p:attrName>style.visibility</p:attrName>
                                        </p:attrNameLst>
                                      </p:cBhvr>
                                      <p:to>
                                        <p:strVal val="visible"/>
                                      </p:to>
                                    </p:set>
                                    <p:anim calcmode="lin" valueType="num">
                                      <p:cBhvr additive="base">
                                        <p:cTn id="121" dur="500" fill="hold"/>
                                        <p:tgtEl>
                                          <p:spTgt spid="50"/>
                                        </p:tgtEl>
                                        <p:attrNameLst>
                                          <p:attrName>ppt_x</p:attrName>
                                        </p:attrNameLst>
                                      </p:cBhvr>
                                      <p:tavLst>
                                        <p:tav tm="0">
                                          <p:val>
                                            <p:strVal val="#ppt_x"/>
                                          </p:val>
                                        </p:tav>
                                        <p:tav tm="100000">
                                          <p:val>
                                            <p:strVal val="#ppt_x"/>
                                          </p:val>
                                        </p:tav>
                                      </p:tavLst>
                                    </p:anim>
                                    <p:anim calcmode="lin" valueType="num">
                                      <p:cBhvr additive="base">
                                        <p:cTn id="122" dur="500" fill="hold"/>
                                        <p:tgtEl>
                                          <p:spTgt spid="50"/>
                                        </p:tgtEl>
                                        <p:attrNameLst>
                                          <p:attrName>ppt_y</p:attrName>
                                        </p:attrNameLst>
                                      </p:cBhvr>
                                      <p:tavLst>
                                        <p:tav tm="0">
                                          <p:val>
                                            <p:strVal val="1+#ppt_h/2"/>
                                          </p:val>
                                        </p:tav>
                                        <p:tav tm="100000">
                                          <p:val>
                                            <p:strVal val="#ppt_y"/>
                                          </p:val>
                                        </p:tav>
                                      </p:tavLst>
                                    </p:anim>
                                  </p:childTnLst>
                                </p:cTn>
                              </p:par>
                            </p:childTnLst>
                          </p:cTn>
                        </p:par>
                        <p:par>
                          <p:cTn id="123" fill="hold">
                            <p:stCondLst>
                              <p:cond delay="12000"/>
                            </p:stCondLst>
                            <p:childTnLst>
                              <p:par>
                                <p:cTn id="124" presetID="53" presetClass="entr" presetSubtype="16" fill="hold" grpId="0" nodeType="afterEffect">
                                  <p:stCondLst>
                                    <p:cond delay="0"/>
                                  </p:stCondLst>
                                  <p:childTnLst>
                                    <p:set>
                                      <p:cBhvr>
                                        <p:cTn id="125" dur="1" fill="hold">
                                          <p:stCondLst>
                                            <p:cond delay="0"/>
                                          </p:stCondLst>
                                        </p:cTn>
                                        <p:tgtEl>
                                          <p:spTgt spid="53"/>
                                        </p:tgtEl>
                                        <p:attrNameLst>
                                          <p:attrName>style.visibility</p:attrName>
                                        </p:attrNameLst>
                                      </p:cBhvr>
                                      <p:to>
                                        <p:strVal val="visible"/>
                                      </p:to>
                                    </p:set>
                                    <p:anim calcmode="lin" valueType="num">
                                      <p:cBhvr>
                                        <p:cTn id="126" dur="500" fill="hold"/>
                                        <p:tgtEl>
                                          <p:spTgt spid="53"/>
                                        </p:tgtEl>
                                        <p:attrNameLst>
                                          <p:attrName>ppt_w</p:attrName>
                                        </p:attrNameLst>
                                      </p:cBhvr>
                                      <p:tavLst>
                                        <p:tav tm="0">
                                          <p:val>
                                            <p:fltVal val="0"/>
                                          </p:val>
                                        </p:tav>
                                        <p:tav tm="100000">
                                          <p:val>
                                            <p:strVal val="#ppt_w"/>
                                          </p:val>
                                        </p:tav>
                                      </p:tavLst>
                                    </p:anim>
                                    <p:anim calcmode="lin" valueType="num">
                                      <p:cBhvr>
                                        <p:cTn id="127" dur="500" fill="hold"/>
                                        <p:tgtEl>
                                          <p:spTgt spid="53"/>
                                        </p:tgtEl>
                                        <p:attrNameLst>
                                          <p:attrName>ppt_h</p:attrName>
                                        </p:attrNameLst>
                                      </p:cBhvr>
                                      <p:tavLst>
                                        <p:tav tm="0">
                                          <p:val>
                                            <p:fltVal val="0"/>
                                          </p:val>
                                        </p:tav>
                                        <p:tav tm="100000">
                                          <p:val>
                                            <p:strVal val="#ppt_h"/>
                                          </p:val>
                                        </p:tav>
                                      </p:tavLst>
                                    </p:anim>
                                    <p:animEffect transition="in" filter="fade">
                                      <p:cBhvr>
                                        <p:cTn id="128" dur="500"/>
                                        <p:tgtEl>
                                          <p:spTgt spid="53"/>
                                        </p:tgtEl>
                                      </p:cBhvr>
                                    </p:animEffect>
                                  </p:childTnLst>
                                </p:cTn>
                              </p:par>
                              <p:par>
                                <p:cTn id="129" presetID="53" presetClass="entr" presetSubtype="16" fill="hold" grpId="0" nodeType="withEffect">
                                  <p:stCondLst>
                                    <p:cond delay="0"/>
                                  </p:stCondLst>
                                  <p:childTnLst>
                                    <p:set>
                                      <p:cBhvr>
                                        <p:cTn id="130" dur="1" fill="hold">
                                          <p:stCondLst>
                                            <p:cond delay="0"/>
                                          </p:stCondLst>
                                        </p:cTn>
                                        <p:tgtEl>
                                          <p:spTgt spid="52"/>
                                        </p:tgtEl>
                                        <p:attrNameLst>
                                          <p:attrName>style.visibility</p:attrName>
                                        </p:attrNameLst>
                                      </p:cBhvr>
                                      <p:to>
                                        <p:strVal val="visible"/>
                                      </p:to>
                                    </p:set>
                                    <p:anim calcmode="lin" valueType="num">
                                      <p:cBhvr>
                                        <p:cTn id="131" dur="500" fill="hold"/>
                                        <p:tgtEl>
                                          <p:spTgt spid="52"/>
                                        </p:tgtEl>
                                        <p:attrNameLst>
                                          <p:attrName>ppt_w</p:attrName>
                                        </p:attrNameLst>
                                      </p:cBhvr>
                                      <p:tavLst>
                                        <p:tav tm="0">
                                          <p:val>
                                            <p:fltVal val="0"/>
                                          </p:val>
                                        </p:tav>
                                        <p:tav tm="100000">
                                          <p:val>
                                            <p:strVal val="#ppt_w"/>
                                          </p:val>
                                        </p:tav>
                                      </p:tavLst>
                                    </p:anim>
                                    <p:anim calcmode="lin" valueType="num">
                                      <p:cBhvr>
                                        <p:cTn id="132" dur="500" fill="hold"/>
                                        <p:tgtEl>
                                          <p:spTgt spid="52"/>
                                        </p:tgtEl>
                                        <p:attrNameLst>
                                          <p:attrName>ppt_h</p:attrName>
                                        </p:attrNameLst>
                                      </p:cBhvr>
                                      <p:tavLst>
                                        <p:tav tm="0">
                                          <p:val>
                                            <p:fltVal val="0"/>
                                          </p:val>
                                        </p:tav>
                                        <p:tav tm="100000">
                                          <p:val>
                                            <p:strVal val="#ppt_h"/>
                                          </p:val>
                                        </p:tav>
                                      </p:tavLst>
                                    </p:anim>
                                    <p:animEffect transition="in" filter="fade">
                                      <p:cBhvr>
                                        <p:cTn id="133" dur="500"/>
                                        <p:tgtEl>
                                          <p:spTgt spid="52"/>
                                        </p:tgtEl>
                                      </p:cBhvr>
                                    </p:animEffect>
                                  </p:childTnLst>
                                </p:cTn>
                              </p:par>
                            </p:childTnLst>
                          </p:cTn>
                        </p:par>
                        <p:par>
                          <p:cTn id="134" fill="hold">
                            <p:stCondLst>
                              <p:cond delay="12500"/>
                            </p:stCondLst>
                            <p:childTnLst>
                              <p:par>
                                <p:cTn id="135" presetID="22" presetClass="entr" presetSubtype="1" fill="hold" grpId="0" nodeType="afterEffect">
                                  <p:stCondLst>
                                    <p:cond delay="0"/>
                                  </p:stCondLst>
                                  <p:childTnLst>
                                    <p:set>
                                      <p:cBhvr>
                                        <p:cTn id="136" dur="1" fill="hold">
                                          <p:stCondLst>
                                            <p:cond delay="0"/>
                                          </p:stCondLst>
                                        </p:cTn>
                                        <p:tgtEl>
                                          <p:spTgt spid="54"/>
                                        </p:tgtEl>
                                        <p:attrNameLst>
                                          <p:attrName>style.visibility</p:attrName>
                                        </p:attrNameLst>
                                      </p:cBhvr>
                                      <p:to>
                                        <p:strVal val="visible"/>
                                      </p:to>
                                    </p:set>
                                    <p:animEffect transition="in" filter="wipe(up)">
                                      <p:cBhvr>
                                        <p:cTn id="137" dur="500"/>
                                        <p:tgtEl>
                                          <p:spTgt spid="54"/>
                                        </p:tgtEl>
                                      </p:cBhvr>
                                    </p:animEffect>
                                  </p:childTnLst>
                                </p:cTn>
                              </p:par>
                            </p:childTnLst>
                          </p:cTn>
                        </p:par>
                        <p:par>
                          <p:cTn id="138" fill="hold">
                            <p:stCondLst>
                              <p:cond delay="13000"/>
                            </p:stCondLst>
                            <p:childTnLst>
                              <p:par>
                                <p:cTn id="139" presetID="47" presetClass="entr" presetSubtype="0" fill="hold" grpId="0" nodeType="afterEffect">
                                  <p:stCondLst>
                                    <p:cond delay="0"/>
                                  </p:stCondLst>
                                  <p:childTnLst>
                                    <p:set>
                                      <p:cBhvr>
                                        <p:cTn id="140" dur="1" fill="hold">
                                          <p:stCondLst>
                                            <p:cond delay="0"/>
                                          </p:stCondLst>
                                        </p:cTn>
                                        <p:tgtEl>
                                          <p:spTgt spid="51"/>
                                        </p:tgtEl>
                                        <p:attrNameLst>
                                          <p:attrName>style.visibility</p:attrName>
                                        </p:attrNameLst>
                                      </p:cBhvr>
                                      <p:to>
                                        <p:strVal val="visible"/>
                                      </p:to>
                                    </p:set>
                                    <p:animEffect transition="in" filter="fade">
                                      <p:cBhvr>
                                        <p:cTn id="141" dur="1000"/>
                                        <p:tgtEl>
                                          <p:spTgt spid="51"/>
                                        </p:tgtEl>
                                      </p:cBhvr>
                                    </p:animEffect>
                                    <p:anim calcmode="lin" valueType="num">
                                      <p:cBhvr>
                                        <p:cTn id="142" dur="1000" fill="hold"/>
                                        <p:tgtEl>
                                          <p:spTgt spid="51"/>
                                        </p:tgtEl>
                                        <p:attrNameLst>
                                          <p:attrName>ppt_x</p:attrName>
                                        </p:attrNameLst>
                                      </p:cBhvr>
                                      <p:tavLst>
                                        <p:tav tm="0">
                                          <p:val>
                                            <p:strVal val="#ppt_x"/>
                                          </p:val>
                                        </p:tav>
                                        <p:tav tm="100000">
                                          <p:val>
                                            <p:strVal val="#ppt_x"/>
                                          </p:val>
                                        </p:tav>
                                      </p:tavLst>
                                    </p:anim>
                                    <p:anim calcmode="lin" valueType="num">
                                      <p:cBhvr>
                                        <p:cTn id="143" dur="1000" fill="hold"/>
                                        <p:tgtEl>
                                          <p:spTgt spid="51"/>
                                        </p:tgtEl>
                                        <p:attrNameLst>
                                          <p:attrName>ppt_y</p:attrName>
                                        </p:attrNameLst>
                                      </p:cBhvr>
                                      <p:tavLst>
                                        <p:tav tm="0">
                                          <p:val>
                                            <p:strVal val="#ppt_y-.1"/>
                                          </p:val>
                                        </p:tav>
                                        <p:tav tm="100000">
                                          <p:val>
                                            <p:strVal val="#ppt_y"/>
                                          </p:val>
                                        </p:tav>
                                      </p:tavLst>
                                    </p:anim>
                                  </p:childTnLst>
                                </p:cTn>
                              </p:par>
                            </p:childTnLst>
                          </p:cTn>
                        </p:par>
                        <p:par>
                          <p:cTn id="144" fill="hold">
                            <p:stCondLst>
                              <p:cond delay="14000"/>
                            </p:stCondLst>
                            <p:childTnLst>
                              <p:par>
                                <p:cTn id="145" presetID="22" presetClass="entr" presetSubtype="8" fill="hold" grpId="0" nodeType="afterEffect">
                                  <p:stCondLst>
                                    <p:cond delay="0"/>
                                  </p:stCondLst>
                                  <p:childTnLst>
                                    <p:set>
                                      <p:cBhvr>
                                        <p:cTn id="146" dur="1" fill="hold">
                                          <p:stCondLst>
                                            <p:cond delay="0"/>
                                          </p:stCondLst>
                                        </p:cTn>
                                        <p:tgtEl>
                                          <p:spTgt spid="55"/>
                                        </p:tgtEl>
                                        <p:attrNameLst>
                                          <p:attrName>style.visibility</p:attrName>
                                        </p:attrNameLst>
                                      </p:cBhvr>
                                      <p:to>
                                        <p:strVal val="visible"/>
                                      </p:to>
                                    </p:set>
                                    <p:animEffect transition="in" filter="wipe(left)">
                                      <p:cBhvr>
                                        <p:cTn id="14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animBg="1"/>
      <p:bldP spid="18" grpId="0" animBg="1"/>
      <p:bldP spid="19" grpId="0"/>
      <p:bldP spid="20" grpId="0" animBg="1"/>
      <p:bldP spid="33" grpId="0"/>
      <p:bldP spid="34" grpId="0"/>
      <p:bldP spid="35" grpId="0" animBg="1"/>
      <p:bldP spid="36" grpId="0" animBg="1"/>
      <p:bldP spid="37" grpId="0" animBg="1"/>
      <p:bldP spid="38" grpId="0"/>
      <p:bldP spid="39" grpId="0" animBg="1"/>
      <p:bldP spid="40" grpId="0"/>
      <p:bldP spid="41" grpId="0"/>
      <p:bldP spid="42" grpId="0" animBg="1"/>
      <p:bldP spid="43" grpId="0" animBg="1"/>
      <p:bldP spid="44" grpId="0" animBg="1"/>
      <p:bldP spid="45" grpId="0"/>
      <p:bldP spid="46" grpId="0" animBg="1"/>
      <p:bldP spid="47" grpId="0"/>
      <p:bldP spid="48" grpId="0"/>
      <p:bldP spid="49" grpId="0" animBg="1"/>
      <p:bldP spid="50" grpId="0" animBg="1"/>
      <p:bldP spid="51" grpId="0" animBg="1"/>
      <p:bldP spid="52" grpId="0"/>
      <p:bldP spid="53" grpId="0" animBg="1"/>
      <p:bldP spid="54" grpId="0"/>
      <p:bldP spid="5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Freeform 10"/>
          <p:cNvSpPr>
            <a:spLocks noChangeAspect="1"/>
          </p:cNvSpPr>
          <p:nvPr/>
        </p:nvSpPr>
        <p:spPr>
          <a:xfrm>
            <a:off x="4655323" y="1733220"/>
            <a:ext cx="2926080" cy="1528802"/>
          </a:xfrm>
          <a:custGeom>
            <a:avLst/>
            <a:gdLst>
              <a:gd name="connsiteX0" fmla="*/ 1371600 w 2743200"/>
              <a:gd name="connsiteY0" fmla="*/ 0 h 1433252"/>
              <a:gd name="connsiteX1" fmla="*/ 2743200 w 2743200"/>
              <a:gd name="connsiteY1" fmla="*/ 1371600 h 1433252"/>
              <a:gd name="connsiteX2" fmla="*/ 2739311 w 2743200"/>
              <a:gd name="connsiteY2" fmla="*/ 1433252 h 1433252"/>
              <a:gd name="connsiteX3" fmla="*/ 2702718 w 2743200"/>
              <a:gd name="connsiteY3" fmla="*/ 1411021 h 1433252"/>
              <a:gd name="connsiteX4" fmla="*/ 2048932 w 2743200"/>
              <a:gd name="connsiteY4" fmla="*/ 1245476 h 1433252"/>
              <a:gd name="connsiteX5" fmla="*/ 1395146 w 2743200"/>
              <a:gd name="connsiteY5" fmla="*/ 1411021 h 1433252"/>
              <a:gd name="connsiteX6" fmla="*/ 1363122 w 2743200"/>
              <a:gd name="connsiteY6" fmla="*/ 1430476 h 1433252"/>
              <a:gd name="connsiteX7" fmla="*/ 1294350 w 2743200"/>
              <a:gd name="connsiteY7" fmla="*/ 1391763 h 1433252"/>
              <a:gd name="connsiteX8" fmla="*/ 677332 w 2743200"/>
              <a:gd name="connsiteY8" fmla="*/ 1245476 h 1433252"/>
              <a:gd name="connsiteX9" fmla="*/ 23546 w 2743200"/>
              <a:gd name="connsiteY9" fmla="*/ 1411021 h 1433252"/>
              <a:gd name="connsiteX10" fmla="*/ 2632 w 2743200"/>
              <a:gd name="connsiteY10" fmla="*/ 1423726 h 1433252"/>
              <a:gd name="connsiteX11" fmla="*/ 0 w 2743200"/>
              <a:gd name="connsiteY11" fmla="*/ 1371600 h 1433252"/>
              <a:gd name="connsiteX12" fmla="*/ 1371600 w 2743200"/>
              <a:gd name="connsiteY12" fmla="*/ 0 h 14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3200" h="1433252">
                <a:moveTo>
                  <a:pt x="1371600" y="0"/>
                </a:moveTo>
                <a:cubicBezTo>
                  <a:pt x="2129114" y="0"/>
                  <a:pt x="2743200" y="614086"/>
                  <a:pt x="2743200" y="1371600"/>
                </a:cubicBezTo>
                <a:lnTo>
                  <a:pt x="2739311" y="1433252"/>
                </a:lnTo>
                <a:lnTo>
                  <a:pt x="2702718" y="1411021"/>
                </a:lnTo>
                <a:cubicBezTo>
                  <a:pt x="2508372" y="1305446"/>
                  <a:pt x="2285655" y="1245476"/>
                  <a:pt x="2048932" y="1245476"/>
                </a:cubicBezTo>
                <a:cubicBezTo>
                  <a:pt x="1812209" y="1245476"/>
                  <a:pt x="1589493" y="1305446"/>
                  <a:pt x="1395146" y="1411021"/>
                </a:cubicBezTo>
                <a:lnTo>
                  <a:pt x="1363122" y="1430476"/>
                </a:lnTo>
                <a:lnTo>
                  <a:pt x="1294350" y="1391763"/>
                </a:lnTo>
                <a:cubicBezTo>
                  <a:pt x="1108878" y="1298184"/>
                  <a:pt x="899260" y="1245476"/>
                  <a:pt x="677332" y="1245476"/>
                </a:cubicBezTo>
                <a:cubicBezTo>
                  <a:pt x="440609" y="1245476"/>
                  <a:pt x="217893" y="1305446"/>
                  <a:pt x="23546" y="1411021"/>
                </a:cubicBezTo>
                <a:lnTo>
                  <a:pt x="2632" y="1423726"/>
                </a:lnTo>
                <a:lnTo>
                  <a:pt x="0" y="1371600"/>
                </a:lnTo>
                <a:cubicBezTo>
                  <a:pt x="0" y="614086"/>
                  <a:pt x="614086" y="0"/>
                  <a:pt x="1371600" y="0"/>
                </a:cubicBezTo>
                <a:close/>
              </a:path>
            </a:pathLst>
          </a:custGeom>
          <a:solidFill>
            <a:schemeClr val="tx1">
              <a:alpha val="75000"/>
            </a:schemeClr>
          </a:solidFill>
          <a:ln w="508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3818692" y="3390227"/>
            <a:ext cx="2194560" cy="2735946"/>
          </a:xfrm>
          <a:custGeom>
            <a:avLst/>
            <a:gdLst>
              <a:gd name="connsiteX0" fmla="*/ 696900 w 2057400"/>
              <a:gd name="connsiteY0" fmla="*/ 0 h 2564950"/>
              <a:gd name="connsiteX1" fmla="*/ 701350 w 2057400"/>
              <a:gd name="connsiteY1" fmla="*/ 88112 h 2564950"/>
              <a:gd name="connsiteX2" fmla="*/ 1340560 w 2057400"/>
              <a:gd name="connsiteY2" fmla="*/ 1112229 h 2564950"/>
              <a:gd name="connsiteX3" fmla="*/ 1374725 w 2057400"/>
              <a:gd name="connsiteY3" fmla="*/ 1131461 h 2564950"/>
              <a:gd name="connsiteX4" fmla="*/ 1371600 w 2057400"/>
              <a:gd name="connsiteY4" fmla="*/ 1193350 h 2564950"/>
              <a:gd name="connsiteX5" fmla="*/ 1976326 w 2057400"/>
              <a:gd name="connsiteY5" fmla="*/ 2330703 h 2564950"/>
              <a:gd name="connsiteX6" fmla="*/ 2057400 w 2057400"/>
              <a:gd name="connsiteY6" fmla="*/ 2379957 h 2564950"/>
              <a:gd name="connsiteX7" fmla="*/ 2025386 w 2057400"/>
              <a:gd name="connsiteY7" fmla="*/ 2399406 h 2564950"/>
              <a:gd name="connsiteX8" fmla="*/ 1371600 w 2057400"/>
              <a:gd name="connsiteY8" fmla="*/ 2564950 h 2564950"/>
              <a:gd name="connsiteX9" fmla="*/ 0 w 2057400"/>
              <a:gd name="connsiteY9" fmla="*/ 1193350 h 2564950"/>
              <a:gd name="connsiteX10" fmla="*/ 604726 w 2057400"/>
              <a:gd name="connsiteY10" fmla="*/ 55998 h 256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64950">
                <a:moveTo>
                  <a:pt x="696900" y="0"/>
                </a:moveTo>
                <a:lnTo>
                  <a:pt x="701350" y="88112"/>
                </a:lnTo>
                <a:cubicBezTo>
                  <a:pt x="745249" y="520386"/>
                  <a:pt x="989880" y="893318"/>
                  <a:pt x="1340560" y="1112229"/>
                </a:cubicBezTo>
                <a:lnTo>
                  <a:pt x="1374725" y="1131461"/>
                </a:lnTo>
                <a:lnTo>
                  <a:pt x="1371600" y="1193350"/>
                </a:lnTo>
                <a:cubicBezTo>
                  <a:pt x="1371600" y="1666796"/>
                  <a:pt x="1611478" y="2084216"/>
                  <a:pt x="1976326" y="2330703"/>
                </a:cubicBezTo>
                <a:lnTo>
                  <a:pt x="2057400" y="2379957"/>
                </a:lnTo>
                <a:lnTo>
                  <a:pt x="2025386" y="2399406"/>
                </a:lnTo>
                <a:cubicBezTo>
                  <a:pt x="1831040" y="2504981"/>
                  <a:pt x="1608323" y="2564950"/>
                  <a:pt x="1371600" y="2564950"/>
                </a:cubicBezTo>
                <a:cubicBezTo>
                  <a:pt x="614086" y="2564950"/>
                  <a:pt x="0" y="1950864"/>
                  <a:pt x="0" y="1193350"/>
                </a:cubicBezTo>
                <a:cubicBezTo>
                  <a:pt x="0" y="719904"/>
                  <a:pt x="239878" y="302484"/>
                  <a:pt x="604726" y="55998"/>
                </a:cubicBezTo>
                <a:close/>
              </a:path>
            </a:pathLst>
          </a:custGeom>
          <a:solidFill>
            <a:schemeClr val="tx1">
              <a:alpha val="75000"/>
            </a:schemeClr>
          </a:solidFill>
          <a:ln w="508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6182260" y="3401124"/>
            <a:ext cx="2194560" cy="2725298"/>
          </a:xfrm>
          <a:custGeom>
            <a:avLst/>
            <a:gdLst>
              <a:gd name="connsiteX0" fmla="*/ 1376932 w 2057400"/>
              <a:gd name="connsiteY0" fmla="*/ 0 h 2554967"/>
              <a:gd name="connsiteX1" fmla="*/ 1452675 w 2057400"/>
              <a:gd name="connsiteY1" fmla="*/ 46015 h 2554967"/>
              <a:gd name="connsiteX2" fmla="*/ 2057400 w 2057400"/>
              <a:gd name="connsiteY2" fmla="*/ 1183367 h 2554967"/>
              <a:gd name="connsiteX3" fmla="*/ 685800 w 2057400"/>
              <a:gd name="connsiteY3" fmla="*/ 2554967 h 2554967"/>
              <a:gd name="connsiteX4" fmla="*/ 32014 w 2057400"/>
              <a:gd name="connsiteY4" fmla="*/ 2389423 h 2554967"/>
              <a:gd name="connsiteX5" fmla="*/ 0 w 2057400"/>
              <a:gd name="connsiteY5" fmla="*/ 2369974 h 2554967"/>
              <a:gd name="connsiteX6" fmla="*/ 81075 w 2057400"/>
              <a:gd name="connsiteY6" fmla="*/ 2320720 h 2554967"/>
              <a:gd name="connsiteX7" fmla="*/ 685800 w 2057400"/>
              <a:gd name="connsiteY7" fmla="*/ 1183367 h 2554967"/>
              <a:gd name="connsiteX8" fmla="*/ 682536 w 2057400"/>
              <a:gd name="connsiteY8" fmla="*/ 1131625 h 2554967"/>
              <a:gd name="connsiteX9" fmla="*/ 775343 w 2057400"/>
              <a:gd name="connsiteY9" fmla="*/ 1075244 h 2554967"/>
              <a:gd name="connsiteX10" fmla="*/ 1372987 w 2057400"/>
              <a:gd name="connsiteY10" fmla="*/ 78129 h 25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54967">
                <a:moveTo>
                  <a:pt x="1376932" y="0"/>
                </a:moveTo>
                <a:lnTo>
                  <a:pt x="1452675" y="46015"/>
                </a:lnTo>
                <a:cubicBezTo>
                  <a:pt x="1817523" y="292501"/>
                  <a:pt x="2057400" y="709921"/>
                  <a:pt x="2057400" y="1183367"/>
                </a:cubicBezTo>
                <a:cubicBezTo>
                  <a:pt x="2057400" y="1940881"/>
                  <a:pt x="1443314" y="2554967"/>
                  <a:pt x="685800" y="2554967"/>
                </a:cubicBezTo>
                <a:cubicBezTo>
                  <a:pt x="449077" y="2554967"/>
                  <a:pt x="226361" y="2494998"/>
                  <a:pt x="32014" y="2389423"/>
                </a:cubicBezTo>
                <a:lnTo>
                  <a:pt x="0" y="2369974"/>
                </a:lnTo>
                <a:lnTo>
                  <a:pt x="81075" y="2320720"/>
                </a:lnTo>
                <a:cubicBezTo>
                  <a:pt x="445923" y="2074233"/>
                  <a:pt x="685800" y="1656813"/>
                  <a:pt x="685800" y="1183367"/>
                </a:cubicBezTo>
                <a:lnTo>
                  <a:pt x="682536" y="1131625"/>
                </a:lnTo>
                <a:lnTo>
                  <a:pt x="775343" y="1075244"/>
                </a:lnTo>
                <a:cubicBezTo>
                  <a:pt x="1103706" y="853406"/>
                  <a:pt x="1330843" y="493112"/>
                  <a:pt x="1372987" y="78129"/>
                </a:cubicBezTo>
                <a:close/>
              </a:path>
            </a:pathLst>
          </a:custGeom>
          <a:solidFill>
            <a:schemeClr val="tx1">
              <a:alpha val="75000"/>
            </a:schemeClr>
          </a:solidFill>
          <a:ln w="508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695502" y="317938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blipFill>
            <a:blip r:embed="rId3"/>
            <a:stretch>
              <a:fillRect/>
            </a:stretch>
          </a:blip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7260000">
            <a:off x="6064345" y="303749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blipFill dpi="0" rotWithShape="0">
            <a:blip r:embed="rId4"/>
            <a:srcRect/>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4400000">
            <a:off x="5503256" y="4336175"/>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blipFill dpi="0" rotWithShape="0">
            <a:blip r:embed="rId5"/>
            <a:srcRect/>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77077" y="1977630"/>
            <a:ext cx="3672357" cy="1538883"/>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To change the images, right click anywhere within the image, then choose “format picture” from the drop down menu. Click the “fill” icon in the right screen, then click the File button to browse and find your image. Use an image close to square as possible for best display.</a:t>
            </a:r>
          </a:p>
        </p:txBody>
      </p:sp>
      <p:sp>
        <p:nvSpPr>
          <p:cNvPr id="21" name="TextBox 20"/>
          <p:cNvSpPr txBox="1"/>
          <p:nvPr/>
        </p:nvSpPr>
        <p:spPr>
          <a:xfrm>
            <a:off x="5210188" y="2211541"/>
            <a:ext cx="1771624" cy="646331"/>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2" name="TextBox 21"/>
          <p:cNvSpPr txBox="1"/>
          <p:nvPr/>
        </p:nvSpPr>
        <p:spPr>
          <a:xfrm>
            <a:off x="4030132" y="4560330"/>
            <a:ext cx="1301481"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3" name="TextBox 22"/>
          <p:cNvSpPr txBox="1"/>
          <p:nvPr/>
        </p:nvSpPr>
        <p:spPr>
          <a:xfrm>
            <a:off x="6911442" y="4557561"/>
            <a:ext cx="1301481"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4" name="TextBox 23"/>
          <p:cNvSpPr txBox="1"/>
          <p:nvPr/>
        </p:nvSpPr>
        <p:spPr>
          <a:xfrm>
            <a:off x="390987" y="4642086"/>
            <a:ext cx="3212926" cy="1378839"/>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25" name="TextBox 24"/>
          <p:cNvSpPr txBox="1"/>
          <p:nvPr/>
        </p:nvSpPr>
        <p:spPr>
          <a:xfrm>
            <a:off x="8708060" y="2825261"/>
            <a:ext cx="3237298" cy="1378839"/>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17107079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par>
                                <p:cTn id="21" presetID="53" presetClass="entr" presetSubtype="16"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childTnLst>
                                </p:cTn>
                              </p:par>
                            </p:childTnLst>
                          </p:cTn>
                        </p:par>
                        <p:par>
                          <p:cTn id="26" fill="hold">
                            <p:stCondLst>
                              <p:cond delay="1250"/>
                            </p:stCondLst>
                            <p:childTnLst>
                              <p:par>
                                <p:cTn id="27" presetID="42" presetClass="entr" presetSubtype="0" fill="hold" grpId="0" nodeType="after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fade">
                                      <p:cBhvr>
                                        <p:cTn id="29" dur="1000"/>
                                        <p:tgtEl>
                                          <p:spTgt spid="21"/>
                                        </p:tgtEl>
                                      </p:cBhvr>
                                    </p:animEffect>
                                    <p:anim calcmode="lin" valueType="num">
                                      <p:cBhvr>
                                        <p:cTn id="30" dur="1000" fill="hold"/>
                                        <p:tgtEl>
                                          <p:spTgt spid="21"/>
                                        </p:tgtEl>
                                        <p:attrNameLst>
                                          <p:attrName>ppt_x</p:attrName>
                                        </p:attrNameLst>
                                      </p:cBhvr>
                                      <p:tavLst>
                                        <p:tav tm="0">
                                          <p:val>
                                            <p:strVal val="#ppt_x"/>
                                          </p:val>
                                        </p:tav>
                                        <p:tav tm="100000">
                                          <p:val>
                                            <p:strVal val="#ppt_x"/>
                                          </p:val>
                                        </p:tav>
                                      </p:tavLst>
                                    </p:anim>
                                    <p:anim calcmode="lin" valueType="num">
                                      <p:cBhvr>
                                        <p:cTn id="31" dur="1000" fill="hold"/>
                                        <p:tgtEl>
                                          <p:spTgt spid="21"/>
                                        </p:tgtEl>
                                        <p:attrNameLst>
                                          <p:attrName>ppt_y</p:attrName>
                                        </p:attrNameLst>
                                      </p:cBhvr>
                                      <p:tavLst>
                                        <p:tav tm="0">
                                          <p:val>
                                            <p:strVal val="#ppt_y+.1"/>
                                          </p:val>
                                        </p:tav>
                                        <p:tav tm="100000">
                                          <p:val>
                                            <p:strVal val="#ppt_y"/>
                                          </p:val>
                                        </p:tav>
                                      </p:tavLst>
                                    </p:anim>
                                  </p:childTnLst>
                                </p:cTn>
                              </p:par>
                            </p:childTnLst>
                          </p:cTn>
                        </p:par>
                        <p:par>
                          <p:cTn id="32" fill="hold">
                            <p:stCondLst>
                              <p:cond delay="2250"/>
                            </p:stCondLst>
                            <p:childTnLst>
                              <p:par>
                                <p:cTn id="33" presetID="22" presetClass="entr" presetSubtype="8" fill="hold" grpId="0" nodeType="after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wipe(left)">
                                      <p:cBhvr>
                                        <p:cTn id="35" dur="500"/>
                                        <p:tgtEl>
                                          <p:spTgt spid="17"/>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p:cTn id="38" dur="500" fill="hold"/>
                                        <p:tgtEl>
                                          <p:spTgt spid="15"/>
                                        </p:tgtEl>
                                        <p:attrNameLst>
                                          <p:attrName>ppt_w</p:attrName>
                                        </p:attrNameLst>
                                      </p:cBhvr>
                                      <p:tavLst>
                                        <p:tav tm="0">
                                          <p:val>
                                            <p:fltVal val="0"/>
                                          </p:val>
                                        </p:tav>
                                        <p:tav tm="100000">
                                          <p:val>
                                            <p:strVal val="#ppt_w"/>
                                          </p:val>
                                        </p:tav>
                                      </p:tavLst>
                                    </p:anim>
                                    <p:anim calcmode="lin" valueType="num">
                                      <p:cBhvr>
                                        <p:cTn id="39" dur="500" fill="hold"/>
                                        <p:tgtEl>
                                          <p:spTgt spid="15"/>
                                        </p:tgtEl>
                                        <p:attrNameLst>
                                          <p:attrName>ppt_h</p:attrName>
                                        </p:attrNameLst>
                                      </p:cBhvr>
                                      <p:tavLst>
                                        <p:tav tm="0">
                                          <p:val>
                                            <p:fltVal val="0"/>
                                          </p:val>
                                        </p:tav>
                                        <p:tav tm="100000">
                                          <p:val>
                                            <p:strVal val="#ppt_h"/>
                                          </p:val>
                                        </p:tav>
                                      </p:tavLst>
                                    </p:anim>
                                    <p:animEffect transition="in" filter="fade">
                                      <p:cBhvr>
                                        <p:cTn id="40" dur="500"/>
                                        <p:tgtEl>
                                          <p:spTgt spid="15"/>
                                        </p:tgtEl>
                                      </p:cBhvr>
                                    </p:animEffect>
                                  </p:childTnLst>
                                </p:cTn>
                              </p:par>
                            </p:childTnLst>
                          </p:cTn>
                        </p:par>
                        <p:par>
                          <p:cTn id="41" fill="hold">
                            <p:stCondLst>
                              <p:cond delay="2750"/>
                            </p:stCondLst>
                            <p:childTnLst>
                              <p:par>
                                <p:cTn id="42" presetID="42" presetClass="entr" presetSubtype="0" fill="hold" grpId="0" nodeType="afterEffect">
                                  <p:stCondLst>
                                    <p:cond delay="0"/>
                                  </p:stCondLst>
                                  <p:childTnLst>
                                    <p:set>
                                      <p:cBhvr>
                                        <p:cTn id="43" dur="1" fill="hold">
                                          <p:stCondLst>
                                            <p:cond delay="0"/>
                                          </p:stCondLst>
                                        </p:cTn>
                                        <p:tgtEl>
                                          <p:spTgt spid="23"/>
                                        </p:tgtEl>
                                        <p:attrNameLst>
                                          <p:attrName>style.visibility</p:attrName>
                                        </p:attrNameLst>
                                      </p:cBhvr>
                                      <p:to>
                                        <p:strVal val="visible"/>
                                      </p:to>
                                    </p:set>
                                    <p:animEffect transition="in" filter="fade">
                                      <p:cBhvr>
                                        <p:cTn id="44" dur="1000"/>
                                        <p:tgtEl>
                                          <p:spTgt spid="23"/>
                                        </p:tgtEl>
                                      </p:cBhvr>
                                    </p:animEffect>
                                    <p:anim calcmode="lin" valueType="num">
                                      <p:cBhvr>
                                        <p:cTn id="45" dur="1000" fill="hold"/>
                                        <p:tgtEl>
                                          <p:spTgt spid="23"/>
                                        </p:tgtEl>
                                        <p:attrNameLst>
                                          <p:attrName>ppt_x</p:attrName>
                                        </p:attrNameLst>
                                      </p:cBhvr>
                                      <p:tavLst>
                                        <p:tav tm="0">
                                          <p:val>
                                            <p:strVal val="#ppt_x"/>
                                          </p:val>
                                        </p:tav>
                                        <p:tav tm="100000">
                                          <p:val>
                                            <p:strVal val="#ppt_x"/>
                                          </p:val>
                                        </p:tav>
                                      </p:tavLst>
                                    </p:anim>
                                    <p:anim calcmode="lin" valueType="num">
                                      <p:cBhvr>
                                        <p:cTn id="46" dur="1000" fill="hold"/>
                                        <p:tgtEl>
                                          <p:spTgt spid="23"/>
                                        </p:tgtEl>
                                        <p:attrNameLst>
                                          <p:attrName>ppt_y</p:attrName>
                                        </p:attrNameLst>
                                      </p:cBhvr>
                                      <p:tavLst>
                                        <p:tav tm="0">
                                          <p:val>
                                            <p:strVal val="#ppt_y+.1"/>
                                          </p:val>
                                        </p:tav>
                                        <p:tav tm="100000">
                                          <p:val>
                                            <p:strVal val="#ppt_y"/>
                                          </p:val>
                                        </p:tav>
                                      </p:tavLst>
                                    </p:anim>
                                  </p:childTnLst>
                                </p:cTn>
                              </p:par>
                            </p:childTnLst>
                          </p:cTn>
                        </p:par>
                        <p:par>
                          <p:cTn id="47" fill="hold">
                            <p:stCondLst>
                              <p:cond delay="3750"/>
                            </p:stCondLst>
                            <p:childTnLst>
                              <p:par>
                                <p:cTn id="48" presetID="22" presetClass="entr" presetSubtype="8"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wipe(left)">
                                      <p:cBhvr>
                                        <p:cTn id="50" dur="500"/>
                                        <p:tgtEl>
                                          <p:spTgt spid="25"/>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16"/>
                                        </p:tgtEl>
                                        <p:attrNameLst>
                                          <p:attrName>style.visibility</p:attrName>
                                        </p:attrNameLst>
                                      </p:cBhvr>
                                      <p:to>
                                        <p:strVal val="visible"/>
                                      </p:to>
                                    </p:set>
                                    <p:anim calcmode="lin" valueType="num">
                                      <p:cBhvr>
                                        <p:cTn id="53" dur="500" fill="hold"/>
                                        <p:tgtEl>
                                          <p:spTgt spid="16"/>
                                        </p:tgtEl>
                                        <p:attrNameLst>
                                          <p:attrName>ppt_w</p:attrName>
                                        </p:attrNameLst>
                                      </p:cBhvr>
                                      <p:tavLst>
                                        <p:tav tm="0">
                                          <p:val>
                                            <p:fltVal val="0"/>
                                          </p:val>
                                        </p:tav>
                                        <p:tav tm="100000">
                                          <p:val>
                                            <p:strVal val="#ppt_w"/>
                                          </p:val>
                                        </p:tav>
                                      </p:tavLst>
                                    </p:anim>
                                    <p:anim calcmode="lin" valueType="num">
                                      <p:cBhvr>
                                        <p:cTn id="54" dur="500" fill="hold"/>
                                        <p:tgtEl>
                                          <p:spTgt spid="16"/>
                                        </p:tgtEl>
                                        <p:attrNameLst>
                                          <p:attrName>ppt_h</p:attrName>
                                        </p:attrNameLst>
                                      </p:cBhvr>
                                      <p:tavLst>
                                        <p:tav tm="0">
                                          <p:val>
                                            <p:fltVal val="0"/>
                                          </p:val>
                                        </p:tav>
                                        <p:tav tm="100000">
                                          <p:val>
                                            <p:strVal val="#ppt_h"/>
                                          </p:val>
                                        </p:tav>
                                      </p:tavLst>
                                    </p:anim>
                                    <p:animEffect transition="in" filter="fade">
                                      <p:cBhvr>
                                        <p:cTn id="55" dur="500"/>
                                        <p:tgtEl>
                                          <p:spTgt spid="16"/>
                                        </p:tgtEl>
                                      </p:cBhvr>
                                    </p:animEffect>
                                  </p:childTnLst>
                                </p:cTn>
                              </p:par>
                            </p:childTnLst>
                          </p:cTn>
                        </p:par>
                        <p:par>
                          <p:cTn id="56" fill="hold">
                            <p:stCondLst>
                              <p:cond delay="4250"/>
                            </p:stCondLst>
                            <p:childTnLst>
                              <p:par>
                                <p:cTn id="57" presetID="42" presetClass="entr" presetSubtype="0" fill="hold" grpId="0" nodeType="after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1000" fill="hold"/>
                                        <p:tgtEl>
                                          <p:spTgt spid="22"/>
                                        </p:tgtEl>
                                        <p:attrNameLst>
                                          <p:attrName>ppt_y</p:attrName>
                                        </p:attrNameLst>
                                      </p:cBhvr>
                                      <p:tavLst>
                                        <p:tav tm="0">
                                          <p:val>
                                            <p:strVal val="#ppt_y+.1"/>
                                          </p:val>
                                        </p:tav>
                                        <p:tav tm="100000">
                                          <p:val>
                                            <p:strVal val="#ppt_y"/>
                                          </p:val>
                                        </p:tav>
                                      </p:tavLst>
                                    </p:anim>
                                  </p:childTnLst>
                                </p:cTn>
                              </p:par>
                            </p:childTnLst>
                          </p:cTn>
                        </p:par>
                        <p:par>
                          <p:cTn id="62" fill="hold">
                            <p:stCondLst>
                              <p:cond delay="5250"/>
                            </p:stCondLst>
                            <p:childTnLst>
                              <p:par>
                                <p:cTn id="63" presetID="22" presetClass="entr" presetSubtype="8"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wipe(left)">
                                      <p:cBhvr>
                                        <p:cTn id="6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p:bldP spid="21" grpId="0"/>
      <p:bldP spid="22" grpId="0"/>
      <p:bldP spid="23" grpId="0"/>
      <p:bldP spid="24" grpId="0"/>
      <p:bldP spid="2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5725</TotalTime>
  <Words>4267</Words>
  <Application>Microsoft Office PowerPoint</Application>
  <PresentationFormat>Widescreen</PresentationFormat>
  <Paragraphs>251</Paragraphs>
  <Slides>22</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22</vt:i4>
      </vt:variant>
    </vt:vector>
  </HeadingPairs>
  <TitlesOfParts>
    <vt:vector size="32" baseType="lpstr">
      <vt:lpstr>Arial</vt:lpstr>
      <vt:lpstr>Arimo</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About Our PowerPoint For Kids</vt:lpstr>
      <vt:lpstr>Copyright Notice</vt:lpstr>
      <vt:lpstr>Transition &amp; Animation Tips</vt:lpstr>
      <vt:lpstr>Image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2078</cp:revision>
  <dcterms:created xsi:type="dcterms:W3CDTF">2015-12-31T02:20:12Z</dcterms:created>
  <dcterms:modified xsi:type="dcterms:W3CDTF">2017-11-14T20:29:57Z</dcterms:modified>
</cp:coreProperties>
</file>