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4" r:id="rId3"/>
    <p:sldId id="370" r:id="rId4"/>
    <p:sldId id="371" r:id="rId5"/>
    <p:sldId id="377" r:id="rId6"/>
    <p:sldId id="375" r:id="rId7"/>
    <p:sldId id="378" r:id="rId8"/>
    <p:sldId id="373" r:id="rId9"/>
    <p:sldId id="372" r:id="rId10"/>
    <p:sldId id="376"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357247" y="4304596"/>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2721497" y="570019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27,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5601</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2009</cp:revision>
  <dcterms:created xsi:type="dcterms:W3CDTF">2015-12-31T02:20:12Z</dcterms:created>
  <dcterms:modified xsi:type="dcterms:W3CDTF">2017-10-27T18:33:11Z</dcterms:modified>
</cp:coreProperties>
</file>