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0" r:id="rId2"/>
    <p:sldId id="378" r:id="rId3"/>
    <p:sldId id="373" r:id="rId4"/>
    <p:sldId id="372" r:id="rId5"/>
    <p:sldId id="375" r:id="rId6"/>
    <p:sldId id="376" r:id="rId7"/>
    <p:sldId id="377" r:id="rId8"/>
    <p:sldId id="374" r:id="rId9"/>
    <p:sldId id="371" r:id="rId10"/>
    <p:sldId id="370" r:id="rId11"/>
    <p:sldId id="368" r:id="rId12"/>
    <p:sldId id="353" r:id="rId13"/>
    <p:sldId id="359" r:id="rId14"/>
    <p:sldId id="360" r:id="rId15"/>
    <p:sldId id="337" r:id="rId16"/>
    <p:sldId id="369" r:id="rId17"/>
    <p:sldId id="336" r:id="rId18"/>
    <p:sldId id="332" r:id="rId19"/>
    <p:sldId id="333" r:id="rId20"/>
    <p:sldId id="334" r:id="rId21"/>
    <p:sldId id="33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03623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36208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19"/>
            <a:extLst>
              <a:ext uri="{FF2B5EF4-FFF2-40B4-BE49-F238E27FC236}">
                <a16:creationId xmlns:a16="http://schemas.microsoft.com/office/drawing/2014/main" id="{F9D11004-9BE3-47E2-B748-7574DAF166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70" r:id="rId14"/>
    <p:sldLayoutId id="2147483671" r:id="rId15"/>
    <p:sldLayoutId id="2147483679"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hyperlink" Target="http://powerpoint.sage-fox.com/" TargetMode="Externa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62A45F0-6933-421E-AA32-C4ABC803487E}"/>
              </a:ext>
            </a:extLst>
          </p:cNvPr>
          <p:cNvGrpSpPr/>
          <p:nvPr/>
        </p:nvGrpSpPr>
        <p:grpSpPr>
          <a:xfrm>
            <a:off x="2876873" y="168531"/>
            <a:ext cx="6628941" cy="2269864"/>
            <a:chOff x="778604" y="726463"/>
            <a:chExt cx="6628941" cy="2269864"/>
          </a:xfrm>
        </p:grpSpPr>
        <p:sp>
          <p:nvSpPr>
            <p:cNvPr id="17" name="Rounded Rectangle 21">
              <a:extLst>
                <a:ext uri="{FF2B5EF4-FFF2-40B4-BE49-F238E27FC236}">
                  <a16:creationId xmlns:a16="http://schemas.microsoft.com/office/drawing/2014/main" id="{3DE32D07-7DF4-4599-B90A-E534707A7651}"/>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8" name="TextBox 17">
              <a:extLst>
                <a:ext uri="{FF2B5EF4-FFF2-40B4-BE49-F238E27FC236}">
                  <a16:creationId xmlns:a16="http://schemas.microsoft.com/office/drawing/2014/main" id="{91E1C33E-4618-4257-9065-08950BC3F034}"/>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SIMPLE TEMPLATE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Developed For Kids -</a:t>
              </a:r>
            </a:p>
          </p:txBody>
        </p:sp>
      </p:grpSp>
      <p:grpSp>
        <p:nvGrpSpPr>
          <p:cNvPr id="19" name="Group 18">
            <a:extLst>
              <a:ext uri="{FF2B5EF4-FFF2-40B4-BE49-F238E27FC236}">
                <a16:creationId xmlns:a16="http://schemas.microsoft.com/office/drawing/2014/main" id="{7A611563-F973-4A3C-82E2-78A7430B71C2}"/>
              </a:ext>
            </a:extLst>
          </p:cNvPr>
          <p:cNvGrpSpPr/>
          <p:nvPr/>
        </p:nvGrpSpPr>
        <p:grpSpPr>
          <a:xfrm>
            <a:off x="5252046" y="1615956"/>
            <a:ext cx="3953317" cy="640080"/>
            <a:chOff x="2844809" y="2194753"/>
            <a:chExt cx="3953317" cy="640080"/>
          </a:xfrm>
        </p:grpSpPr>
        <p:grpSp>
          <p:nvGrpSpPr>
            <p:cNvPr id="20" name="Group 19">
              <a:extLst>
                <a:ext uri="{FF2B5EF4-FFF2-40B4-BE49-F238E27FC236}">
                  <a16:creationId xmlns:a16="http://schemas.microsoft.com/office/drawing/2014/main" id="{7BDB3183-2180-44A0-A35E-7004219D0C69}"/>
                </a:ext>
              </a:extLst>
            </p:cNvPr>
            <p:cNvGrpSpPr/>
            <p:nvPr/>
          </p:nvGrpSpPr>
          <p:grpSpPr>
            <a:xfrm>
              <a:off x="2844809" y="2232498"/>
              <a:ext cx="3953317" cy="522860"/>
              <a:chOff x="7678066" y="2547259"/>
              <a:chExt cx="4226174" cy="522860"/>
            </a:xfrm>
          </p:grpSpPr>
          <p:grpSp>
            <p:nvGrpSpPr>
              <p:cNvPr id="22" name="Group 21">
                <a:extLst>
                  <a:ext uri="{FF2B5EF4-FFF2-40B4-BE49-F238E27FC236}">
                    <a16:creationId xmlns:a16="http://schemas.microsoft.com/office/drawing/2014/main" id="{54320DE1-78D7-4EAF-9689-FA48CDD13DE6}"/>
                  </a:ext>
                </a:extLst>
              </p:cNvPr>
              <p:cNvGrpSpPr/>
              <p:nvPr/>
            </p:nvGrpSpPr>
            <p:grpSpPr>
              <a:xfrm>
                <a:off x="7678066" y="2547259"/>
                <a:ext cx="4226174" cy="522860"/>
                <a:chOff x="2536447" y="1520048"/>
                <a:chExt cx="3108960" cy="541884"/>
              </a:xfrm>
            </p:grpSpPr>
            <p:sp>
              <p:nvSpPr>
                <p:cNvPr id="28" name="Freeform 41">
                  <a:extLst>
                    <a:ext uri="{FF2B5EF4-FFF2-40B4-BE49-F238E27FC236}">
                      <a16:creationId xmlns:a16="http://schemas.microsoft.com/office/drawing/2014/main" id="{B42BF5BB-795E-4C14-844B-4465141BBFA7}"/>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E5EF24C1-47DF-4C82-81F3-A8E05C49E132}"/>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Jimmy Sager – Oct 26, 2018</a:t>
                  </a:r>
                </a:p>
              </p:txBody>
            </p:sp>
          </p:grpSp>
          <p:grpSp>
            <p:nvGrpSpPr>
              <p:cNvPr id="23" name="Group 22">
                <a:extLst>
                  <a:ext uri="{FF2B5EF4-FFF2-40B4-BE49-F238E27FC236}">
                    <a16:creationId xmlns:a16="http://schemas.microsoft.com/office/drawing/2014/main" id="{ACF03ADA-A0A3-4209-919F-C25A987B7959}"/>
                  </a:ext>
                </a:extLst>
              </p:cNvPr>
              <p:cNvGrpSpPr/>
              <p:nvPr/>
            </p:nvGrpSpPr>
            <p:grpSpPr>
              <a:xfrm>
                <a:off x="7825193" y="2876787"/>
                <a:ext cx="3931920" cy="91440"/>
                <a:chOff x="6447606" y="3817143"/>
                <a:chExt cx="2621280" cy="91440"/>
              </a:xfrm>
            </p:grpSpPr>
            <p:sp>
              <p:nvSpPr>
                <p:cNvPr id="24" name="Rectangle 23">
                  <a:extLst>
                    <a:ext uri="{FF2B5EF4-FFF2-40B4-BE49-F238E27FC236}">
                      <a16:creationId xmlns:a16="http://schemas.microsoft.com/office/drawing/2014/main" id="{7C9B45FB-50BD-466A-BAD7-9BFF0F122CCB}"/>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Rectangle 24">
                  <a:extLst>
                    <a:ext uri="{FF2B5EF4-FFF2-40B4-BE49-F238E27FC236}">
                      <a16:creationId xmlns:a16="http://schemas.microsoft.com/office/drawing/2014/main" id="{409E3813-4D4B-4ABC-A6FC-8FB05023F3E6}"/>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26" name="Rectangle 25">
                  <a:extLst>
                    <a:ext uri="{FF2B5EF4-FFF2-40B4-BE49-F238E27FC236}">
                      <a16:creationId xmlns:a16="http://schemas.microsoft.com/office/drawing/2014/main" id="{089013C2-913A-4129-95DF-E2DDD84822E4}"/>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Rectangle 26">
                  <a:extLst>
                    <a:ext uri="{FF2B5EF4-FFF2-40B4-BE49-F238E27FC236}">
                      <a16:creationId xmlns:a16="http://schemas.microsoft.com/office/drawing/2014/main" id="{020E4C41-CE0F-496D-93EB-54B206380EA1}"/>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sp>
          <p:nvSpPr>
            <p:cNvPr id="21" name="Oval 20">
              <a:extLst>
                <a:ext uri="{FF2B5EF4-FFF2-40B4-BE49-F238E27FC236}">
                  <a16:creationId xmlns:a16="http://schemas.microsoft.com/office/drawing/2014/main" id="{8CB22F29-50B5-4FCB-B077-9F7DF4B8A2AB}"/>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Tree>
    <p:extLst>
      <p:ext uri="{BB962C8B-B14F-4D97-AF65-F5344CB8AC3E}">
        <p14:creationId xmlns:p14="http://schemas.microsoft.com/office/powerpoint/2010/main" val="372022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a:t>
            </a:r>
            <a:r>
              <a:rPr lang="en-US" sz="1600" b="1" dirty="0">
                <a:solidFill>
                  <a:schemeClr val="bg1"/>
                </a:solidFill>
                <a:latin typeface="Candara" panose="020E0502030303020204" pitchFamily="34" charset="0"/>
              </a:rPr>
              <a:t>To change the above images, right click each image and choose “change picture” from the drop down menu. </a:t>
            </a:r>
            <a:endParaRPr lang="en-US" sz="1500" b="1" dirty="0">
              <a:solidFill>
                <a:schemeClr val="bg1"/>
              </a:solidFill>
              <a:latin typeface="Candara" panose="020E0502030303020204" pitchFamily="34" charset="0"/>
            </a:endParaRP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861774"/>
          </a:xfrm>
          <a:prstGeom prst="rect">
            <a:avLst/>
          </a:prstGeom>
          <a:noFill/>
        </p:spPr>
        <p:txBody>
          <a:bodyPr wrap="square" lIns="0" tIns="0" rIns="0" bIns="0" rtlCol="0">
            <a:spAutoFit/>
          </a:bodyPr>
          <a:lstStyle/>
          <a:p>
            <a:pPr defTabSz="1219170">
              <a:spcBef>
                <a:spcPct val="20000"/>
              </a:spcBef>
              <a:defRPr/>
            </a:pPr>
            <a:r>
              <a:rPr lang="en-US" sz="1400" dirty="0">
                <a:solidFill>
                  <a:schemeClr val="bg1"/>
                </a:solidFill>
                <a:latin typeface="Candara" panose="020E0502030303020204" pitchFamily="34" charset="0"/>
              </a:rPr>
              <a:t>Right click the image above, then choose change picture. 600 x 400 pixel resolution works best for this spot. We recommend formatting to this size before inserting, to avoid distortion to the image.</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latin typeface="Candara" panose="020E0502030303020204" pitchFamily="34" charset="0"/>
              </a:endParaRPr>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50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latin typeface="Candara" panose="020E0502030303020204" pitchFamily="34" charset="0"/>
              </a:rPr>
              <a:t>List where you got your information from below.</a:t>
            </a:r>
            <a:endParaRPr lang="en-US" sz="2400" dirty="0">
              <a:solidFill>
                <a:schemeClr val="bg1">
                  <a:lumMod val="85000"/>
                </a:schemeClr>
              </a:solidFill>
              <a:latin typeface="Candara" panose="020E0502030303020204" pitchFamily="34" charset="0"/>
              <a:cs typeface="Estrangelo Edessa" panose="03080600000000000000" pitchFamily="66" charset="0"/>
            </a:endParaRPr>
          </a:p>
          <a:p>
            <a:endParaRPr lang="en-US" sz="2400" dirty="0">
              <a:solidFill>
                <a:schemeClr val="bg1">
                  <a:lumMod val="85000"/>
                </a:schemeClr>
              </a:solidFill>
              <a:latin typeface="Candara" panose="020E0502030303020204" pitchFamily="34" charset="0"/>
            </a:endParaRP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rPr>
              <a:t>Sage-Fox.com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latin typeface="Candara" panose="020E0502030303020204" pitchFamily="34" charset="0"/>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latin typeface="Candara" panose="020E0502030303020204" pitchFamily="34" charset="0"/>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latin typeface="Candara" panose="020E0502030303020204" pitchFamily="34" charset="0"/>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latin typeface="Candara" panose="020E0502030303020204" pitchFamily="34" charset="0"/>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latin typeface="Candara" panose="020E0502030303020204" pitchFamily="34" charset="0"/>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latin typeface="Candara" panose="020E0502030303020204" pitchFamily="34" charset="0"/>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latin typeface="Candara" panose="020E0502030303020204" pitchFamily="34" charset="0"/>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latin typeface="Candara" panose="020E0502030303020204" pitchFamily="34" charset="0"/>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latin typeface="Candara" panose="020E0502030303020204" pitchFamily="34" charset="0"/>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latin typeface="Candara" panose="020E0502030303020204" pitchFamily="34" charset="0"/>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latin typeface="Candara" panose="020E0502030303020204" pitchFamily="34" charset="0"/>
            </a:endParaRPr>
          </a:p>
        </p:txBody>
      </p:sp>
      <p:sp>
        <p:nvSpPr>
          <p:cNvPr id="16" name="Text Box 10"/>
          <p:cNvSpPr txBox="1">
            <a:spLocks noChangeArrowheads="1"/>
          </p:cNvSpPr>
          <p:nvPr/>
        </p:nvSpPr>
        <p:spPr bwMode="auto">
          <a:xfrm>
            <a:off x="7558922" y="1671568"/>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600x500 ratio for best display.</a:t>
            </a:r>
          </a:p>
        </p:txBody>
      </p:sp>
      <p:sp>
        <p:nvSpPr>
          <p:cNvPr id="17" name="Text Box 10"/>
          <p:cNvSpPr txBox="1">
            <a:spLocks noChangeArrowheads="1"/>
          </p:cNvSpPr>
          <p:nvPr/>
        </p:nvSpPr>
        <p:spPr bwMode="auto">
          <a:xfrm>
            <a:off x="5927678" y="3247042"/>
            <a:ext cx="3752545" cy="154811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18" name="Text Box 10"/>
          <p:cNvSpPr txBox="1">
            <a:spLocks noChangeArrowheads="1"/>
          </p:cNvSpPr>
          <p:nvPr/>
        </p:nvSpPr>
        <p:spPr bwMode="auto">
          <a:xfrm>
            <a:off x="4431900" y="4782337"/>
            <a:ext cx="3752545" cy="7879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two main points that support your topic, or it could be a comparison slide.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71%</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29%</a:t>
            </a:r>
          </a:p>
        </p:txBody>
      </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015218"/>
            <a:ext cx="5032906" cy="189789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a:p>
            <a:endParaRPr lang="en-US" sz="1333" dirty="0">
              <a:solidFill>
                <a:schemeClr val="bg1"/>
              </a:solidFill>
              <a:latin typeface="Candara" panose="020E0502030303020204" pitchFamily="34" charset="0"/>
            </a:endParaRP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36692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257850"/>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Use this slide to detail three main points that support your topic. This section does not need to be a long story, but rather a brief overview. If you can provide additional information verbally when presenting, it will show that you know what you are talking about.</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69%</a:t>
            </a:r>
          </a:p>
        </p:txBody>
      </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21%</a:t>
            </a:r>
          </a:p>
        </p:txBody>
      </p:sp>
      <p:grpSp>
        <p:nvGrpSpPr>
          <p:cNvPr id="5" name="Group 4">
            <a:extLst>
              <a:ext uri="{FF2B5EF4-FFF2-40B4-BE49-F238E27FC236}">
                <a16:creationId xmlns:a16="http://schemas.microsoft.com/office/drawing/2014/main" id="{37F15192-4E1A-4C61-A718-43C261072A57}"/>
              </a:ext>
            </a:extLst>
          </p:cNvPr>
          <p:cNvGrpSpPr/>
          <p:nvPr/>
        </p:nvGrpSpPr>
        <p:grpSpPr>
          <a:xfrm>
            <a:off x="351894" y="1752434"/>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3926535"/>
            <a:ext cx="5032906"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To change these images, right click anywhere within the image, then choose “format picture” from the drop down menu. Click the “fill” icon in the right screen, then click the File button to browse and find your image. </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40573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rPr>
              <a:t>10%</a:t>
            </a: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630214"/>
            <a:ext cx="503290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We recommend editing images before inserting, to a ratio close to what you set the graph at for each. Otherwise your images may be distorted.</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081934"/>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25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425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p:stCondLst>
                              <p:cond delay="4750"/>
                            </p:stCondLst>
                            <p:childTnLst>
                              <p:par>
                                <p:cTn id="42" presetID="22" presetClass="entr" presetSubtype="4"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down)">
                                      <p:cBhvr>
                                        <p:cTn id="44" dur="500"/>
                                        <p:tgtEl>
                                          <p:spTgt spid="20"/>
                                        </p:tgtEl>
                                      </p:cBhvr>
                                    </p:animEffect>
                                  </p:childTnLst>
                                </p:cTn>
                              </p:par>
                              <p:par>
                                <p:cTn id="45" presetID="22" presetClass="entr" presetSubtype="4" fill="hold" grpId="0" nodeType="withEffect">
                                  <p:stCondLst>
                                    <p:cond delay="25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1000"/>
                                        <p:tgtEl>
                                          <p:spTgt spid="37"/>
                                        </p:tgtEl>
                                      </p:cBhvr>
                                    </p:animEffect>
                                    <p:anim calcmode="lin" valueType="num">
                                      <p:cBhvr>
                                        <p:cTn id="58" dur="1000" fill="hold"/>
                                        <p:tgtEl>
                                          <p:spTgt spid="37"/>
                                        </p:tgtEl>
                                        <p:attrNameLst>
                                          <p:attrName>ppt_x</p:attrName>
                                        </p:attrNameLst>
                                      </p:cBhvr>
                                      <p:tavLst>
                                        <p:tav tm="0">
                                          <p:val>
                                            <p:strVal val="#ppt_x"/>
                                          </p:val>
                                        </p:tav>
                                        <p:tav tm="100000">
                                          <p:val>
                                            <p:strVal val="#ppt_x"/>
                                          </p:val>
                                        </p:tav>
                                      </p:tavLst>
                                    </p:anim>
                                    <p:anim calcmode="lin" valueType="num">
                                      <p:cBhvr>
                                        <p:cTn id="59" dur="1000" fill="hold"/>
                                        <p:tgtEl>
                                          <p:spTgt spid="3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22" presetClass="entr" presetSubtype="4" fill="hold" grpId="0" nodeType="withEffect">
                                  <p:stCondLst>
                                    <p:cond delay="25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500" fill="hold"/>
                                        <p:tgtEl>
                                          <p:spTgt spid="29"/>
                                        </p:tgtEl>
                                        <p:attrNameLst>
                                          <p:attrName>ppt_w</p:attrName>
                                        </p:attrNameLst>
                                      </p:cBhvr>
                                      <p:tavLst>
                                        <p:tav tm="0">
                                          <p:val>
                                            <p:fltVal val="0"/>
                                          </p:val>
                                        </p:tav>
                                        <p:tav tm="100000">
                                          <p:val>
                                            <p:strVal val="#ppt_w"/>
                                          </p:val>
                                        </p:tav>
                                      </p:tavLst>
                                    </p:anim>
                                    <p:anim calcmode="lin" valueType="num">
                                      <p:cBhvr>
                                        <p:cTn id="75" dur="500" fill="hold"/>
                                        <p:tgtEl>
                                          <p:spTgt spid="29"/>
                                        </p:tgtEl>
                                        <p:attrNameLst>
                                          <p:attrName>ppt_h</p:attrName>
                                        </p:attrNameLst>
                                      </p:cBhvr>
                                      <p:tavLst>
                                        <p:tav tm="0">
                                          <p:val>
                                            <p:fltVal val="0"/>
                                          </p:val>
                                        </p:tav>
                                        <p:tav tm="100000">
                                          <p:val>
                                            <p:strVal val="#ppt_h"/>
                                          </p:val>
                                        </p:tav>
                                      </p:tavLst>
                                    </p:anim>
                                    <p:animEffect transition="in" filter="fade">
                                      <p:cBhvr>
                                        <p:cTn id="7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58"/>
          <p:cNvGrpSpPr/>
          <p:nvPr/>
        </p:nvGrpSpPr>
        <p:grpSpPr>
          <a:xfrm>
            <a:off x="601854" y="4170364"/>
            <a:ext cx="2468880" cy="1452332"/>
            <a:chOff x="7174423" y="1344880"/>
            <a:chExt cx="2793069" cy="820897"/>
          </a:xfrm>
        </p:grpSpPr>
        <p:sp>
          <p:nvSpPr>
            <p:cNvPr id="25" name="TextBox 24"/>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69393" y="1344880"/>
              <a:ext cx="1603129" cy="156567"/>
            </a:xfrm>
            <a:prstGeom prst="rect">
              <a:avLst/>
            </a:prstGeom>
          </p:spPr>
          <p:txBody>
            <a:bodyPr wrap="none" lIns="0" tIns="0" rIns="0" bIns="0">
              <a:spAutoFit/>
            </a:bodyPr>
            <a:lstStyle/>
            <a:p>
              <a:pPr algn="ctr"/>
              <a:r>
                <a:rPr lang="en-US" b="1" dirty="0">
                  <a:solidFill>
                    <a:srgbClr val="FE4A1E"/>
                  </a:solidFill>
                  <a:latin typeface="Candara" panose="020E0502030303020204" pitchFamily="34" charset="0"/>
                </a:rPr>
                <a:t>Keyword Here</a:t>
              </a:r>
            </a:p>
          </p:txBody>
        </p:sp>
      </p:grpSp>
      <p:grpSp>
        <p:nvGrpSpPr>
          <p:cNvPr id="30" name="Group 58"/>
          <p:cNvGrpSpPr/>
          <p:nvPr/>
        </p:nvGrpSpPr>
        <p:grpSpPr>
          <a:xfrm>
            <a:off x="3356668" y="4170364"/>
            <a:ext cx="2468880" cy="1452332"/>
            <a:chOff x="7174423" y="1344880"/>
            <a:chExt cx="2793069" cy="820897"/>
          </a:xfrm>
        </p:grpSpPr>
        <p:sp>
          <p:nvSpPr>
            <p:cNvPr id="31" name="TextBox 30"/>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35844" y="1344880"/>
              <a:ext cx="1670228" cy="156567"/>
            </a:xfrm>
            <a:prstGeom prst="rect">
              <a:avLst/>
            </a:prstGeom>
          </p:spPr>
          <p:txBody>
            <a:bodyPr wrap="square" lIns="0" tIns="0" rIns="0" bIns="0">
              <a:spAutoFit/>
            </a:bodyPr>
            <a:lstStyle/>
            <a:p>
              <a:pPr algn="ctr"/>
              <a:r>
                <a:rPr lang="en-US" b="1" dirty="0">
                  <a:solidFill>
                    <a:srgbClr val="5C9AD3"/>
                  </a:solidFill>
                  <a:latin typeface="Candara" panose="020E0502030303020204" pitchFamily="34" charset="0"/>
                </a:rPr>
                <a:t>Keyword Here</a:t>
              </a:r>
            </a:p>
          </p:txBody>
        </p:sp>
      </p:grpSp>
      <p:grpSp>
        <p:nvGrpSpPr>
          <p:cNvPr id="33" name="Group 58"/>
          <p:cNvGrpSpPr/>
          <p:nvPr/>
        </p:nvGrpSpPr>
        <p:grpSpPr>
          <a:xfrm>
            <a:off x="6111482" y="4171536"/>
            <a:ext cx="2468880" cy="1452332"/>
            <a:chOff x="7174423" y="1344880"/>
            <a:chExt cx="2793069" cy="820897"/>
          </a:xfrm>
        </p:grpSpPr>
        <p:sp>
          <p:nvSpPr>
            <p:cNvPr id="34" name="TextBox 33"/>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69393" y="1344880"/>
              <a:ext cx="1603129" cy="156567"/>
            </a:xfrm>
            <a:prstGeom prst="rect">
              <a:avLst/>
            </a:prstGeom>
          </p:spPr>
          <p:txBody>
            <a:bodyPr wrap="none" lIns="0" tIns="0" rIns="0" bIns="0">
              <a:spAutoFit/>
            </a:bodyPr>
            <a:lstStyle/>
            <a:p>
              <a:pPr algn="ctr"/>
              <a:r>
                <a:rPr lang="en-US" b="1" dirty="0">
                  <a:solidFill>
                    <a:srgbClr val="44546B"/>
                  </a:solidFill>
                  <a:latin typeface="Candara" panose="020E0502030303020204" pitchFamily="34" charset="0"/>
                </a:rPr>
                <a:t>Keyword Here</a:t>
              </a:r>
            </a:p>
          </p:txBody>
        </p:sp>
      </p:grpSp>
      <p:grpSp>
        <p:nvGrpSpPr>
          <p:cNvPr id="36" name="Group 58"/>
          <p:cNvGrpSpPr/>
          <p:nvPr/>
        </p:nvGrpSpPr>
        <p:grpSpPr>
          <a:xfrm>
            <a:off x="8870070" y="4170364"/>
            <a:ext cx="2468880" cy="1452332"/>
            <a:chOff x="7174423" y="1344880"/>
            <a:chExt cx="2793069" cy="820897"/>
          </a:xfrm>
        </p:grpSpPr>
        <p:sp>
          <p:nvSpPr>
            <p:cNvPr id="37" name="TextBox 36"/>
            <p:cNvSpPr txBox="1"/>
            <p:nvPr/>
          </p:nvSpPr>
          <p:spPr>
            <a:xfrm>
              <a:off x="7174423" y="1600395"/>
              <a:ext cx="2793069" cy="565382"/>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69393" y="1344880"/>
              <a:ext cx="1603129" cy="156567"/>
            </a:xfrm>
            <a:prstGeom prst="rect">
              <a:avLst/>
            </a:prstGeom>
          </p:spPr>
          <p:txBody>
            <a:bodyPr wrap="none" lIns="0" tIns="0" rIns="0" bIns="0">
              <a:spAutoFit/>
            </a:bodyPr>
            <a:lstStyle/>
            <a:p>
              <a:pPr algn="ctr"/>
              <a:r>
                <a:rPr lang="en-US" b="1" dirty="0">
                  <a:solidFill>
                    <a:srgbClr val="7A7A7A"/>
                  </a:solidFill>
                  <a:latin typeface="Candara" panose="020E0502030303020204" pitchFamily="34" charset="0"/>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9" name="TextBox 38"/>
            <p:cNvSpPr txBox="1"/>
            <p:nvPr/>
          </p:nvSpPr>
          <p:spPr>
            <a:xfrm>
              <a:off x="146317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0" name="TextBox 39"/>
            <p:cNvSpPr txBox="1"/>
            <p:nvPr/>
          </p:nvSpPr>
          <p:spPr>
            <a:xfrm>
              <a:off x="4209537"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p:cNvSpPr txBox="1"/>
            <p:nvPr/>
          </p:nvSpPr>
          <p:spPr>
            <a:xfrm>
              <a:off x="695130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2" name="TextBox 41"/>
            <p:cNvSpPr txBox="1"/>
            <p:nvPr/>
          </p:nvSpPr>
          <p:spPr>
            <a:xfrm>
              <a:off x="9697664" y="2768739"/>
              <a:ext cx="746234"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2024</a:t>
              </a:r>
            </a:p>
          </p:txBody>
        </p:sp>
      </p:grpSp>
    </p:spTree>
    <p:extLst>
      <p:ext uri="{BB962C8B-B14F-4D97-AF65-F5344CB8AC3E}">
        <p14:creationId xmlns:p14="http://schemas.microsoft.com/office/powerpoint/2010/main" val="6047856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6" name="Text Box 10"/>
          <p:cNvSpPr txBox="1">
            <a:spLocks noChangeArrowheads="1"/>
          </p:cNvSpPr>
          <p:nvPr/>
        </p:nvSpPr>
        <p:spPr bwMode="auto">
          <a:xfrm>
            <a:off x="5682944" y="3760147"/>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7" name="Text Box 10"/>
          <p:cNvSpPr txBox="1">
            <a:spLocks noChangeArrowheads="1"/>
          </p:cNvSpPr>
          <p:nvPr/>
        </p:nvSpPr>
        <p:spPr bwMode="auto">
          <a:xfrm>
            <a:off x="5677467" y="4414546"/>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8" name="Text Box 10"/>
          <p:cNvSpPr txBox="1">
            <a:spLocks noChangeArrowheads="1"/>
          </p:cNvSpPr>
          <p:nvPr/>
        </p:nvSpPr>
        <p:spPr bwMode="auto">
          <a:xfrm>
            <a:off x="5677467" y="5068945"/>
            <a:ext cx="6113946"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solidFill>
                <a:latin typeface="Candara" panose="020E0502030303020204" pitchFamily="34" charset="0"/>
              </a:rPr>
              <a:t>Detail your key points here. What problem does your * fix? How does your * make life easier? Or is your * just really cool? Be creative and be unique</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400x800 ratio for best display.</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Additional info or closing statements for this slide…You can just delete this if you do not have any additional information.</a:t>
            </a:r>
          </a:p>
        </p:txBody>
      </p:sp>
    </p:spTree>
    <p:extLst>
      <p:ext uri="{BB962C8B-B14F-4D97-AF65-F5344CB8AC3E}">
        <p14:creationId xmlns:p14="http://schemas.microsoft.com/office/powerpoint/2010/main" val="3461840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1635" y="15498"/>
            <a:ext cx="5028781" cy="6858000"/>
          </a:xfrm>
          <a:prstGeom prst="rect">
            <a:avLst/>
          </a:prstGeom>
          <a:noFill/>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a:noFill/>
        </p:spPr>
      </p:pic>
      <p:sp>
        <p:nvSpPr>
          <p:cNvPr id="13" name="TextBox 12"/>
          <p:cNvSpPr txBox="1"/>
          <p:nvPr/>
        </p:nvSpPr>
        <p:spPr>
          <a:xfrm>
            <a:off x="4844932" y="1653852"/>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21"/>
          <p:cNvSpPr/>
          <p:nvPr/>
        </p:nvSpPr>
        <p:spPr>
          <a:xfrm>
            <a:off x="7519407"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120032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To change the image, right click anywhere within the image, then choose “format picture” from the drop down menu. Click the “fill” icon in the right screen, then click the File button to browse and find your image. Use an image close to 300x500 ratio for best display.</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1200329"/>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Use this slide to compare two products, ideas, methods, etc. This section does not need to be a long story, but rather a brief overview. If you can provide additional information verbally when presenting, it will show that you know what you are talking about</a:t>
            </a:r>
          </a:p>
        </p:txBody>
      </p:sp>
      <p:sp>
        <p:nvSpPr>
          <p:cNvPr id="17" name="TextBox 16">
            <a:extLst>
              <a:ext uri="{FF2B5EF4-FFF2-40B4-BE49-F238E27FC236}">
                <a16:creationId xmlns:a16="http://schemas.microsoft.com/office/drawing/2014/main" id="{7C8B24CE-EDC2-4683-A29C-0CB0FD296D1D}"/>
              </a:ext>
            </a:extLst>
          </p:cNvPr>
          <p:cNvSpPr txBox="1"/>
          <p:nvPr/>
        </p:nvSpPr>
        <p:spPr>
          <a:xfrm>
            <a:off x="2652905"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10179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2" presetClass="entr" presetSubtype="4" fill="hold" grpId="0" nodeType="withEffect">
                                  <p:stCondLst>
                                    <p:cond delay="250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3" presetClass="entr" presetSubtype="528" fill="hold" nodeType="withEffect">
                                  <p:stCondLst>
                                    <p:cond delay="3000"/>
                                  </p:stCondLst>
                                  <p:childTnLst>
                                    <p:set>
                                      <p:cBhvr>
                                        <p:cTn id="37" dur="1" fill="hold">
                                          <p:stCondLst>
                                            <p:cond delay="0"/>
                                          </p:stCondLst>
                                        </p:cTn>
                                        <p:tgtEl>
                                          <p:spTgt spid="24"/>
                                        </p:tgtEl>
                                        <p:attrNameLst>
                                          <p:attrName>style.visibility</p:attrName>
                                        </p:attrNameLst>
                                      </p:cBhvr>
                                      <p:to>
                                        <p:strVal val="visible"/>
                                      </p:to>
                                    </p:set>
                                    <p:anim calcmode="lin" valueType="num">
                                      <p:cBhvr>
                                        <p:cTn id="38" dur="1000" fill="hold"/>
                                        <p:tgtEl>
                                          <p:spTgt spid="24"/>
                                        </p:tgtEl>
                                        <p:attrNameLst>
                                          <p:attrName>ppt_w</p:attrName>
                                        </p:attrNameLst>
                                      </p:cBhvr>
                                      <p:tavLst>
                                        <p:tav tm="0">
                                          <p:val>
                                            <p:fltVal val="0"/>
                                          </p:val>
                                        </p:tav>
                                        <p:tav tm="100000">
                                          <p:val>
                                            <p:strVal val="#ppt_w"/>
                                          </p:val>
                                        </p:tav>
                                      </p:tavLst>
                                    </p:anim>
                                    <p:anim calcmode="lin" valueType="num">
                                      <p:cBhvr>
                                        <p:cTn id="39" dur="1000" fill="hold"/>
                                        <p:tgtEl>
                                          <p:spTgt spid="24"/>
                                        </p:tgtEl>
                                        <p:attrNameLst>
                                          <p:attrName>ppt_h</p:attrName>
                                        </p:attrNameLst>
                                      </p:cBhvr>
                                      <p:tavLst>
                                        <p:tav tm="0">
                                          <p:val>
                                            <p:fltVal val="0"/>
                                          </p:val>
                                        </p:tav>
                                        <p:tav tm="100000">
                                          <p:val>
                                            <p:strVal val="#ppt_h"/>
                                          </p:val>
                                        </p:tav>
                                      </p:tavLst>
                                    </p:anim>
                                    <p:anim calcmode="lin" valueType="num">
                                      <p:cBhvr>
                                        <p:cTn id="40" dur="1000" fill="hold"/>
                                        <p:tgtEl>
                                          <p:spTgt spid="24"/>
                                        </p:tgtEl>
                                        <p:attrNameLst>
                                          <p:attrName>ppt_x</p:attrName>
                                        </p:attrNameLst>
                                      </p:cBhvr>
                                      <p:tavLst>
                                        <p:tav tm="0">
                                          <p:val>
                                            <p:fltVal val="0.5"/>
                                          </p:val>
                                        </p:tav>
                                        <p:tav tm="100000">
                                          <p:val>
                                            <p:strVal val="#ppt_x"/>
                                          </p:val>
                                        </p:tav>
                                      </p:tavLst>
                                    </p:anim>
                                    <p:anim calcmode="lin" valueType="num">
                                      <p:cBhvr>
                                        <p:cTn id="41" dur="1000" fill="hold"/>
                                        <p:tgtEl>
                                          <p:spTgt spid="24"/>
                                        </p:tgtEl>
                                        <p:attrNameLst>
                                          <p:attrName>ppt_y</p:attrName>
                                        </p:attrNameLst>
                                      </p:cBhvr>
                                      <p:tavLst>
                                        <p:tav tm="0">
                                          <p:val>
                                            <p:fltVal val="0.5"/>
                                          </p:val>
                                        </p:tav>
                                        <p:tav tm="100000">
                                          <p:val>
                                            <p:strVal val="#ppt_y"/>
                                          </p:val>
                                        </p:tav>
                                      </p:tavLst>
                                    </p:anim>
                                  </p:childTnLst>
                                </p:cTn>
                              </p:par>
                              <p:par>
                                <p:cTn id="42" presetID="37" presetClass="entr" presetSubtype="0" fill="hold" grpId="0" nodeType="withEffect">
                                  <p:stCondLst>
                                    <p:cond delay="400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anim calcmode="lin" valueType="num">
                                      <p:cBhvr>
                                        <p:cTn id="45" dur="1000" fill="hold"/>
                                        <p:tgtEl>
                                          <p:spTgt spid="29"/>
                                        </p:tgtEl>
                                        <p:attrNameLst>
                                          <p:attrName>ppt_x</p:attrName>
                                        </p:attrNameLst>
                                      </p:cBhvr>
                                      <p:tavLst>
                                        <p:tav tm="0">
                                          <p:val>
                                            <p:strVal val="#ppt_x"/>
                                          </p:val>
                                        </p:tav>
                                        <p:tav tm="100000">
                                          <p:val>
                                            <p:strVal val="#ppt_x"/>
                                          </p:val>
                                        </p:tav>
                                      </p:tavLst>
                                    </p:anim>
                                    <p:anim calcmode="lin" valueType="num">
                                      <p:cBhvr>
                                        <p:cTn id="46" dur="900" decel="100000" fill="hold"/>
                                        <p:tgtEl>
                                          <p:spTgt spid="2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8" presetID="23" presetClass="entr" presetSubtype="528" fill="hold" nodeType="withEffect">
                                  <p:stCondLst>
                                    <p:cond delay="50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par>
                                <p:cTn id="54" presetID="37" presetClass="entr" presetSubtype="0" fill="hold" grpId="0" nodeType="withEffect">
                                  <p:stCondLst>
                                    <p:cond delay="6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900" decel="100000" fill="hold"/>
                                        <p:tgtEl>
                                          <p:spTgt spid="3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500" b="1" dirty="0">
                <a:solidFill>
                  <a:schemeClr val="bg1"/>
                </a:solidFill>
                <a:latin typeface="Candara" panose="020E0502030303020204" pitchFamily="34" charset="0"/>
              </a:rPr>
              <a:t>To change this picture you must first drag this text box to another part of the slide. Right click anywhere within the image, then choose “format picture”. Click the “fill” icon in the right screen, make sure the “picture” option is selected, then click the File button to browse and find your image. Then drag the text box back to cover the image. To change the above images, right click each image and choose “change picture” from the drop down menu. </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5588</TotalTime>
  <Words>3732</Words>
  <Application>Microsoft Office PowerPoint</Application>
  <PresentationFormat>Widescreen</PresentationFormat>
  <Paragraphs>196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1977</cp:revision>
  <dcterms:created xsi:type="dcterms:W3CDTF">2015-12-31T02:20:12Z</dcterms:created>
  <dcterms:modified xsi:type="dcterms:W3CDTF">2017-10-27T18:20:13Z</dcterms:modified>
</cp:coreProperties>
</file>