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379" r:id="rId3"/>
    <p:sldId id="376" r:id="rId4"/>
    <p:sldId id="387" r:id="rId5"/>
    <p:sldId id="386" r:id="rId6"/>
    <p:sldId id="380" r:id="rId7"/>
    <p:sldId id="384" r:id="rId8"/>
    <p:sldId id="382" r:id="rId9"/>
    <p:sldId id="385" r:id="rId10"/>
    <p:sldId id="383" r:id="rId11"/>
    <p:sldId id="381" r:id="rId12"/>
    <p:sldId id="368" r:id="rId13"/>
    <p:sldId id="353" r:id="rId14"/>
    <p:sldId id="359" r:id="rId15"/>
    <p:sldId id="360" r:id="rId16"/>
    <p:sldId id="337" r:id="rId17"/>
    <p:sldId id="369" r:id="rId18"/>
    <p:sldId id="336" r:id="rId19"/>
    <p:sldId id="332" r:id="rId20"/>
    <p:sldId id="333" r:id="rId21"/>
    <p:sldId id="334" r:id="rId22"/>
    <p:sldId id="33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72" y="8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651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3293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193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2"/>
            <a:extLst>
              <a:ext uri="{FF2B5EF4-FFF2-40B4-BE49-F238E27FC236}">
                <a16:creationId xmlns:a16="http://schemas.microsoft.com/office/drawing/2014/main" id="{F9D11004-9BE3-47E2-B748-7574DAF166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hyperlink" Target="http://powerpoint.sage-fox.com/" TargetMode="Externa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5151243" y="419491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rgbClr val="44546B">
                <a:alpha val="50000"/>
              </a:srgbClr>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7494518" y="5631703"/>
            <a:ext cx="3953317" cy="640080"/>
            <a:chOff x="2844809" y="2184120"/>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srgbClr val="44546B"/>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Nov 14, 2019</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54864" y="2184120"/>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A5A5A5"/>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47952"/>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099" y="1598554"/>
            <a:ext cx="5350165" cy="1107996"/>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Tree>
    <p:extLst>
      <p:ext uri="{BB962C8B-B14F-4D97-AF65-F5344CB8AC3E}">
        <p14:creationId xmlns:p14="http://schemas.microsoft.com/office/powerpoint/2010/main" val="42912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pPr algn="r"/>
            <a:endParaRPr lang="en-US" sz="2400" dirty="0"/>
          </a:p>
          <a:p>
            <a:pPr algn="r"/>
            <a:endParaRPr lang="en-US" sz="2400" dirty="0"/>
          </a:p>
          <a:p>
            <a:pPr algn="r"/>
            <a:r>
              <a:rPr lang="en-US" sz="3000" dirty="0">
                <a:solidFill>
                  <a:schemeClr val="bg1"/>
                </a:solidFill>
                <a:latin typeface="Candara" panose="020E0502030303020204" pitchFamily="34" charset="0"/>
              </a:rPr>
              <a:t>$147.53</a:t>
            </a:r>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r>
              <a:rPr lang="en-US" sz="3000" dirty="0">
                <a:solidFill>
                  <a:schemeClr val="bg1"/>
                </a:solidFill>
                <a:latin typeface="Candara" panose="020E0502030303020204" pitchFamily="34" charset="0"/>
              </a:rPr>
              <a:t>$174.58</a:t>
            </a:r>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a:p>
            <a:endParaRPr lang="en-US" sz="2400" dirty="0"/>
          </a:p>
          <a:p>
            <a:endParaRPr lang="en-US" sz="2400" dirty="0"/>
          </a:p>
          <a:p>
            <a:pPr algn="ctr"/>
            <a:endParaRPr lang="en-US" sz="2400" dirty="0"/>
          </a:p>
          <a:p>
            <a:pPr algn="ctr"/>
            <a:r>
              <a:rPr lang="en-US" sz="3000" dirty="0">
                <a:solidFill>
                  <a:schemeClr val="bg1"/>
                </a:solidFill>
                <a:latin typeface="Candara" panose="020E0502030303020204" pitchFamily="34" charset="0"/>
              </a:rPr>
              <a:t>$221.92</a:t>
            </a:r>
          </a:p>
        </p:txBody>
      </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2049491"/>
            <a:chOff x="8453900" y="1988811"/>
            <a:chExt cx="2778313" cy="2049491"/>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grpSp>
      <p:grpSp>
        <p:nvGrpSpPr>
          <p:cNvPr id="34" name="Group 33"/>
          <p:cNvGrpSpPr/>
          <p:nvPr/>
        </p:nvGrpSpPr>
        <p:grpSpPr>
          <a:xfrm>
            <a:off x="471956" y="2009628"/>
            <a:ext cx="3007524" cy="1428510"/>
            <a:chOff x="706128" y="2009628"/>
            <a:chExt cx="3007524" cy="1428510"/>
          </a:xfrm>
        </p:grpSpPr>
        <p:sp>
          <p:nvSpPr>
            <p:cNvPr id="35" name="TextBox 34"/>
            <p:cNvSpPr txBox="1"/>
            <p:nvPr/>
          </p:nvSpPr>
          <p:spPr>
            <a:xfrm>
              <a:off x="935339" y="2345531"/>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449319"/>
            <a:chOff x="660736" y="4039482"/>
            <a:chExt cx="3052916" cy="1449319"/>
          </a:xfrm>
        </p:grpSpPr>
        <p:sp>
          <p:nvSpPr>
            <p:cNvPr id="38" name="TextBox 37"/>
            <p:cNvSpPr txBox="1"/>
            <p:nvPr/>
          </p:nvSpPr>
          <p:spPr>
            <a:xfrm>
              <a:off x="935339" y="4396194"/>
              <a:ext cx="2778313"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18171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138840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37" presetClass="entr" presetSubtype="0"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1000"/>
                                        <p:tgtEl>
                                          <p:spTgt spid="63"/>
                                        </p:tgtEl>
                                      </p:cBhvr>
                                    </p:animEffect>
                                    <p:anim calcmode="lin" valueType="num">
                                      <p:cBhvr>
                                        <p:cTn id="46" dur="1000" fill="hold"/>
                                        <p:tgtEl>
                                          <p:spTgt spid="63"/>
                                        </p:tgtEl>
                                        <p:attrNameLst>
                                          <p:attrName>ppt_x</p:attrName>
                                        </p:attrNameLst>
                                      </p:cBhvr>
                                      <p:tavLst>
                                        <p:tav tm="0">
                                          <p:val>
                                            <p:strVal val="#ppt_x"/>
                                          </p:val>
                                        </p:tav>
                                        <p:tav tm="100000">
                                          <p:val>
                                            <p:strVal val="#ppt_x"/>
                                          </p:val>
                                        </p:tav>
                                      </p:tavLst>
                                    </p:anim>
                                    <p:anim calcmode="lin" valueType="num">
                                      <p:cBhvr>
                                        <p:cTn id="47" dur="900" decel="100000" fill="hold"/>
                                        <p:tgtEl>
                                          <p:spTgt spid="6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30"/>
                                        </p:tgtEl>
                                        <p:attrNameLst>
                                          <p:attrName>style.visibility</p:attrName>
                                        </p:attrNameLst>
                                      </p:cBhvr>
                                      <p:to>
                                        <p:strVal val="visible"/>
                                      </p:to>
                                    </p:set>
                                    <p:anim calcmode="lin" valueType="num">
                                      <p:cBhvr>
                                        <p:cTn id="52" dur="500" fill="hold"/>
                                        <p:tgtEl>
                                          <p:spTgt spid="1030"/>
                                        </p:tgtEl>
                                        <p:attrNameLst>
                                          <p:attrName>ppt_w</p:attrName>
                                        </p:attrNameLst>
                                      </p:cBhvr>
                                      <p:tavLst>
                                        <p:tav tm="0">
                                          <p:val>
                                            <p:fltVal val="0"/>
                                          </p:val>
                                        </p:tav>
                                        <p:tav tm="100000">
                                          <p:val>
                                            <p:strVal val="#ppt_w"/>
                                          </p:val>
                                        </p:tav>
                                      </p:tavLst>
                                    </p:anim>
                                    <p:anim calcmode="lin" valueType="num">
                                      <p:cBhvr>
                                        <p:cTn id="53" dur="500" fill="hold"/>
                                        <p:tgtEl>
                                          <p:spTgt spid="1030"/>
                                        </p:tgtEl>
                                        <p:attrNameLst>
                                          <p:attrName>ppt_h</p:attrName>
                                        </p:attrNameLst>
                                      </p:cBhvr>
                                      <p:tavLst>
                                        <p:tav tm="0">
                                          <p:val>
                                            <p:fltVal val="0"/>
                                          </p:val>
                                        </p:tav>
                                        <p:tav tm="100000">
                                          <p:val>
                                            <p:strVal val="#ppt_h"/>
                                          </p:val>
                                        </p:tav>
                                      </p:tavLst>
                                    </p:anim>
                                    <p:animEffect transition="in" filter="fade">
                                      <p:cBhvr>
                                        <p:cTn id="54" dur="500"/>
                                        <p:tgtEl>
                                          <p:spTgt spid="1030"/>
                                        </p:tgtEl>
                                      </p:cBhvr>
                                    </p:animEffect>
                                    <p:anim calcmode="lin" valueType="num">
                                      <p:cBhvr>
                                        <p:cTn id="55" dur="500" fill="hold"/>
                                        <p:tgtEl>
                                          <p:spTgt spid="1030"/>
                                        </p:tgtEl>
                                        <p:attrNameLst>
                                          <p:attrName>ppt_x</p:attrName>
                                        </p:attrNameLst>
                                      </p:cBhvr>
                                      <p:tavLst>
                                        <p:tav tm="0">
                                          <p:val>
                                            <p:fltVal val="0.5"/>
                                          </p:val>
                                        </p:tav>
                                        <p:tav tm="100000">
                                          <p:val>
                                            <p:strVal val="#ppt_x"/>
                                          </p:val>
                                        </p:tav>
                                      </p:tavLst>
                                    </p:anim>
                                    <p:anim calcmode="lin" valueType="num">
                                      <p:cBhvr>
                                        <p:cTn id="56" dur="500" fill="hold"/>
                                        <p:tgtEl>
                                          <p:spTgt spid="1030"/>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right)">
                                      <p:cBhvr>
                                        <p:cTn id="60" dur="500"/>
                                        <p:tgtEl>
                                          <p:spTgt spid="37"/>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900" decel="100000" fill="hold"/>
                                        <p:tgtEl>
                                          <p:spTgt spid="6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53" presetClass="entr" presetSubtype="528"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anim calcmode="lin" valueType="num">
                                      <p:cBhvr>
                                        <p:cTn id="74" dur="500" fill="hold"/>
                                        <p:tgtEl>
                                          <p:spTgt spid="1031"/>
                                        </p:tgtEl>
                                        <p:attrNameLst>
                                          <p:attrName>ppt_x</p:attrName>
                                        </p:attrNameLst>
                                      </p:cBhvr>
                                      <p:tavLst>
                                        <p:tav tm="0">
                                          <p:val>
                                            <p:fltVal val="0.5"/>
                                          </p:val>
                                        </p:tav>
                                        <p:tav tm="100000">
                                          <p:val>
                                            <p:strVal val="#ppt_x"/>
                                          </p:val>
                                        </p:tav>
                                      </p:tavLst>
                                    </p:anim>
                                    <p:anim calcmode="lin" valueType="num">
                                      <p:cBhvr>
                                        <p:cTn id="75" dur="500" fill="hold"/>
                                        <p:tgtEl>
                                          <p:spTgt spid="10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A5A5A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189412"/>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66473"/>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b="1" dirty="0">
                <a:solidFill>
                  <a:srgbClr val="661E0C"/>
                </a:solidFill>
                <a:latin typeface="Candara" panose="020E0502030303020204" pitchFamily="34" charset="0"/>
              </a:rPr>
              <a:t>Lorem ipsum dolor </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a:p>
            <a:pPr defTabSz="1219170">
              <a:spcBef>
                <a:spcPct val="20000"/>
              </a:spcBef>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latin typeface="Candara" panose="020E0502030303020204" pitchFamily="34" charset="0"/>
            </a:endParaRPr>
          </a:p>
        </p:txBody>
      </p:sp>
      <p:sp>
        <p:nvSpPr>
          <p:cNvPr id="27" name="TextBox 26"/>
          <p:cNvSpPr txBox="1"/>
          <p:nvPr/>
        </p:nvSpPr>
        <p:spPr>
          <a:xfrm>
            <a:off x="2760661" y="2330194"/>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8" name="TextBox 27"/>
          <p:cNvSpPr txBox="1"/>
          <p:nvPr/>
        </p:nvSpPr>
        <p:spPr>
          <a:xfrm>
            <a:off x="2832487" y="4870769"/>
            <a:ext cx="6256092"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562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44546B"/>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r>
              <a:rPr lang="en-US" sz="4800" kern="1200" dirty="0">
                <a:solidFill>
                  <a:schemeClr val="bg1"/>
                </a:solidFill>
                <a:latin typeface="Candara" panose="020E0502030303020204" pitchFamily="34" charset="0"/>
              </a:rPr>
              <a:t>58%</a:t>
            </a:r>
          </a:p>
        </p:txBody>
      </p:sp>
      <p:grpSp>
        <p:nvGrpSpPr>
          <p:cNvPr id="23" name="Group 22"/>
          <p:cNvGrpSpPr/>
          <p:nvPr/>
        </p:nvGrpSpPr>
        <p:grpSpPr>
          <a:xfrm>
            <a:off x="5651690" y="4787061"/>
            <a:ext cx="5321109" cy="1537537"/>
            <a:chOff x="4238767" y="3628396"/>
            <a:chExt cx="3990832" cy="1153153"/>
          </a:xfrm>
          <a:solidFill>
            <a:srgbClr val="44546B"/>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5C9A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r>
              <a:rPr lang="en-US" sz="4000" kern="1200" dirty="0">
                <a:solidFill>
                  <a:schemeClr val="bg1"/>
                </a:solidFill>
                <a:latin typeface="Candara" panose="020E0502030303020204" pitchFamily="34" charset="0"/>
              </a:rPr>
              <a:t>27%</a:t>
            </a:r>
          </a:p>
        </p:txBody>
      </p:sp>
      <p:grpSp>
        <p:nvGrpSpPr>
          <p:cNvPr id="24" name="Group 23"/>
          <p:cNvGrpSpPr/>
          <p:nvPr/>
        </p:nvGrpSpPr>
        <p:grpSpPr>
          <a:xfrm>
            <a:off x="4775201" y="3277187"/>
            <a:ext cx="6197599" cy="1548385"/>
            <a:chOff x="3581400" y="2495990"/>
            <a:chExt cx="4648199" cy="1161289"/>
          </a:xfrm>
          <a:solidFill>
            <a:srgbClr val="5C9A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E4A1E"/>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3200" kern="1200" dirty="0">
                <a:solidFill>
                  <a:schemeClr val="bg1"/>
                </a:solidFill>
                <a:latin typeface="Candara" panose="020E0502030303020204" pitchFamily="34" charset="0"/>
              </a:rPr>
              <a:t>15%</a:t>
            </a:r>
          </a:p>
        </p:txBody>
      </p:sp>
      <p:grpSp>
        <p:nvGrpSpPr>
          <p:cNvPr id="7" name="Group 6"/>
          <p:cNvGrpSpPr/>
          <p:nvPr/>
        </p:nvGrpSpPr>
        <p:grpSpPr>
          <a:xfrm>
            <a:off x="3962400" y="1854199"/>
            <a:ext cx="7010400" cy="1422400"/>
            <a:chOff x="2971800" y="1428750"/>
            <a:chExt cx="5257800" cy="1066800"/>
          </a:xfrm>
          <a:solidFill>
            <a:srgbClr val="FE4A1E"/>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34" name="Group 33"/>
          <p:cNvGrpSpPr/>
          <p:nvPr/>
        </p:nvGrpSpPr>
        <p:grpSpPr>
          <a:xfrm>
            <a:off x="6454808" y="4956711"/>
            <a:ext cx="4345583" cy="970381"/>
            <a:chOff x="1107402" y="1960379"/>
            <a:chExt cx="2825837" cy="1376187"/>
          </a:xfrm>
        </p:grpSpPr>
        <p:sp>
          <p:nvSpPr>
            <p:cNvPr id="35"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970381"/>
            <a:chOff x="1107402" y="1960379"/>
            <a:chExt cx="2825837" cy="1376187"/>
          </a:xfrm>
        </p:grpSpPr>
        <p:sp>
          <p:nvSpPr>
            <p:cNvPr id="38"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970381"/>
            <a:chOff x="1107402" y="1960379"/>
            <a:chExt cx="2825837" cy="1376187"/>
          </a:xfrm>
        </p:grpSpPr>
        <p:sp>
          <p:nvSpPr>
            <p:cNvPr id="41" name="Text Box 10"/>
            <p:cNvSpPr txBox="1">
              <a:spLocks noChangeArrowheads="1"/>
            </p:cNvSpPr>
            <p:nvPr/>
          </p:nvSpPr>
          <p:spPr bwMode="auto">
            <a:xfrm>
              <a:off x="1138553" y="2398120"/>
              <a:ext cx="2794686" cy="938446"/>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Tree>
    <p:extLst>
      <p:ext uri="{BB962C8B-B14F-4D97-AF65-F5344CB8AC3E}">
        <p14:creationId xmlns:p14="http://schemas.microsoft.com/office/powerpoint/2010/main" val="17300690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8"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3250"/>
                            </p:stCondLst>
                            <p:childTnLst>
                              <p:par>
                                <p:cTn id="27" presetID="37"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4250"/>
                            </p:stCondLst>
                            <p:childTnLst>
                              <p:par>
                                <p:cTn id="34" presetID="37"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900" decel="100000" fill="hold"/>
                                        <p:tgtEl>
                                          <p:spTgt spid="2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0" fill="hold">
                            <p:stCondLst>
                              <p:cond delay="525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750"/>
                            </p:stCondLst>
                            <p:childTnLst>
                              <p:par>
                                <p:cTn id="45" presetID="3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900" decel="100000" fill="hold"/>
                                        <p:tgtEl>
                                          <p:spTgt spid="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51" fill="hold">
                            <p:stCondLst>
                              <p:cond delay="6750"/>
                            </p:stCondLst>
                            <p:childTnLst>
                              <p:par>
                                <p:cTn id="52" presetID="37"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900" decel="100000" fill="hold"/>
                                        <p:tgtEl>
                                          <p:spTgt spid="7"/>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8" fill="hold">
                            <p:stCondLst>
                              <p:cond delay="775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w="12700">
            <a:solidFill>
              <a:schemeClr val="bg1"/>
            </a:solidFill>
          </a:ln>
          <a:effectLst>
            <a:outerShdw blurRad="63500" sx="102000" sy="102000" algn="ctr" rotWithShape="0">
              <a:prstClr val="black">
                <a:alpha val="40000"/>
              </a:prstClr>
            </a:outerShdw>
          </a:effectLst>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w="12700">
            <a:solidFill>
              <a:schemeClr val="bg1"/>
            </a:solidFill>
          </a:ln>
          <a:effectLst>
            <a:outerShdw blurRad="63500" sx="102000" sy="102000" algn="ctr" rotWithShape="0">
              <a:prstClr val="black">
                <a:alpha val="40000"/>
              </a:prstClr>
            </a:outerShdw>
          </a:effectLst>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w="12700">
            <a:solidFill>
              <a:schemeClr val="bg1"/>
            </a:solidFill>
          </a:ln>
          <a:effectLst>
            <a:outerShdw blurRad="63500" sx="102000" sy="102000" algn="ctr" rotWithShape="0">
              <a:prstClr val="black">
                <a:alpha val="40000"/>
              </a:prstClr>
            </a:outerShdw>
          </a:effectLst>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w="12700">
            <a:solidFill>
              <a:schemeClr val="bg1"/>
            </a:solidFill>
          </a:ln>
          <a:effectLst>
            <a:outerShdw blurRad="63500" sx="102000" sy="102000" algn="ctr" rotWithShape="0">
              <a:prstClr val="black">
                <a:alpha val="40000"/>
              </a:prstClr>
            </a:outerShdw>
          </a:effectLst>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E4A1E"/>
                </a:solidFill>
                <a:latin typeface="Candara" panose="020E0502030303020204" pitchFamily="34" charset="0"/>
              </a:rPr>
              <a:t>LOREM IPSUM</a:t>
            </a:r>
          </a:p>
        </p:txBody>
      </p:sp>
      <p:sp>
        <p:nvSpPr>
          <p:cNvPr id="8" name="TextBox 7"/>
          <p:cNvSpPr txBox="1"/>
          <p:nvPr/>
        </p:nvSpPr>
        <p:spPr>
          <a:xfrm>
            <a:off x="1008058" y="4550956"/>
            <a:ext cx="2128092" cy="1400383"/>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Right click the image above, then choose change picture. Square  resolution works best for this spot. We recommend formatting to this size before inserting, to avoid distortion to the image.</a:t>
            </a:r>
          </a:p>
        </p:txBody>
      </p:sp>
      <p:sp>
        <p:nvSpPr>
          <p:cNvPr id="32" name="Oval 31"/>
          <p:cNvSpPr/>
          <p:nvPr/>
        </p:nvSpPr>
        <p:spPr>
          <a:xfrm>
            <a:off x="2483333" y="1689133"/>
            <a:ext cx="915720" cy="915720"/>
          </a:xfrm>
          <a:prstGeom prst="ellipse">
            <a:avLst/>
          </a:prstGeom>
          <a:solidFill>
            <a:srgbClr val="FE4A1E"/>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01</a:t>
            </a: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5C9AD3"/>
                </a:solidFill>
                <a:latin typeface="Candara" panose="020E0502030303020204" pitchFamily="34" charset="0"/>
              </a:rPr>
              <a:t>LOREM IPSUM</a:t>
            </a:r>
          </a:p>
        </p:txBody>
      </p:sp>
      <p:sp>
        <p:nvSpPr>
          <p:cNvPr id="61" name="TextBox 60"/>
          <p:cNvSpPr txBox="1"/>
          <p:nvPr/>
        </p:nvSpPr>
        <p:spPr>
          <a:xfrm>
            <a:off x="36368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3" name="Oval 62"/>
          <p:cNvSpPr/>
          <p:nvPr/>
        </p:nvSpPr>
        <p:spPr>
          <a:xfrm>
            <a:off x="5124305" y="1689133"/>
            <a:ext cx="915720" cy="915720"/>
          </a:xfrm>
          <a:prstGeom prst="ellipse">
            <a:avLst/>
          </a:prstGeom>
          <a:solidFill>
            <a:srgbClr val="5C9AD3"/>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02</a:t>
            </a: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44546B"/>
                </a:solidFill>
                <a:latin typeface="Candara" panose="020E0502030303020204" pitchFamily="34" charset="0"/>
              </a:rPr>
              <a:t>LOREM IPSUM</a:t>
            </a:r>
          </a:p>
        </p:txBody>
      </p:sp>
      <p:sp>
        <p:nvSpPr>
          <p:cNvPr id="66" name="TextBox 65"/>
          <p:cNvSpPr txBox="1"/>
          <p:nvPr/>
        </p:nvSpPr>
        <p:spPr>
          <a:xfrm>
            <a:off x="6328026"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68" name="Oval 67"/>
          <p:cNvSpPr/>
          <p:nvPr/>
        </p:nvSpPr>
        <p:spPr>
          <a:xfrm>
            <a:off x="7765277" y="1689133"/>
            <a:ext cx="915720" cy="915720"/>
          </a:xfrm>
          <a:prstGeom prst="ellipse">
            <a:avLst/>
          </a:prstGeom>
          <a:solidFill>
            <a:srgbClr val="44546B"/>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ndara" panose="020E0502030303020204" pitchFamily="34" charset="0"/>
              </a:rPr>
              <a:t>03</a:t>
            </a: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A5A5A5"/>
                </a:solidFill>
                <a:latin typeface="Candara" panose="020E0502030303020204" pitchFamily="34" charset="0"/>
              </a:rPr>
              <a:t>LOREM IPSUM</a:t>
            </a:r>
          </a:p>
        </p:txBody>
      </p:sp>
      <p:sp>
        <p:nvSpPr>
          <p:cNvPr id="71" name="TextBox 70"/>
          <p:cNvSpPr txBox="1"/>
          <p:nvPr/>
        </p:nvSpPr>
        <p:spPr>
          <a:xfrm>
            <a:off x="8991829" y="4550956"/>
            <a:ext cx="2128092" cy="1200329"/>
          </a:xfrm>
          <a:prstGeom prst="rect">
            <a:avLst/>
          </a:prstGeom>
          <a:noFill/>
        </p:spPr>
        <p:txBody>
          <a:bodyPr wrap="square" lIns="0" tIns="0" rIns="0" bIns="0" rtlCol="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73" name="Oval 72"/>
          <p:cNvSpPr/>
          <p:nvPr/>
        </p:nvSpPr>
        <p:spPr>
          <a:xfrm>
            <a:off x="10406248" y="1689133"/>
            <a:ext cx="915720" cy="915720"/>
          </a:xfrm>
          <a:prstGeom prst="ellipse">
            <a:avLst/>
          </a:prstGeom>
          <a:solidFill>
            <a:srgbClr val="A5A5A5"/>
          </a:solidFill>
          <a:ln w="127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r>
              <a:rPr lang="en-US" sz="3200" dirty="0">
                <a:solidFill>
                  <a:schemeClr val="bg1"/>
                </a:solidFill>
                <a:latin typeface="Candara" panose="020E0502030303020204" pitchFamily="34" charset="0"/>
              </a:rPr>
              <a:t>04</a:t>
            </a: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75971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1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par>
                          <p:cTn id="19" fill="hold">
                            <p:stCondLst>
                              <p:cond delay="1600"/>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anim calcmode="lin" valueType="num">
                                      <p:cBhvr>
                                        <p:cTn id="23" dur="1000" fill="hold"/>
                                        <p:tgtEl>
                                          <p:spTgt spid="63"/>
                                        </p:tgtEl>
                                        <p:attrNameLst>
                                          <p:attrName>ppt_w</p:attrName>
                                        </p:attrNameLst>
                                      </p:cBhvr>
                                      <p:tavLst>
                                        <p:tav tm="0" fmla="#ppt_w*sin(2.5*pi*$)">
                                          <p:val>
                                            <p:fltVal val="0"/>
                                          </p:val>
                                        </p:tav>
                                        <p:tav tm="100000">
                                          <p:val>
                                            <p:fltVal val="1"/>
                                          </p:val>
                                        </p:tav>
                                      </p:tavLst>
                                    </p:anim>
                                    <p:anim calcmode="lin" valueType="num">
                                      <p:cBhvr>
                                        <p:cTn id="24" dur="1000" fill="hold"/>
                                        <p:tgtEl>
                                          <p:spTgt spid="63"/>
                                        </p:tgtEl>
                                        <p:attrNameLst>
                                          <p:attrName>ppt_h</p:attrName>
                                        </p:attrNameLst>
                                      </p:cBhvr>
                                      <p:tavLst>
                                        <p:tav tm="0">
                                          <p:val>
                                            <p:strVal val="#ppt_h"/>
                                          </p:val>
                                        </p:tav>
                                        <p:tav tm="100000">
                                          <p:val>
                                            <p:strVal val="#ppt_h"/>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anim calcmode="lin" valueType="num">
                                      <p:cBhvr>
                                        <p:cTn id="28" dur="500" fill="hold"/>
                                        <p:tgtEl>
                                          <p:spTgt spid="60"/>
                                        </p:tgtEl>
                                        <p:attrNameLst>
                                          <p:attrName>ppt_x</p:attrName>
                                        </p:attrNameLst>
                                      </p:cBhvr>
                                      <p:tavLst>
                                        <p:tav tm="0">
                                          <p:val>
                                            <p:strVal val="#ppt_x"/>
                                          </p:val>
                                        </p:tav>
                                        <p:tav tm="100000">
                                          <p:val>
                                            <p:strVal val="#ppt_x"/>
                                          </p:val>
                                        </p:tav>
                                      </p:tavLst>
                                    </p:anim>
                                    <p:anim calcmode="lin" valueType="num">
                                      <p:cBhvr>
                                        <p:cTn id="29" dur="500" fill="hold"/>
                                        <p:tgtEl>
                                          <p:spTgt spid="60"/>
                                        </p:tgtEl>
                                        <p:attrNameLst>
                                          <p:attrName>ppt_y</p:attrName>
                                        </p:attrNameLst>
                                      </p:cBhvr>
                                      <p:tavLst>
                                        <p:tav tm="0">
                                          <p:val>
                                            <p:strVal val="#ppt_y+.1"/>
                                          </p:val>
                                        </p:tav>
                                        <p:tav tm="100000">
                                          <p:val>
                                            <p:strVal val="#ppt_y"/>
                                          </p:val>
                                        </p:tav>
                                      </p:tavLst>
                                    </p:anim>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par>
                          <p:cTn id="34" fill="hold">
                            <p:stCondLst>
                              <p:cond delay="3200"/>
                            </p:stCondLst>
                            <p:childTnLst>
                              <p:par>
                                <p:cTn id="35" presetID="45" presetClass="entr" presetSubtype="0" fill="hold" grpId="0" nodeType="afterEffect">
                                  <p:stCondLst>
                                    <p:cond delay="0"/>
                                  </p:stCondLst>
                                  <p:iterate type="lt">
                                    <p:tmPct val="10000"/>
                                  </p:iterate>
                                  <p:childTnLst>
                                    <p:set>
                                      <p:cBhvr>
                                        <p:cTn id="36" dur="1" fill="hold">
                                          <p:stCondLst>
                                            <p:cond delay="0"/>
                                          </p:stCondLst>
                                        </p:cTn>
                                        <p:tgtEl>
                                          <p:spTgt spid="68"/>
                                        </p:tgtEl>
                                        <p:attrNameLst>
                                          <p:attrName>style.visibility</p:attrName>
                                        </p:attrNameLst>
                                      </p:cBhvr>
                                      <p:to>
                                        <p:strVal val="visible"/>
                                      </p:to>
                                    </p:set>
                                    <p:animEffect transition="in" filter="fade">
                                      <p:cBhvr>
                                        <p:cTn id="37" dur="1000"/>
                                        <p:tgtEl>
                                          <p:spTgt spid="68"/>
                                        </p:tgtEl>
                                      </p:cBhvr>
                                    </p:animEffect>
                                    <p:anim calcmode="lin" valueType="num">
                                      <p:cBhvr>
                                        <p:cTn id="38" dur="1000" fill="hold"/>
                                        <p:tgtEl>
                                          <p:spTgt spid="68"/>
                                        </p:tgtEl>
                                        <p:attrNameLst>
                                          <p:attrName>ppt_w</p:attrName>
                                        </p:attrNameLst>
                                      </p:cBhvr>
                                      <p:tavLst>
                                        <p:tav tm="0" fmla="#ppt_w*sin(2.5*pi*$)">
                                          <p:val>
                                            <p:fltVal val="0"/>
                                          </p:val>
                                        </p:tav>
                                        <p:tav tm="100000">
                                          <p:val>
                                            <p:fltVal val="1"/>
                                          </p:val>
                                        </p:tav>
                                      </p:tavLst>
                                    </p:anim>
                                    <p:anim calcmode="lin" valueType="num">
                                      <p:cBhvr>
                                        <p:cTn id="39" dur="1000" fill="hold"/>
                                        <p:tgtEl>
                                          <p:spTgt spid="68"/>
                                        </p:tgtEl>
                                        <p:attrNameLst>
                                          <p:attrName>ppt_h</p:attrName>
                                        </p:attrNameLst>
                                      </p:cBhvr>
                                      <p:tavLst>
                                        <p:tav tm="0">
                                          <p:val>
                                            <p:strVal val="#ppt_h"/>
                                          </p:val>
                                        </p:tav>
                                        <p:tav tm="100000">
                                          <p:val>
                                            <p:strVal val="#ppt_h"/>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anim calcmode="lin" valueType="num">
                                      <p:cBhvr>
                                        <p:cTn id="43" dur="500" fill="hold"/>
                                        <p:tgtEl>
                                          <p:spTgt spid="65"/>
                                        </p:tgtEl>
                                        <p:attrNameLst>
                                          <p:attrName>ppt_x</p:attrName>
                                        </p:attrNameLst>
                                      </p:cBhvr>
                                      <p:tavLst>
                                        <p:tav tm="0">
                                          <p:val>
                                            <p:strVal val="#ppt_x"/>
                                          </p:val>
                                        </p:tav>
                                        <p:tav tm="100000">
                                          <p:val>
                                            <p:strVal val="#ppt_x"/>
                                          </p:val>
                                        </p:tav>
                                      </p:tavLst>
                                    </p:anim>
                                    <p:anim calcmode="lin" valueType="num">
                                      <p:cBhvr>
                                        <p:cTn id="44" dur="500" fill="hold"/>
                                        <p:tgtEl>
                                          <p:spTgt spid="65"/>
                                        </p:tgtEl>
                                        <p:attrNameLst>
                                          <p:attrName>ppt_y</p:attrName>
                                        </p:attrNameLst>
                                      </p:cBhvr>
                                      <p:tavLst>
                                        <p:tav tm="0">
                                          <p:val>
                                            <p:strVal val="#ppt_y+.1"/>
                                          </p:val>
                                        </p:tav>
                                        <p:tav tm="100000">
                                          <p:val>
                                            <p:strVal val="#ppt_y"/>
                                          </p:val>
                                        </p:tav>
                                      </p:tavLst>
                                    </p:anim>
                                  </p:childTnLst>
                                </p:cTn>
                              </p:par>
                            </p:childTnLst>
                          </p:cTn>
                        </p:par>
                        <p:par>
                          <p:cTn id="45" fill="hold">
                            <p:stCondLst>
                              <p:cond delay="43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par>
                          <p:cTn id="49" fill="hold">
                            <p:stCondLst>
                              <p:cond delay="4800"/>
                            </p:stCondLst>
                            <p:childTnLst>
                              <p:par>
                                <p:cTn id="50" presetID="45" presetClass="entr" presetSubtype="0" fill="hold" grpId="0" nodeType="afterEffect">
                                  <p:stCondLst>
                                    <p:cond delay="0"/>
                                  </p:stCondLst>
                                  <p:iterate type="lt">
                                    <p:tmPct val="10000"/>
                                  </p:iterate>
                                  <p:childTnLst>
                                    <p:set>
                                      <p:cBhvr>
                                        <p:cTn id="51" dur="1" fill="hold">
                                          <p:stCondLst>
                                            <p:cond delay="0"/>
                                          </p:stCondLst>
                                        </p:cTn>
                                        <p:tgtEl>
                                          <p:spTgt spid="73"/>
                                        </p:tgtEl>
                                        <p:attrNameLst>
                                          <p:attrName>style.visibility</p:attrName>
                                        </p:attrNameLst>
                                      </p:cBhvr>
                                      <p:to>
                                        <p:strVal val="visible"/>
                                      </p:to>
                                    </p:set>
                                    <p:animEffect transition="in" filter="fade">
                                      <p:cBhvr>
                                        <p:cTn id="52" dur="1000"/>
                                        <p:tgtEl>
                                          <p:spTgt spid="73"/>
                                        </p:tgtEl>
                                      </p:cBhvr>
                                    </p:animEffect>
                                    <p:anim calcmode="lin" valueType="num">
                                      <p:cBhvr>
                                        <p:cTn id="53" dur="1000" fill="hold"/>
                                        <p:tgtEl>
                                          <p:spTgt spid="73"/>
                                        </p:tgtEl>
                                        <p:attrNameLst>
                                          <p:attrName>ppt_w</p:attrName>
                                        </p:attrNameLst>
                                      </p:cBhvr>
                                      <p:tavLst>
                                        <p:tav tm="0" fmla="#ppt_w*sin(2.5*pi*$)">
                                          <p:val>
                                            <p:fltVal val="0"/>
                                          </p:val>
                                        </p:tav>
                                        <p:tav tm="100000">
                                          <p:val>
                                            <p:fltVal val="1"/>
                                          </p:val>
                                        </p:tav>
                                      </p:tavLst>
                                    </p:anim>
                                    <p:anim calcmode="lin" valueType="num">
                                      <p:cBhvr>
                                        <p:cTn id="54" dur="1000" fill="hold"/>
                                        <p:tgtEl>
                                          <p:spTgt spid="73"/>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fade">
                                      <p:cBhvr>
                                        <p:cTn id="57" dur="500"/>
                                        <p:tgtEl>
                                          <p:spTgt spid="70"/>
                                        </p:tgtEl>
                                      </p:cBhvr>
                                    </p:animEffect>
                                    <p:anim calcmode="lin" valueType="num">
                                      <p:cBhvr>
                                        <p:cTn id="58" dur="500" fill="hold"/>
                                        <p:tgtEl>
                                          <p:spTgt spid="70"/>
                                        </p:tgtEl>
                                        <p:attrNameLst>
                                          <p:attrName>ppt_x</p:attrName>
                                        </p:attrNameLst>
                                      </p:cBhvr>
                                      <p:tavLst>
                                        <p:tav tm="0">
                                          <p:val>
                                            <p:strVal val="#ppt_x"/>
                                          </p:val>
                                        </p:tav>
                                        <p:tav tm="100000">
                                          <p:val>
                                            <p:strVal val="#ppt_x"/>
                                          </p:val>
                                        </p:tav>
                                      </p:tavLst>
                                    </p:anim>
                                    <p:anim calcmode="lin" valueType="num">
                                      <p:cBhvr>
                                        <p:cTn id="59" dur="500" fill="hold"/>
                                        <p:tgtEl>
                                          <p:spTgt spid="70"/>
                                        </p:tgtEl>
                                        <p:attrNameLst>
                                          <p:attrName>ppt_y</p:attrName>
                                        </p:attrNameLst>
                                      </p:cBhvr>
                                      <p:tavLst>
                                        <p:tav tm="0">
                                          <p:val>
                                            <p:strVal val="#ppt_y+.1"/>
                                          </p:val>
                                        </p:tav>
                                        <p:tav tm="100000">
                                          <p:val>
                                            <p:strVal val="#ppt_y"/>
                                          </p:val>
                                        </p:tav>
                                      </p:tavLst>
                                    </p:anim>
                                  </p:childTnLst>
                                </p:cTn>
                              </p:par>
                            </p:childTnLst>
                          </p:cTn>
                        </p:par>
                        <p:par>
                          <p:cTn id="60" fill="hold">
                            <p:stCondLst>
                              <p:cond delay="5900"/>
                            </p:stCondLst>
                            <p:childTnLst>
                              <p:par>
                                <p:cTn id="61" presetID="10" presetClass="entr" presetSubtype="0" fill="hold" grpId="0" nodeType="after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childTnLst>
                          </p:cTn>
                        </p:par>
                        <p:par>
                          <p:cTn id="64" fill="hold">
                            <p:stCondLst>
                              <p:cond delay="6400"/>
                            </p:stCondLst>
                            <p:childTnLst>
                              <p:par>
                                <p:cTn id="65" presetID="22" presetClass="entr" presetSubtype="8"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lef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50" y="3159925"/>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Use this slide to detail main points that support your topic. This section does not need to be a long story, but rather a brief overview. If you can provide additional information verbally when presenting, it will show that you know what you are talking about.</a:t>
            </a:r>
          </a:p>
        </p:txBody>
      </p:sp>
      <p:sp>
        <p:nvSpPr>
          <p:cNvPr id="34" name="TextBox 33"/>
          <p:cNvSpPr txBox="1"/>
          <p:nvPr/>
        </p:nvSpPr>
        <p:spPr>
          <a:xfrm>
            <a:off x="1250949" y="6213811"/>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717667"/>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as close to square ratio for best display.</a:t>
            </a:r>
          </a:p>
        </p:txBody>
      </p:sp>
      <p:sp>
        <p:nvSpPr>
          <p:cNvPr id="41" name="TextBox 40"/>
          <p:cNvSpPr txBox="1"/>
          <p:nvPr/>
        </p:nvSpPr>
        <p:spPr>
          <a:xfrm>
            <a:off x="3758299" y="6226410"/>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424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a:blip r:embed="rId3"/>
            <a:stretch>
              <a:fillRect/>
            </a:stretch>
          </a:blip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4"/>
            <a:srcRect/>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5388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images, right click anywhere within the image, then choose “format picture” from the drop down menu. Click the “fill” icon in the right screen, then click the File button to browse and find your image. Use an image close to square as possible for best display.</a:t>
            </a:r>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37883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37883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1710707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275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425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5250"/>
                            </p:stCondLst>
                            <p:childTnLst>
                              <p:par>
                                <p:cTn id="63" presetID="2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21" grpId="0"/>
      <p:bldP spid="22" grpId="0"/>
      <p:bldP spid="23"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5689</TotalTime>
  <Words>4267</Words>
  <Application>Microsoft Office PowerPoint</Application>
  <PresentationFormat>Widescreen</PresentationFormat>
  <Paragraphs>251</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Arimo</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2042</cp:revision>
  <dcterms:created xsi:type="dcterms:W3CDTF">2015-12-31T02:20:12Z</dcterms:created>
  <dcterms:modified xsi:type="dcterms:W3CDTF">2017-11-14T19:54:30Z</dcterms:modified>
</cp:coreProperties>
</file>