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8" r:id="rId3"/>
    <p:sldId id="373" r:id="rId4"/>
    <p:sldId id="372" r:id="rId5"/>
    <p:sldId id="375" r:id="rId6"/>
    <p:sldId id="376" r:id="rId7"/>
    <p:sldId id="377" r:id="rId8"/>
    <p:sldId id="374" r:id="rId9"/>
    <p:sldId id="371" r:id="rId10"/>
    <p:sldId id="370"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2876873" y="16853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5252046" y="161595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26, 2018</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5587</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1973</cp:revision>
  <dcterms:created xsi:type="dcterms:W3CDTF">2015-12-31T02:20:12Z</dcterms:created>
  <dcterms:modified xsi:type="dcterms:W3CDTF">2017-10-27T18:18:48Z</dcterms:modified>
</cp:coreProperties>
</file>