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2" r:id="rId3"/>
    <p:sldId id="471" r:id="rId4"/>
    <p:sldId id="466" r:id="rId5"/>
    <p:sldId id="467" r:id="rId6"/>
    <p:sldId id="465" r:id="rId7"/>
    <p:sldId id="468" r:id="rId8"/>
    <p:sldId id="469" r:id="rId9"/>
    <p:sldId id="470"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299632" y="4253434"/>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2717667" y="5722687"/>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27, 2019</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1785</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2017-10-26T20:56:51Z</dcterms:modified>
</cp:coreProperties>
</file>