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495" r:id="rId2"/>
    <p:sldId id="517" r:id="rId3"/>
    <p:sldId id="519" r:id="rId4"/>
    <p:sldId id="516" r:id="rId5"/>
    <p:sldId id="518" r:id="rId6"/>
    <p:sldId id="515" r:id="rId7"/>
    <p:sldId id="521" r:id="rId8"/>
    <p:sldId id="446" r:id="rId9"/>
    <p:sldId id="508" r:id="rId10"/>
    <p:sldId id="509" r:id="rId11"/>
    <p:sldId id="510" r:id="rId12"/>
    <p:sldId id="511" r:id="rId13"/>
    <p:sldId id="512" r:id="rId14"/>
    <p:sldId id="513" r:id="rId15"/>
    <p:sldId id="514" r:id="rId16"/>
    <p:sldId id="507" r:id="rId17"/>
    <p:sldId id="506" r:id="rId18"/>
    <p:sldId id="505" r:id="rId19"/>
    <p:sldId id="504" r:id="rId20"/>
    <p:sldId id="503" r:id="rId21"/>
    <p:sldId id="496" r:id="rId22"/>
    <p:sldId id="497" r:id="rId23"/>
    <p:sldId id="498" r:id="rId24"/>
    <p:sldId id="499" r:id="rId25"/>
    <p:sldId id="500" r:id="rId26"/>
    <p:sldId id="501" r:id="rId27"/>
    <p:sldId id="502" r:id="rId28"/>
    <p:sldId id="493" r:id="rId29"/>
    <p:sldId id="489" r:id="rId30"/>
    <p:sldId id="490" r:id="rId31"/>
    <p:sldId id="492" r:id="rId32"/>
    <p:sldId id="478" r:id="rId33"/>
    <p:sldId id="477" r:id="rId34"/>
    <p:sldId id="481" r:id="rId35"/>
    <p:sldId id="266" r:id="rId36"/>
    <p:sldId id="338" r:id="rId37"/>
    <p:sldId id="297" r:id="rId38"/>
    <p:sldId id="274" r:id="rId39"/>
    <p:sldId id="31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2F5698"/>
    <a:srgbClr val="385723"/>
    <a:srgbClr val="B7372A"/>
    <a:srgbClr val="96B357"/>
    <a:srgbClr val="8696A7"/>
    <a:srgbClr val="B17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10</a:t>
            </a:fld>
            <a:endParaRPr lang="ru-RU"/>
          </a:p>
        </p:txBody>
      </p:sp>
    </p:spTree>
    <p:extLst>
      <p:ext uri="{BB962C8B-B14F-4D97-AF65-F5344CB8AC3E}">
        <p14:creationId xmlns:p14="http://schemas.microsoft.com/office/powerpoint/2010/main" val="2096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28</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bg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2"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3.jpg"/><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jp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52.png"/><Relationship Id="rId5" Type="http://schemas.openxmlformats.org/officeDocument/2006/relationships/diagramQuickStyle" Target="../diagrams/quickStyle1.xml"/><Relationship Id="rId10" Type="http://schemas.openxmlformats.org/officeDocument/2006/relationships/image" Target="../media/image51.png"/><Relationship Id="rId4" Type="http://schemas.openxmlformats.org/officeDocument/2006/relationships/diagramLayout" Target="../diagrams/layout1.xml"/><Relationship Id="rId9"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62.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415469" y="425834"/>
            <a:ext cx="4504874" cy="731520"/>
            <a:chOff x="6359857" y="5670041"/>
            <a:chExt cx="4504874" cy="731520"/>
          </a:xfrm>
        </p:grpSpPr>
        <p:sp>
          <p:nvSpPr>
            <p:cNvPr id="18" name="Rounded Rectangle 9"/>
            <p:cNvSpPr/>
            <p:nvPr/>
          </p:nvSpPr>
          <p:spPr>
            <a:xfrm>
              <a:off x="6359857" y="5881913"/>
              <a:ext cx="4504874"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latin typeface="+mj-lt"/>
                  <a:cs typeface="Estrangelo Edessa" panose="03080600000000000000" pitchFamily="66" charset="0"/>
                </a:rPr>
                <a:t>By James Sager – June </a:t>
              </a:r>
              <a:r>
                <a:rPr lang="en-US" sz="1400" i="1" dirty="0" smtClean="0">
                  <a:latin typeface="+mj-lt"/>
                  <a:cs typeface="Estrangelo Edessa" panose="03080600000000000000" pitchFamily="66" charset="0"/>
                </a:rPr>
                <a:t>15</a:t>
              </a:r>
              <a:r>
                <a:rPr lang="en-US" sz="1400" i="1" dirty="0" smtClean="0">
                  <a:latin typeface="+mj-lt"/>
                  <a:cs typeface="Estrangelo Edessa" panose="03080600000000000000" pitchFamily="66" charset="0"/>
                </a:rPr>
                <a:t>, </a:t>
              </a:r>
              <a:r>
                <a:rPr lang="en-US" sz="1400" i="1" dirty="0" smtClean="0">
                  <a:latin typeface="+mj-lt"/>
                  <a:cs typeface="Estrangelo Edessa" panose="03080600000000000000" pitchFamily="66" charset="0"/>
                </a:rPr>
                <a:t>2017</a:t>
              </a:r>
              <a:endParaRPr lang="en-US" sz="1400" i="1" dirty="0">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53975">
              <a:solidFill>
                <a:schemeClr val="tx1">
                  <a:alpha val="75000"/>
                </a:schemeClr>
              </a:solidFill>
            </a:ln>
          </p:spPr>
        </p:pic>
      </p:grpSp>
      <p:grpSp>
        <p:nvGrpSpPr>
          <p:cNvPr id="3" name="Group 2"/>
          <p:cNvGrpSpPr/>
          <p:nvPr/>
        </p:nvGrpSpPr>
        <p:grpSpPr>
          <a:xfrm>
            <a:off x="1688855" y="3903787"/>
            <a:ext cx="10503145" cy="2954213"/>
            <a:chOff x="1699844" y="3903784"/>
            <a:chExt cx="10503145" cy="2954213"/>
          </a:xfrm>
        </p:grpSpPr>
        <p:sp>
          <p:nvSpPr>
            <p:cNvPr id="23" name="Freeform 22"/>
            <p:cNvSpPr>
              <a:spLocks noChangeAspect="1"/>
            </p:cNvSpPr>
            <p:nvPr/>
          </p:nvSpPr>
          <p:spPr>
            <a:xfrm rot="10800000" flipV="1">
              <a:off x="1699844" y="3903784"/>
              <a:ext cx="10503145" cy="2954213"/>
            </a:xfrm>
            <a:custGeom>
              <a:avLst/>
              <a:gdLst>
                <a:gd name="connsiteX0" fmla="*/ 0 w 10503145"/>
                <a:gd name="connsiteY0" fmla="*/ 0 h 2954213"/>
                <a:gd name="connsiteX1" fmla="*/ 0 w 10503145"/>
                <a:gd name="connsiteY1" fmla="*/ 123828 h 2954213"/>
                <a:gd name="connsiteX2" fmla="*/ 10062893 w 10503145"/>
                <a:gd name="connsiteY2" fmla="*/ 2954212 h 2954213"/>
                <a:gd name="connsiteX3" fmla="*/ 0 w 10503145"/>
                <a:gd name="connsiteY3" fmla="*/ 2954212 h 2954213"/>
                <a:gd name="connsiteX4" fmla="*/ 0 w 10503145"/>
                <a:gd name="connsiteY4" fmla="*/ 2954213 h 2954213"/>
                <a:gd name="connsiteX5" fmla="*/ 10503145 w 10503145"/>
                <a:gd name="connsiteY5" fmla="*/ 2954213 h 295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03145" h="2954213">
                  <a:moveTo>
                    <a:pt x="0" y="0"/>
                  </a:moveTo>
                  <a:lnTo>
                    <a:pt x="0" y="123828"/>
                  </a:lnTo>
                  <a:lnTo>
                    <a:pt x="10062893" y="2954212"/>
                  </a:lnTo>
                  <a:lnTo>
                    <a:pt x="0" y="2954212"/>
                  </a:lnTo>
                  <a:lnTo>
                    <a:pt x="0" y="2954213"/>
                  </a:lnTo>
                  <a:lnTo>
                    <a:pt x="10503145" y="2954213"/>
                  </a:lnTo>
                  <a:close/>
                </a:path>
              </a:pathLst>
            </a:custGeom>
            <a:solidFill>
              <a:schemeClr val="accent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ight Triangle 18"/>
            <p:cNvSpPr>
              <a:spLocks noChangeAspect="1"/>
            </p:cNvSpPr>
            <p:nvPr/>
          </p:nvSpPr>
          <p:spPr>
            <a:xfrm rot="10800000" flipV="1">
              <a:off x="2140096" y="4027612"/>
              <a:ext cx="10062893" cy="2830384"/>
            </a:xfrm>
            <a:prstGeom prst="rtTriangl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5626434" y="5676072"/>
            <a:ext cx="5850459"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250"/>
                                        <p:tgtEl>
                                          <p:spTgt spid="3"/>
                                        </p:tgtEl>
                                      </p:cBhvr>
                                    </p:animEffect>
                                  </p:childTnLst>
                                </p:cTn>
                              </p:par>
                              <p:par>
                                <p:cTn id="8" presetID="22" presetClass="entr" presetSubtype="8"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childTnLst>
                          </p:cTn>
                        </p:par>
                        <p:par>
                          <p:cTn id="11" fill="hold">
                            <p:stCondLst>
                              <p:cond delay="125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TextBox 23"/>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sp>
        <p:nvSpPr>
          <p:cNvPr id="95" name="TextBox 9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40" name="TextBox 3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77" name="TextBox 7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29" name="TextBox 28"/>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3750"/>
                            </p:stCondLst>
                            <p:childTnLst>
                              <p:par>
                                <p:cTn id="28" presetID="22" presetClass="entr" presetSubtype="1"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up)">
                                      <p:cBhvr>
                                        <p:cTn id="30" dur="1000"/>
                                        <p:tgtEl>
                                          <p:spTgt spid="48"/>
                                        </p:tgtEl>
                                      </p:cBhvr>
                                    </p:animEffect>
                                  </p:childTnLst>
                                </p:cTn>
                              </p:par>
                            </p:childTnLst>
                          </p:cTn>
                        </p:par>
                        <p:par>
                          <p:cTn id="31" fill="hold">
                            <p:stCondLst>
                              <p:cond delay="4750"/>
                            </p:stCondLst>
                            <p:childTnLst>
                              <p:par>
                                <p:cTn id="32" presetID="53" presetClass="entr" presetSubtype="1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33" name="TextBox 3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smtClean="0">
                <a:solidFill>
                  <a:schemeClr val="bg2">
                    <a:lumMod val="10000"/>
                  </a:schemeClr>
                </a:solidFill>
              </a:rPr>
              <a:t>LOREM IPSUM</a:t>
            </a:r>
            <a:endParaRPr lang="en-US" sz="2133"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6" name="TextBox 1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51" name="TextBox 5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1" name="TextBox 4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
        <p:nvSpPr>
          <p:cNvPr id="38" name="TextBox 3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10000"/>
                  </a:schemeClr>
                </a:solidFill>
              </a:rPr>
              <a:t>Web Developer</a:t>
            </a:r>
            <a:endParaRPr lang="en-US" sz="1800" dirty="0">
              <a:solidFill>
                <a:schemeClr val="bg2">
                  <a:lumMod val="1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smtClean="0">
                  <a:solidFill>
                    <a:schemeClr val="bg2">
                      <a:lumMod val="10000"/>
                    </a:schemeClr>
                  </a:solidFill>
                </a:rPr>
                <a:t>Title Goes Here</a:t>
              </a:r>
              <a:endParaRPr lang="en-US" sz="2000" b="1" dirty="0">
                <a:solidFill>
                  <a:schemeClr val="bg2">
                    <a:lumMod val="10000"/>
                  </a:schemeClr>
                </a:solidFill>
              </a:endParaRP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6" name="TextBox 3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nodePh="1">
                                  <p:stCondLst>
                                    <p:cond delay="0"/>
                                  </p:stCondLst>
                                  <p:endCondLst>
                                    <p:cond evt="begin" delay="0">
                                      <p:tn val="43"/>
                                    </p:cond>
                                  </p:end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nodePh="1">
                                  <p:stCondLst>
                                    <p:cond delay="0"/>
                                  </p:stCondLst>
                                  <p:endCondLst>
                                    <p:cond evt="begin" delay="0">
                                      <p:tn val="63"/>
                                    </p:cond>
                                  </p:end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nodePh="1">
                                  <p:stCondLst>
                                    <p:cond delay="0"/>
                                  </p:stCondLst>
                                  <p:endCondLst>
                                    <p:cond evt="begin" delay="0">
                                      <p:tn val="83"/>
                                    </p:cond>
                                  </p:end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nodePh="1">
                                  <p:stCondLst>
                                    <p:cond delay="0"/>
                                  </p:stCondLst>
                                  <p:endCondLst>
                                    <p:cond evt="begin" delay="0">
                                      <p:tn val="103"/>
                                    </p:cond>
                                  </p:end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p:bldP spid="111" grpId="0"/>
      <p:bldP spid="109" grpId="0"/>
      <p:bldP spid="108" grpId="0"/>
      <p:bldP spid="10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31" name="TextBox 3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7" name="TextBox 4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smtClean="0">
                <a:solidFill>
                  <a:schemeClr val="bg1"/>
                </a:solidFill>
              </a:rPr>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smtClean="0">
                <a:solidFill>
                  <a:schemeClr val="bg1"/>
                </a:solidFill>
              </a:rPr>
              <a:t>Jimmy Sager</a:t>
            </a:r>
            <a:endParaRPr lang="en-US" sz="2000" dirty="0">
              <a:solidFill>
                <a:schemeClr val="bg1"/>
              </a:solidFill>
            </a:endParaRPr>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smtClean="0">
                <a:solidFill>
                  <a:schemeClr val="bg1"/>
                </a:solidFill>
              </a:rPr>
              <a:t>Morgan Sager</a:t>
            </a:r>
            <a:endParaRPr lang="en-US" sz="2000" dirty="0">
              <a:solidFill>
                <a:schemeClr val="bg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a:solidFill>
            <a:srgbClr val="7F7F7F"/>
          </a:solidFill>
        </p:spPr>
        <p:txBody>
          <a:bodyPr/>
          <a:lstStyle/>
          <a:p>
            <a:pPr lvl="0"/>
            <a:r>
              <a:rPr lang="en-US" sz="2000" dirty="0" smtClean="0">
                <a:solidFill>
                  <a:schemeClr val="bg1"/>
                </a:solidFill>
              </a:rPr>
              <a:t>Lori Sager</a:t>
            </a:r>
            <a:endParaRPr lang="en-US" sz="2000" dirty="0">
              <a:solidFill>
                <a:schemeClr val="bg1"/>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par>
                                <p:cTn id="21" presetID="10" presetClass="entr" presetSubtype="0" fill="hold" grpId="0" nodeType="withEffect">
                                  <p:stCondLst>
                                    <p:cond delay="0"/>
                                  </p:stCondLst>
                                  <p:endCondLst>
                                    <p:cond evt="begin" delay="0"/>
                                  </p:end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p:stCondLst>
                                    <p:cond delay="0"/>
                                  </p:stCondLst>
                                  <p:endCondLst>
                                    <p:cond evt="begin" delay="0"/>
                                  </p:end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500"/>
                            </p:stCondLst>
                            <p:childTnLst>
                              <p:par>
                                <p:cTn id="35" presetID="10" presetClass="entr" presetSubtype="0" fill="hold" grpId="0" nodeType="afterEffect">
                                  <p:stCondLst>
                                    <p:cond delay="0"/>
                                  </p:stCondLst>
                                  <p:endCondLst>
                                    <p:cond evt="begin" delay="0"/>
                                  </p:endCondLst>
                                  <p:childTnLst>
                                    <p:set>
                                      <p:cBhvr>
                                        <p:cTn id="36" dur="1" fill="hold">
                                          <p:stCondLst>
                                            <p:cond delay="0"/>
                                          </p:stCondLst>
                                        </p:cTn>
                                        <p:tgtEl>
                                          <p:spTgt spid="11">
                                            <p:bg/>
                                          </p:spTgt>
                                        </p:tgtEl>
                                        <p:attrNameLst>
                                          <p:attrName>style.visibility</p:attrName>
                                        </p:attrNameLst>
                                      </p:cBhvr>
                                      <p:to>
                                        <p:strVal val="visible"/>
                                      </p:to>
                                    </p:set>
                                    <p:animEffect transition="in" filter="fade">
                                      <p:cBhvr>
                                        <p:cTn id="37" dur="500"/>
                                        <p:tgtEl>
                                          <p:spTgt spid="11">
                                            <p:bg/>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endCondLst>
                                    <p:cond evt="begin" delay="0"/>
                                  </p:end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fade">
                                      <p:cBhvr>
                                        <p:cTn id="41" dur="500"/>
                                        <p:tgtEl>
                                          <p:spTgt spid="11">
                                            <p:txEl>
                                              <p:pRg st="0" end="0"/>
                                            </p:txEl>
                                          </p:spTgt>
                                        </p:tgtEl>
                                      </p:cBhvr>
                                    </p:animEffect>
                                  </p:childTnLst>
                                </p:cTn>
                              </p:par>
                              <p:par>
                                <p:cTn id="42" presetID="10" presetClass="entr" presetSubtype="0" fill="hold" grpId="0" nodeType="withEffect">
                                  <p:stCondLst>
                                    <p:cond delay="0"/>
                                  </p:stCondLst>
                                  <p:endCondLst>
                                    <p:cond evt="begin" delay="0"/>
                                  </p:end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p:stCondLst>
                                    <p:cond delay="0"/>
                                  </p:stCondLst>
                                  <p:endCondLst>
                                    <p:cond evt="begin" delay="0"/>
                                  </p:endCondLst>
                                  <p:childTnLst>
                                    <p:set>
                                      <p:cBhvr>
                                        <p:cTn id="47" dur="1" fill="hold">
                                          <p:stCondLst>
                                            <p:cond delay="0"/>
                                          </p:stCondLst>
                                        </p:cTn>
                                        <p:tgtEl>
                                          <p:spTgt spid="10">
                                            <p:txEl>
                                              <p:pRg st="0" end="0"/>
                                            </p:txEl>
                                          </p:spTgt>
                                        </p:tgtEl>
                                        <p:attrNameLst>
                                          <p:attrName>style.visibility</p:attrName>
                                        </p:attrNameLst>
                                      </p:cBhvr>
                                      <p:to>
                                        <p:strVal val="visible"/>
                                      </p:to>
                                    </p:set>
                                    <p:anim calcmode="lin" valueType="num">
                                      <p:cBhvr additive="base">
                                        <p:cTn id="4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10" presetClass="entr" presetSubtype="0" fill="hold" grpId="0" nodeType="afterEffect">
                                  <p:stCondLst>
                                    <p:cond delay="0"/>
                                  </p:stCondLst>
                                  <p:endCondLst>
                                    <p:cond evt="begin" delay="0"/>
                                  </p:endCondLst>
                                  <p:childTnLst>
                                    <p:set>
                                      <p:cBhvr>
                                        <p:cTn id="57" dur="1" fill="hold">
                                          <p:stCondLst>
                                            <p:cond delay="0"/>
                                          </p:stCondLst>
                                        </p:cTn>
                                        <p:tgtEl>
                                          <p:spTgt spid="15">
                                            <p:bg/>
                                          </p:spTgt>
                                        </p:tgtEl>
                                        <p:attrNameLst>
                                          <p:attrName>style.visibility</p:attrName>
                                        </p:attrNameLst>
                                      </p:cBhvr>
                                      <p:to>
                                        <p:strVal val="visible"/>
                                      </p:to>
                                    </p:set>
                                    <p:animEffect transition="in" filter="fade">
                                      <p:cBhvr>
                                        <p:cTn id="58" dur="500"/>
                                        <p:tgtEl>
                                          <p:spTgt spid="15">
                                            <p:bg/>
                                          </p:spTgt>
                                        </p:tgtEl>
                                      </p:cBhvr>
                                    </p:animEffect>
                                  </p:childTnLst>
                                </p:cTn>
                              </p:par>
                            </p:childTnLst>
                          </p:cTn>
                        </p:par>
                        <p:par>
                          <p:cTn id="59" fill="hold">
                            <p:stCondLst>
                              <p:cond delay="6000"/>
                            </p:stCondLst>
                            <p:childTnLst>
                              <p:par>
                                <p:cTn id="60" presetID="10" presetClass="entr" presetSubtype="0" fill="hold" grpId="0" nodeType="afterEffect">
                                  <p:stCondLst>
                                    <p:cond delay="0"/>
                                  </p:stCondLst>
                                  <p:endCondLst>
                                    <p:cond evt="begin" delay="0"/>
                                  </p:end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fade">
                                      <p:cBhvr>
                                        <p:cTn id="62" dur="500"/>
                                        <p:tgtEl>
                                          <p:spTgt spid="15">
                                            <p:txEl>
                                              <p:pRg st="0" end="0"/>
                                            </p:txEl>
                                          </p:spTgt>
                                        </p:tgtEl>
                                      </p:cBhvr>
                                    </p:animEffect>
                                  </p:childTnLst>
                                </p:cTn>
                              </p:par>
                              <p:par>
                                <p:cTn id="63" presetID="10" presetClass="entr" presetSubtype="0" fill="hold" grpId="0" nodeType="withEffect">
                                  <p:stCondLst>
                                    <p:cond delay="0"/>
                                  </p:stCondLst>
                                  <p:endCondLst>
                                    <p:cond evt="begin" delay="0"/>
                                  </p:end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500"/>
                                        <p:tgtEl>
                                          <p:spTgt spid="13">
                                            <p:txEl>
                                              <p:pRg st="0" end="0"/>
                                            </p:txEl>
                                          </p:spTgt>
                                        </p:tgtEl>
                                      </p:cBhvr>
                                    </p:animEffect>
                                  </p:childTnLst>
                                </p:cTn>
                              </p:par>
                            </p:childTnLst>
                          </p:cTn>
                        </p:par>
                        <p:par>
                          <p:cTn id="66" fill="hold">
                            <p:stCondLst>
                              <p:cond delay="6500"/>
                            </p:stCondLst>
                            <p:childTnLst>
                              <p:par>
                                <p:cTn id="67" presetID="2" presetClass="entr" presetSubtype="4" accel="50000" decel="50000" fill="hold" grpId="0" nodeType="afterEffect">
                                  <p:stCondLst>
                                    <p:cond delay="0"/>
                                  </p:stCondLst>
                                  <p:endCondLst>
                                    <p:cond evt="begin" delay="0"/>
                                  </p:endCondLst>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7500"/>
                            </p:stCondLst>
                            <p:childTnLst>
                              <p:par>
                                <p:cTn id="78" presetID="10" presetClass="entr" presetSubtype="0" fill="hold" grpId="0" nodeType="afterEffect">
                                  <p:stCondLst>
                                    <p:cond delay="0"/>
                                  </p:stCondLst>
                                  <p:childTnLst>
                                    <p:set>
                                      <p:cBhvr>
                                        <p:cTn id="79" dur="1" fill="hold">
                                          <p:stCondLst>
                                            <p:cond delay="0"/>
                                          </p:stCondLst>
                                        </p:cTn>
                                        <p:tgtEl>
                                          <p:spTgt spid="19">
                                            <p:bg/>
                                          </p:spTgt>
                                        </p:tgtEl>
                                        <p:attrNameLst>
                                          <p:attrName>style.visibility</p:attrName>
                                        </p:attrNameLst>
                                      </p:cBhvr>
                                      <p:to>
                                        <p:strVal val="visible"/>
                                      </p:to>
                                    </p:set>
                                    <p:animEffect transition="in" filter="fade">
                                      <p:cBhvr>
                                        <p:cTn id="80" dur="500"/>
                                        <p:tgtEl>
                                          <p:spTgt spid="19">
                                            <p:bg/>
                                          </p:spTgt>
                                        </p:tgtEl>
                                      </p:cBhvr>
                                    </p:animEffect>
                                  </p:childTnLst>
                                </p:cTn>
                              </p:par>
                            </p:childTnLst>
                          </p:cTn>
                        </p:par>
                        <p:par>
                          <p:cTn id="81" fill="hold">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19">
                                            <p:txEl>
                                              <p:pRg st="0" end="0"/>
                                            </p:txEl>
                                          </p:spTgt>
                                        </p:tgtEl>
                                        <p:attrNameLst>
                                          <p:attrName>style.visibility</p:attrName>
                                        </p:attrNameLst>
                                      </p:cBhvr>
                                      <p:to>
                                        <p:strVal val="visible"/>
                                      </p:to>
                                    </p:set>
                                    <p:animEffect transition="in" filter="fade">
                                      <p:cBhvr>
                                        <p:cTn id="84" dur="500"/>
                                        <p:tgtEl>
                                          <p:spTgt spid="19">
                                            <p:txEl>
                                              <p:pRg st="0" end="0"/>
                                            </p:txEl>
                                          </p:spTgt>
                                        </p:tgtEl>
                                      </p:cBhvr>
                                    </p:animEffect>
                                  </p:childTnLst>
                                </p:cTn>
                              </p:par>
                              <p:par>
                                <p:cTn id="85" presetID="10" presetClass="entr" presetSubtype="0" fill="hold" grpId="0" nodeType="withEffect">
                                  <p:stCondLst>
                                    <p:cond delay="0"/>
                                  </p:stCondLst>
                                  <p:endCondLst>
                                    <p:cond evt="begin" delay="0"/>
                                  </p:endCondLst>
                                  <p:childTnLst>
                                    <p:set>
                                      <p:cBhvr>
                                        <p:cTn id="86" dur="1" fill="hold">
                                          <p:stCondLst>
                                            <p:cond delay="0"/>
                                          </p:stCondLst>
                                        </p:cTn>
                                        <p:tgtEl>
                                          <p:spTgt spid="17">
                                            <p:txEl>
                                              <p:pRg st="0" end="0"/>
                                            </p:txEl>
                                          </p:spTgt>
                                        </p:tgtEl>
                                        <p:attrNameLst>
                                          <p:attrName>style.visibility</p:attrName>
                                        </p:attrNameLst>
                                      </p:cBhvr>
                                      <p:to>
                                        <p:strVal val="visible"/>
                                      </p:to>
                                    </p:set>
                                    <p:animEffect transition="in" filter="fade">
                                      <p:cBhvr>
                                        <p:cTn id="87" dur="500"/>
                                        <p:tgtEl>
                                          <p:spTgt spid="17">
                                            <p:txEl>
                                              <p:pRg st="0" end="0"/>
                                            </p:txEl>
                                          </p:spTgt>
                                        </p:tgtEl>
                                      </p:cBhvr>
                                    </p:animEffect>
                                  </p:childTnLst>
                                </p:cTn>
                              </p:par>
                            </p:childTnLst>
                          </p:cTn>
                        </p:par>
                        <p:par>
                          <p:cTn id="88" fill="hold">
                            <p:stCondLst>
                              <p:cond delay="8500"/>
                            </p:stCondLst>
                            <p:childTnLst>
                              <p:par>
                                <p:cTn id="89" presetID="2" presetClass="entr" presetSubtype="4" accel="50000" decel="50000" fill="hold" grpId="0" nodeType="afterEffect">
                                  <p:stCondLst>
                                    <p:cond delay="0"/>
                                  </p:stCondLst>
                                  <p:endCondLst>
                                    <p:cond evt="begin" delay="0"/>
                                  </p:endCondLst>
                                  <p:childTnLst>
                                    <p:set>
                                      <p:cBhvr>
                                        <p:cTn id="90" dur="1" fill="hold">
                                          <p:stCondLst>
                                            <p:cond delay="0"/>
                                          </p:stCondLst>
                                        </p:cTn>
                                        <p:tgtEl>
                                          <p:spTgt spid="18">
                                            <p:txEl>
                                              <p:pRg st="0" end="0"/>
                                            </p:txEl>
                                          </p:spTgt>
                                        </p:tgtEl>
                                        <p:attrNameLst>
                                          <p:attrName>style.visibility</p:attrName>
                                        </p:attrNameLst>
                                      </p:cBhvr>
                                      <p:to>
                                        <p:strVal val="visible"/>
                                      </p:to>
                                    </p:set>
                                    <p:anim calcmode="lin" valueType="num">
                                      <p:cBhvr additive="base">
                                        <p:cTn id="9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uiExpand="1" build="p" animBg="1"/>
      <p:bldP spid="9" grpId="0" build="p"/>
      <p:bldP spid="10" grpId="0" build="p"/>
      <p:bldP spid="11" grpId="0" uiExpand="1" build="p" animBg="1"/>
      <p:bldP spid="13" grpId="0" build="p"/>
      <p:bldP spid="14" grpId="0" build="p"/>
      <p:bldP spid="15" grpId="0" uiExpand="1" build="p" animBg="1"/>
      <p:bldP spid="17" grpId="0" build="p"/>
      <p:bldP spid="18" grpId="0" build="p"/>
      <p:bldP spid="19"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8" name="TextBox 1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16591</TotalTime>
  <Words>4517</Words>
  <Application>Microsoft Office PowerPoint</Application>
  <PresentationFormat>Widescreen</PresentationFormat>
  <Paragraphs>406</Paragraphs>
  <Slides>39</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5684</cp:revision>
  <dcterms:created xsi:type="dcterms:W3CDTF">2015-12-31T02:20:12Z</dcterms:created>
  <dcterms:modified xsi:type="dcterms:W3CDTF">2016-06-16T00:15:40Z</dcterms:modified>
</cp:coreProperties>
</file>