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6"/>
  </p:notesMasterIdLst>
  <p:sldIdLst>
    <p:sldId id="595" r:id="rId2"/>
    <p:sldId id="616" r:id="rId3"/>
    <p:sldId id="617" r:id="rId4"/>
    <p:sldId id="615" r:id="rId5"/>
    <p:sldId id="614" r:id="rId6"/>
    <p:sldId id="613" r:id="rId7"/>
    <p:sldId id="612" r:id="rId8"/>
    <p:sldId id="611" r:id="rId9"/>
    <p:sldId id="610" r:id="rId10"/>
    <p:sldId id="606" r:id="rId11"/>
    <p:sldId id="607" r:id="rId12"/>
    <p:sldId id="608" r:id="rId13"/>
    <p:sldId id="609" r:id="rId14"/>
    <p:sldId id="605" r:id="rId15"/>
    <p:sldId id="598" r:id="rId16"/>
    <p:sldId id="599" r:id="rId17"/>
    <p:sldId id="604" r:id="rId18"/>
    <p:sldId id="603" r:id="rId19"/>
    <p:sldId id="600" r:id="rId20"/>
    <p:sldId id="601" r:id="rId21"/>
    <p:sldId id="602" r:id="rId22"/>
    <p:sldId id="588" r:id="rId23"/>
    <p:sldId id="592" r:id="rId24"/>
    <p:sldId id="589" r:id="rId25"/>
    <p:sldId id="594" r:id="rId26"/>
    <p:sldId id="593" r:id="rId27"/>
    <p:sldId id="591" r:id="rId28"/>
    <p:sldId id="587" r:id="rId29"/>
    <p:sldId id="546" r:id="rId30"/>
    <p:sldId id="590" r:id="rId31"/>
    <p:sldId id="580" r:id="rId32"/>
    <p:sldId id="581" r:id="rId33"/>
    <p:sldId id="579" r:id="rId34"/>
    <p:sldId id="584" r:id="rId35"/>
    <p:sldId id="582" r:id="rId36"/>
    <p:sldId id="585" r:id="rId37"/>
    <p:sldId id="583" r:id="rId38"/>
    <p:sldId id="586" r:id="rId39"/>
    <p:sldId id="570" r:id="rId40"/>
    <p:sldId id="571" r:id="rId41"/>
    <p:sldId id="572" r:id="rId42"/>
    <p:sldId id="573" r:id="rId43"/>
    <p:sldId id="574" r:id="rId44"/>
    <p:sldId id="575" r:id="rId45"/>
    <p:sldId id="576" r:id="rId46"/>
    <p:sldId id="577" r:id="rId47"/>
    <p:sldId id="578" r:id="rId48"/>
    <p:sldId id="563" r:id="rId49"/>
    <p:sldId id="446" r:id="rId50"/>
    <p:sldId id="548" r:id="rId51"/>
    <p:sldId id="338" r:id="rId52"/>
    <p:sldId id="297" r:id="rId53"/>
    <p:sldId id="274" r:id="rId54"/>
    <p:sldId id="317" r:id="rId5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A76C6"/>
    <a:srgbClr val="A9A9A9"/>
    <a:srgbClr val="64A0D7"/>
    <a:srgbClr val="76B14F"/>
    <a:srgbClr val="FFC20A"/>
    <a:srgbClr val="EE8137"/>
    <a:srgbClr val="79B353"/>
    <a:srgbClr val="4E7AC7"/>
    <a:srgbClr val="FFC30D"/>
    <a:srgbClr val="EE823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2031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9/11/2016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970374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26</a:t>
            </a:fld>
            <a:endParaRPr lang="ru-RU"/>
          </a:p>
        </p:txBody>
      </p:sp>
    </p:spTree>
    <p:extLst>
      <p:ext uri="{BB962C8B-B14F-4D97-AF65-F5344CB8AC3E}">
        <p14:creationId xmlns:p14="http://schemas.microsoft.com/office/powerpoint/2010/main" val="206397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5926969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5326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09708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01451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21914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01618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134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411182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103410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25725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6"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20.jpg"/><Relationship Id="rId2" Type="http://schemas.openxmlformats.org/officeDocument/2006/relationships/notesSlide" Target="../notesSlides/notesSlide8.xml"/><Relationship Id="rId1" Type="http://schemas.openxmlformats.org/officeDocument/2006/relationships/slideLayout" Target="../slideLayouts/slideLayout2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jp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12.jpg"/><Relationship Id="rId4" Type="http://schemas.openxmlformats.org/officeDocument/2006/relationships/image" Target="../media/image11.jpg"/></Relationships>
</file>

<file path=ppt/slides/_rels/slide27.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1.xml"/><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4.jpg"/><Relationship Id="rId5" Type="http://schemas.openxmlformats.org/officeDocument/2006/relationships/image" Target="../media/image12.jpg"/><Relationship Id="rId4" Type="http://schemas.openxmlformats.org/officeDocument/2006/relationships/image" Target="../media/image29.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 Id="rId5" Type="http://schemas.openxmlformats.org/officeDocument/2006/relationships/image" Target="../media/image19.jpg"/><Relationship Id="rId4" Type="http://schemas.openxmlformats.org/officeDocument/2006/relationships/image" Target="../media/image20.jpg"/></Relationships>
</file>

<file path=ppt/slides/_rels/slide3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jpg"/><Relationship Id="rId4" Type="http://schemas.openxmlformats.org/officeDocument/2006/relationships/image" Target="../media/image37.jp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9.xml"/><Relationship Id="rId4" Type="http://schemas.openxmlformats.org/officeDocument/2006/relationships/image" Target="../media/image11.jpg"/></Relationships>
</file>

<file path=ppt/slides/_rels/slide4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jpg"/><Relationship Id="rId5" Type="http://schemas.openxmlformats.org/officeDocument/2006/relationships/image" Target="../media/image38.jpg"/><Relationship Id="rId4" Type="http://schemas.openxmlformats.org/officeDocument/2006/relationships/image" Target="../media/image37.jpg"/></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20.jpg"/></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4.jpg"/><Relationship Id="rId5" Type="http://schemas.openxmlformats.org/officeDocument/2006/relationships/image" Target="../media/image19.jpg"/><Relationship Id="rId4" Type="http://schemas.openxmlformats.org/officeDocument/2006/relationships/image" Target="../media/image18.jpg"/></Relationships>
</file>

<file path=ppt/slides/_rels/slide49.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4.jp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image" Target="../media/image11.jpg"/></Relationships>
</file>

<file path=ppt/slides/_rels/slide50.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16.jpg"/><Relationship Id="rId5" Type="http://schemas.openxmlformats.org/officeDocument/2006/relationships/image" Target="../media/image14.jpg"/><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3" name="Group 12"/>
          <p:cNvGrpSpPr/>
          <p:nvPr/>
        </p:nvGrpSpPr>
        <p:grpSpPr>
          <a:xfrm>
            <a:off x="0" y="4567698"/>
            <a:ext cx="12204700" cy="1278388"/>
            <a:chOff x="-12700" y="5228207"/>
            <a:chExt cx="12204700" cy="1278388"/>
          </a:xfrm>
        </p:grpSpPr>
        <p:grpSp>
          <p:nvGrpSpPr>
            <p:cNvPr id="14" name="Group 13"/>
            <p:cNvGrpSpPr/>
            <p:nvPr/>
          </p:nvGrpSpPr>
          <p:grpSpPr>
            <a:xfrm>
              <a:off x="-12700" y="5228207"/>
              <a:ext cx="12204700" cy="1278388"/>
              <a:chOff x="0" y="4603464"/>
              <a:chExt cx="12192000" cy="1544683"/>
            </a:xfrm>
          </p:grpSpPr>
          <p:sp>
            <p:nvSpPr>
              <p:cNvPr id="22" name="Freeform 21"/>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3" name="Rounded Rectangle 9"/>
              <p:cNvSpPr/>
              <p:nvPr/>
            </p:nvSpPr>
            <p:spPr>
              <a:xfrm>
                <a:off x="10875" y="4749828"/>
                <a:ext cx="12179313" cy="1232535"/>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7" name="Group 16"/>
            <p:cNvGrpSpPr/>
            <p:nvPr/>
          </p:nvGrpSpPr>
          <p:grpSpPr>
            <a:xfrm>
              <a:off x="-12700" y="5307398"/>
              <a:ext cx="12191999" cy="1072752"/>
              <a:chOff x="3588506" y="5289211"/>
              <a:chExt cx="12191999" cy="1072752"/>
            </a:xfrm>
          </p:grpSpPr>
          <p:sp>
            <p:nvSpPr>
              <p:cNvPr id="20" name="TextBox 19"/>
              <p:cNvSpPr txBox="1"/>
              <p:nvPr/>
            </p:nvSpPr>
            <p:spPr>
              <a:xfrm>
                <a:off x="3588506" y="5289211"/>
                <a:ext cx="12191999"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1" name="TextBox 20"/>
              <p:cNvSpPr txBox="1"/>
              <p:nvPr/>
            </p:nvSpPr>
            <p:spPr>
              <a:xfrm>
                <a:off x="3597578" y="5828483"/>
                <a:ext cx="12182927"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27" name="Group 26"/>
          <p:cNvGrpSpPr/>
          <p:nvPr/>
        </p:nvGrpSpPr>
        <p:grpSpPr>
          <a:xfrm>
            <a:off x="7964041" y="406578"/>
            <a:ext cx="3941765" cy="640080"/>
            <a:chOff x="6118913" y="5968686"/>
            <a:chExt cx="3941765" cy="640080"/>
          </a:xfrm>
        </p:grpSpPr>
        <p:grpSp>
          <p:nvGrpSpPr>
            <p:cNvPr id="29" name="Group 28"/>
            <p:cNvGrpSpPr>
              <a:grpSpLocks noChangeAspect="1"/>
            </p:cNvGrpSpPr>
            <p:nvPr/>
          </p:nvGrpSpPr>
          <p:grpSpPr>
            <a:xfrm>
              <a:off x="6118913" y="6122272"/>
              <a:ext cx="3941765" cy="307777"/>
              <a:chOff x="6359857" y="5845568"/>
              <a:chExt cx="4504874" cy="351745"/>
            </a:xfrm>
          </p:grpSpPr>
          <p:sp>
            <p:nvSpPr>
              <p:cNvPr id="31" name="Rounded Rectangle 9"/>
              <p:cNvSpPr/>
              <p:nvPr/>
            </p:nvSpPr>
            <p:spPr>
              <a:xfrm>
                <a:off x="6359857" y="5881913"/>
                <a:ext cx="4504874" cy="30777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12, 2017</a:t>
                </a:r>
              </a:p>
            </p:txBody>
          </p:sp>
        </p:grpSp>
        <p:sp>
          <p:nvSpPr>
            <p:cNvPr id="30" name="Oval 29"/>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97350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11062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4" name="Group 23"/>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111448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nvGrpSpPr>
          <p:cNvPr id="28" name="Group 27"/>
          <p:cNvGrpSpPr/>
          <p:nvPr/>
        </p:nvGrpSpPr>
        <p:grpSpPr>
          <a:xfrm>
            <a:off x="127357" y="-21594"/>
            <a:ext cx="2524868" cy="613385"/>
            <a:chOff x="127357" y="-6354"/>
            <a:chExt cx="2524868" cy="613385"/>
          </a:xfrm>
        </p:grpSpPr>
        <p:sp>
          <p:nvSpPr>
            <p:cNvPr id="29" name="Round Same Side Corner Rectangle 2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743037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2" name="Group 41"/>
          <p:cNvGrpSpPr/>
          <p:nvPr/>
        </p:nvGrpSpPr>
        <p:grpSpPr>
          <a:xfrm>
            <a:off x="184397" y="1385678"/>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52580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2877006" y="4733892"/>
            <a:ext cx="9326880"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0" y="2818994"/>
            <a:ext cx="9418320"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rgbClr val="EE8239"/>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rgbClr val="A9A9A9"/>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rgbClr val="629FD7"/>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rgbClr val="FFC30D"/>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rgbClr val="79B353"/>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rgbClr val="4E7AC7"/>
                </a:solidFill>
              </a:rPr>
              <a:t>Title Goes Here</a:t>
            </a:r>
          </a:p>
        </p:txBody>
      </p:sp>
      <p:grpSp>
        <p:nvGrpSpPr>
          <p:cNvPr id="27" name="Group 26"/>
          <p:cNvGrpSpPr/>
          <p:nvPr/>
        </p:nvGrpSpPr>
        <p:grpSpPr>
          <a:xfrm>
            <a:off x="2861427" y="1029350"/>
            <a:ext cx="2141601" cy="1241356"/>
            <a:chOff x="2861427" y="995897"/>
            <a:chExt cx="2141601" cy="1241356"/>
          </a:xfrm>
        </p:grpSpPr>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25" name="Rounded Rectangular Callout 24"/>
            <p:cNvSpPr/>
            <p:nvPr/>
          </p:nvSpPr>
          <p:spPr>
            <a:xfrm>
              <a:off x="2861427" y="995897"/>
              <a:ext cx="1906858" cy="1241356"/>
            </a:xfrm>
            <a:prstGeom prst="wedgeRoundRectCallout">
              <a:avLst/>
            </a:prstGeom>
            <a:no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p:cNvGrpSpPr/>
          <p:nvPr/>
        </p:nvGrpSpPr>
        <p:grpSpPr>
          <a:xfrm>
            <a:off x="6522411" y="1034191"/>
            <a:ext cx="2141601" cy="1241356"/>
            <a:chOff x="6522411" y="967285"/>
            <a:chExt cx="2141601" cy="1241356"/>
          </a:xfrm>
        </p:grpSpPr>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4" name="Rounded Rectangular Callout 153"/>
            <p:cNvSpPr/>
            <p:nvPr/>
          </p:nvSpPr>
          <p:spPr>
            <a:xfrm>
              <a:off x="6522411" y="967285"/>
              <a:ext cx="1906858" cy="1241356"/>
            </a:xfrm>
            <a:prstGeom prst="wedgeRoundRectCallout">
              <a:avLst/>
            </a:prstGeom>
            <a:no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68" name="Group 7167"/>
          <p:cNvGrpSpPr/>
          <p:nvPr/>
        </p:nvGrpSpPr>
        <p:grpSpPr>
          <a:xfrm>
            <a:off x="10245877" y="1035346"/>
            <a:ext cx="2122513" cy="1241356"/>
            <a:chOff x="10234726" y="979591"/>
            <a:chExt cx="2122513" cy="1241356"/>
          </a:xfrm>
        </p:grpSpPr>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7" name="Rounded Rectangular Callout 156"/>
            <p:cNvSpPr/>
            <p:nvPr/>
          </p:nvSpPr>
          <p:spPr>
            <a:xfrm>
              <a:off x="10234726" y="979591"/>
              <a:ext cx="1906858" cy="1241356"/>
            </a:xfrm>
            <a:prstGeom prst="wedgeRoundRectCallout">
              <a:avLst/>
            </a:prstGeom>
            <a:no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p:nvPr/>
        </p:nvGrpSpPr>
        <p:grpSpPr>
          <a:xfrm>
            <a:off x="72722" y="5496529"/>
            <a:ext cx="2125618" cy="1181226"/>
            <a:chOff x="72722" y="5496529"/>
            <a:chExt cx="2125618" cy="1181226"/>
          </a:xfrm>
        </p:grpSpPr>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59" name="Rounded Rectangular Callout 158"/>
            <p:cNvSpPr/>
            <p:nvPr/>
          </p:nvSpPr>
          <p:spPr>
            <a:xfrm rot="10800000">
              <a:off x="72722" y="5496529"/>
              <a:ext cx="1906858" cy="1181226"/>
            </a:xfrm>
            <a:prstGeom prst="wedgeRoundRectCallout">
              <a:avLst/>
            </a:prstGeom>
            <a:no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0" name="Group 159"/>
          <p:cNvGrpSpPr/>
          <p:nvPr/>
        </p:nvGrpSpPr>
        <p:grpSpPr>
          <a:xfrm>
            <a:off x="3936929" y="5535432"/>
            <a:ext cx="2125618" cy="1181226"/>
            <a:chOff x="72722" y="5496529"/>
            <a:chExt cx="2125618" cy="1181226"/>
          </a:xfrm>
        </p:grpSpPr>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2" name="Rounded Rectangular Callout 161"/>
            <p:cNvSpPr/>
            <p:nvPr/>
          </p:nvSpPr>
          <p:spPr>
            <a:xfrm rot="10800000">
              <a:off x="72722" y="5496529"/>
              <a:ext cx="1906858" cy="1181226"/>
            </a:xfrm>
            <a:prstGeom prst="wedgeRoundRectCallout">
              <a:avLst/>
            </a:prstGeom>
            <a:no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3" name="Group 162"/>
          <p:cNvGrpSpPr/>
          <p:nvPr/>
        </p:nvGrpSpPr>
        <p:grpSpPr>
          <a:xfrm>
            <a:off x="7529295" y="5525323"/>
            <a:ext cx="2125618" cy="1181226"/>
            <a:chOff x="72722" y="5496529"/>
            <a:chExt cx="2125618" cy="1181226"/>
          </a:xfrm>
        </p:grpSpPr>
        <p:sp>
          <p:nvSpPr>
            <p:cNvPr id="164" name="TextBox 163"/>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a:t>
              </a:r>
            </a:p>
          </p:txBody>
        </p:sp>
        <p:sp>
          <p:nvSpPr>
            <p:cNvPr id="165" name="Rounded Rectangular Callout 164"/>
            <p:cNvSpPr/>
            <p:nvPr/>
          </p:nvSpPr>
          <p:spPr>
            <a:xfrm rot="10800000">
              <a:off x="72722" y="5496529"/>
              <a:ext cx="1906858" cy="1181226"/>
            </a:xfrm>
            <a:prstGeom prst="wedgeRoundRectCallout">
              <a:avLst/>
            </a:prstGeom>
            <a:noFill/>
            <a:ln>
              <a:solidFill>
                <a:srgbClr val="4A76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163"/>
                                        </p:tgtEl>
                                        <p:attrNameLst>
                                          <p:attrName>style.visibility</p:attrName>
                                        </p:attrNameLst>
                                      </p:cBhvr>
                                      <p:to>
                                        <p:strVal val="visible"/>
                                      </p:to>
                                    </p:set>
                                    <p:anim calcmode="lin" valueType="num">
                                      <p:cBhvr>
                                        <p:cTn id="74" dur="500" fill="hold"/>
                                        <p:tgtEl>
                                          <p:spTgt spid="163"/>
                                        </p:tgtEl>
                                        <p:attrNameLst>
                                          <p:attrName>ppt_w</p:attrName>
                                        </p:attrNameLst>
                                      </p:cBhvr>
                                      <p:tavLst>
                                        <p:tav tm="0">
                                          <p:val>
                                            <p:fltVal val="0"/>
                                          </p:val>
                                        </p:tav>
                                        <p:tav tm="100000">
                                          <p:val>
                                            <p:strVal val="#ppt_w"/>
                                          </p:val>
                                        </p:tav>
                                      </p:tavLst>
                                    </p:anim>
                                    <p:anim calcmode="lin" valueType="num">
                                      <p:cBhvr>
                                        <p:cTn id="75" dur="500" fill="hold"/>
                                        <p:tgtEl>
                                          <p:spTgt spid="163"/>
                                        </p:tgtEl>
                                        <p:attrNameLst>
                                          <p:attrName>ppt_h</p:attrName>
                                        </p:attrNameLst>
                                      </p:cBhvr>
                                      <p:tavLst>
                                        <p:tav tm="0">
                                          <p:val>
                                            <p:fltVal val="0"/>
                                          </p:val>
                                        </p:tav>
                                        <p:tav tm="100000">
                                          <p:val>
                                            <p:strVal val="#ppt_h"/>
                                          </p:val>
                                        </p:tav>
                                      </p:tavLst>
                                    </p:anim>
                                    <p:animEffect transition="in" filter="fade">
                                      <p:cBhvr>
                                        <p:cTn id="76" dur="500"/>
                                        <p:tgtEl>
                                          <p:spTgt spid="163"/>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73" name="Group 72"/>
          <p:cNvGrpSpPr/>
          <p:nvPr/>
        </p:nvGrpSpPr>
        <p:grpSpPr>
          <a:xfrm>
            <a:off x="127357" y="-21594"/>
            <a:ext cx="2524868" cy="613385"/>
            <a:chOff x="127357" y="-6354"/>
            <a:chExt cx="2524868" cy="613385"/>
          </a:xfrm>
        </p:grpSpPr>
        <p:sp>
          <p:nvSpPr>
            <p:cNvPr id="74" name="Round Same Side Corner Rectangle 7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5" name="TextBox 7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87" name="Group 86"/>
          <p:cNvGrpSpPr/>
          <p:nvPr/>
        </p:nvGrpSpPr>
        <p:grpSpPr>
          <a:xfrm>
            <a:off x="127357" y="-21594"/>
            <a:ext cx="2524868" cy="613385"/>
            <a:chOff x="127357" y="-6354"/>
            <a:chExt cx="2524868" cy="613385"/>
          </a:xfrm>
        </p:grpSpPr>
        <p:sp>
          <p:nvSpPr>
            <p:cNvPr id="92" name="Round Same Side Corner Rectangle 9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3" name="TextBox 10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5" name="Group 34"/>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t>Title Goes Here</a:t>
                </a:r>
              </a:p>
            </p:txBody>
          </p:sp>
        </p:gr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Rectangle 5"/>
          <p:cNvSpPr>
            <a:spLocks noChangeAspect="1"/>
          </p:cNvSpPr>
          <p:nvPr/>
        </p:nvSpPr>
        <p:spPr>
          <a:xfrm>
            <a:off x="878902" y="1861456"/>
            <a:ext cx="2575109" cy="42976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a:spLocks noChangeAspect="1"/>
          </p:cNvSpPr>
          <p:nvPr/>
        </p:nvSpPr>
        <p:spPr>
          <a:xfrm>
            <a:off x="8655209" y="1861456"/>
            <a:ext cx="2575109" cy="429768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 name="Group 2"/>
          <p:cNvGrpSpPr>
            <a:grpSpLocks noChangeAspect="1"/>
          </p:cNvGrpSpPr>
          <p:nvPr/>
        </p:nvGrpSpPr>
        <p:grpSpPr>
          <a:xfrm>
            <a:off x="6096000" y="1861456"/>
            <a:ext cx="2855893" cy="4297680"/>
            <a:chOff x="6096000" y="1861457"/>
            <a:chExt cx="2763299" cy="4158341"/>
          </a:xfrm>
          <a:effectLst>
            <a:outerShdw blurRad="50800" dist="38100" algn="l" rotWithShape="0">
              <a:prstClr val="black">
                <a:alpha val="40000"/>
              </a:prstClr>
            </a:outerShdw>
          </a:effectLst>
        </p:grpSpPr>
        <p:sp>
          <p:nvSpPr>
            <p:cNvPr id="9" name="Rectangle 8"/>
            <p:cNvSpPr/>
            <p:nvPr/>
          </p:nvSpPr>
          <p:spPr>
            <a:xfrm>
              <a:off x="6096000" y="1861457"/>
              <a:ext cx="2491619" cy="4158341"/>
            </a:xfrm>
            <a:prstGeom prst="rect">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0" name="Isosceles Triangle 39"/>
            <p:cNvSpPr/>
            <p:nvPr/>
          </p:nvSpPr>
          <p:spPr>
            <a:xfrm rot="5400000">
              <a:off x="8485339" y="2668072"/>
              <a:ext cx="460856" cy="287064"/>
            </a:xfrm>
            <a:prstGeom prst="triangle">
              <a:avLst/>
            </a:prstGeom>
            <a:solidFill>
              <a:srgbClr val="ED7D3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 name="Group 1"/>
          <p:cNvGrpSpPr>
            <a:grpSpLocks noChangeAspect="1"/>
          </p:cNvGrpSpPr>
          <p:nvPr/>
        </p:nvGrpSpPr>
        <p:grpSpPr>
          <a:xfrm>
            <a:off x="3128755" y="1861456"/>
            <a:ext cx="2860943" cy="4297680"/>
            <a:chOff x="3183579" y="1861457"/>
            <a:chExt cx="2768185" cy="4158341"/>
          </a:xfrm>
          <a:effectLst>
            <a:outerShdw blurRad="50800" dist="38100" dir="10800000" algn="r" rotWithShape="0">
              <a:prstClr val="black">
                <a:alpha val="40000"/>
              </a:prstClr>
            </a:outerShdw>
          </a:effectLst>
        </p:grpSpPr>
        <p:sp>
          <p:nvSpPr>
            <p:cNvPr id="8" name="Rectangle 7"/>
            <p:cNvSpPr/>
            <p:nvPr/>
          </p:nvSpPr>
          <p:spPr>
            <a:xfrm>
              <a:off x="3460145" y="1861457"/>
              <a:ext cx="2491619" cy="4158341"/>
            </a:xfrm>
            <a:prstGeom prst="rect">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Isosceles Triangle 38"/>
            <p:cNvSpPr/>
            <p:nvPr/>
          </p:nvSpPr>
          <p:spPr>
            <a:xfrm rot="16200000">
              <a:off x="3096683" y="2668073"/>
              <a:ext cx="460856" cy="287064"/>
            </a:xfrm>
            <a:prstGeom prst="triangle">
              <a:avLst/>
            </a:prstGeom>
            <a:solidFill>
              <a:srgbClr val="00B0F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 name="Oval 12"/>
          <p:cNvSpPr/>
          <p:nvPr/>
        </p:nvSpPr>
        <p:spPr>
          <a:xfrm>
            <a:off x="4077956"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9" name="Oval 18"/>
          <p:cNvSpPr/>
          <p:nvPr/>
        </p:nvSpPr>
        <p:spPr>
          <a:xfrm>
            <a:off x="6713811" y="2427001"/>
            <a:ext cx="1255997" cy="1255997"/>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3" name="Group 72"/>
          <p:cNvGrpSpPr>
            <a:grpSpLocks noChangeAspect="1"/>
          </p:cNvGrpSpPr>
          <p:nvPr/>
        </p:nvGrpSpPr>
        <p:grpSpPr>
          <a:xfrm>
            <a:off x="4356072" y="2734959"/>
            <a:ext cx="677729" cy="640080"/>
            <a:chOff x="5530851" y="1866899"/>
            <a:chExt cx="285750" cy="269875"/>
          </a:xfrm>
          <a:solidFill>
            <a:schemeClr val="bg1"/>
          </a:solidFill>
          <a:effectLst>
            <a:outerShdw blurRad="50800" dist="38100" dir="2700000" algn="tl" rotWithShape="0">
              <a:prstClr val="black">
                <a:alpha val="40000"/>
              </a:prstClr>
            </a:outerShdw>
          </a:effectLst>
        </p:grpSpPr>
        <p:sp>
          <p:nvSpPr>
            <p:cNvPr id="3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48"/>
          <p:cNvSpPr>
            <a:spLocks noChangeAspect="1" noEditPoints="1"/>
          </p:cNvSpPr>
          <p:nvPr/>
        </p:nvSpPr>
        <p:spPr bwMode="auto">
          <a:xfrm>
            <a:off x="7088375" y="2734959"/>
            <a:ext cx="506867"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3" name="Group 32"/>
          <p:cNvGrpSpPr/>
          <p:nvPr/>
        </p:nvGrpSpPr>
        <p:grpSpPr>
          <a:xfrm>
            <a:off x="3448655" y="3917483"/>
            <a:ext cx="2491619" cy="1953904"/>
            <a:chOff x="1879600" y="3087314"/>
            <a:chExt cx="4564985" cy="1641179"/>
          </a:xfrm>
        </p:grpSpPr>
        <p:sp>
          <p:nvSpPr>
            <p:cNvPr id="34"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5" name="Rectangle 34"/>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6084510" y="3917483"/>
            <a:ext cx="2491619" cy="1953904"/>
            <a:chOff x="1879600" y="3087314"/>
            <a:chExt cx="4564985" cy="1641179"/>
          </a:xfrm>
        </p:grpSpPr>
        <p:sp>
          <p:nvSpPr>
            <p:cNvPr id="37" name="Text Box 10"/>
            <p:cNvSpPr txBox="1">
              <a:spLocks noChangeArrowheads="1"/>
            </p:cNvSpPr>
            <p:nvPr/>
          </p:nvSpPr>
          <p:spPr bwMode="auto">
            <a:xfrm>
              <a:off x="1879600" y="3410059"/>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a:t>
              </a:r>
            </a:p>
          </p:txBody>
        </p:sp>
        <p:sp>
          <p:nvSpPr>
            <p:cNvPr id="38" name="Rectangle 37"/>
            <p:cNvSpPr/>
            <p:nvPr/>
          </p:nvSpPr>
          <p:spPr>
            <a:xfrm>
              <a:off x="1942964" y="3087314"/>
              <a:ext cx="4501621" cy="309968"/>
            </a:xfrm>
            <a:prstGeom prst="rect">
              <a:avLst/>
            </a:prstGeom>
            <a:noFill/>
            <a:ln w="6350">
              <a:no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6750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2"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right)">
                                      <p:cBhvr>
                                        <p:cTn id="18" dur="500"/>
                                        <p:tgtEl>
                                          <p:spTgt spid="2"/>
                                        </p:tgtEl>
                                      </p:cBhvr>
                                    </p:animEffect>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22" presetClass="entr" presetSubtype="1" fill="hold"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1000"/>
                                        <p:tgtEl>
                                          <p:spTgt spid="10"/>
                                        </p:tgtEl>
                                      </p:cBhvr>
                                    </p:animEffect>
                                    <p:anim calcmode="lin" valueType="num">
                                      <p:cBhvr>
                                        <p:cTn id="38" dur="1000" fill="hold"/>
                                        <p:tgtEl>
                                          <p:spTgt spid="10"/>
                                        </p:tgtEl>
                                        <p:attrNameLst>
                                          <p:attrName>ppt_x</p:attrName>
                                        </p:attrNameLst>
                                      </p:cBhvr>
                                      <p:tavLst>
                                        <p:tav tm="0">
                                          <p:val>
                                            <p:strVal val="#ppt_x"/>
                                          </p:val>
                                        </p:tav>
                                        <p:tav tm="100000">
                                          <p:val>
                                            <p:strVal val="#ppt_x"/>
                                          </p:val>
                                        </p:tav>
                                      </p:tavLst>
                                    </p:anim>
                                    <p:anim calcmode="lin" valueType="num">
                                      <p:cBhvr>
                                        <p:cTn id="39" dur="900" decel="100000" fill="hold"/>
                                        <p:tgtEl>
                                          <p:spTgt spid="10"/>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3"/>
                                        </p:tgtEl>
                                        <p:attrNameLst>
                                          <p:attrName>style.visibility</p:attrName>
                                        </p:attrNameLst>
                                      </p:cBhvr>
                                      <p:to>
                                        <p:strVal val="visible"/>
                                      </p:to>
                                    </p:set>
                                    <p:animEffect transition="in" filter="wipe(left)">
                                      <p:cBhvr>
                                        <p:cTn id="44" dur="500"/>
                                        <p:tgtEl>
                                          <p:spTgt spid="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9"/>
                                        </p:tgtEl>
                                        <p:attrNameLst>
                                          <p:attrName>style.visibility</p:attrName>
                                        </p:attrNameLst>
                                      </p:cBhvr>
                                      <p:to>
                                        <p:strVal val="visible"/>
                                      </p:to>
                                    </p:set>
                                    <p:anim calcmode="lin" valueType="num">
                                      <p:cBhvr>
                                        <p:cTn id="48" dur="500" fill="hold"/>
                                        <p:tgtEl>
                                          <p:spTgt spid="19"/>
                                        </p:tgtEl>
                                        <p:attrNameLst>
                                          <p:attrName>ppt_w</p:attrName>
                                        </p:attrNameLst>
                                      </p:cBhvr>
                                      <p:tavLst>
                                        <p:tav tm="0">
                                          <p:val>
                                            <p:fltVal val="0"/>
                                          </p:val>
                                        </p:tav>
                                        <p:tav tm="100000">
                                          <p:val>
                                            <p:strVal val="#ppt_w"/>
                                          </p:val>
                                        </p:tav>
                                      </p:tavLst>
                                    </p:anim>
                                    <p:anim calcmode="lin" valueType="num">
                                      <p:cBhvr>
                                        <p:cTn id="49" dur="500" fill="hold"/>
                                        <p:tgtEl>
                                          <p:spTgt spid="19"/>
                                        </p:tgtEl>
                                        <p:attrNameLst>
                                          <p:attrName>ppt_h</p:attrName>
                                        </p:attrNameLst>
                                      </p:cBhvr>
                                      <p:tavLst>
                                        <p:tav tm="0">
                                          <p:val>
                                            <p:fltVal val="0"/>
                                          </p:val>
                                        </p:tav>
                                        <p:tav tm="100000">
                                          <p:val>
                                            <p:strVal val="#ppt_h"/>
                                          </p:val>
                                        </p:tav>
                                      </p:tavLst>
                                    </p:anim>
                                    <p:animEffect transition="in" filter="fade">
                                      <p:cBhvr>
                                        <p:cTn id="50" dur="500"/>
                                        <p:tgtEl>
                                          <p:spTgt spid="19"/>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32"/>
                                        </p:tgtEl>
                                        <p:attrNameLst>
                                          <p:attrName>style.visibility</p:attrName>
                                        </p:attrNameLst>
                                      </p:cBhvr>
                                      <p:to>
                                        <p:strVal val="visible"/>
                                      </p:to>
                                    </p:set>
                                    <p:anim calcmode="lin" valueType="num">
                                      <p:cBhvr>
                                        <p:cTn id="53" dur="500" fill="hold"/>
                                        <p:tgtEl>
                                          <p:spTgt spid="32"/>
                                        </p:tgtEl>
                                        <p:attrNameLst>
                                          <p:attrName>ppt_w</p:attrName>
                                        </p:attrNameLst>
                                      </p:cBhvr>
                                      <p:tavLst>
                                        <p:tav tm="0">
                                          <p:val>
                                            <p:fltVal val="0"/>
                                          </p:val>
                                        </p:tav>
                                        <p:tav tm="100000">
                                          <p:val>
                                            <p:strVal val="#ppt_w"/>
                                          </p:val>
                                        </p:tav>
                                      </p:tavLst>
                                    </p:anim>
                                    <p:anim calcmode="lin" valueType="num">
                                      <p:cBhvr>
                                        <p:cTn id="54" dur="500" fill="hold"/>
                                        <p:tgtEl>
                                          <p:spTgt spid="32"/>
                                        </p:tgtEl>
                                        <p:attrNameLst>
                                          <p:attrName>ppt_h</p:attrName>
                                        </p:attrNameLst>
                                      </p:cBhvr>
                                      <p:tavLst>
                                        <p:tav tm="0">
                                          <p:val>
                                            <p:fltVal val="0"/>
                                          </p:val>
                                        </p:tav>
                                        <p:tav tm="100000">
                                          <p:val>
                                            <p:strVal val="#ppt_h"/>
                                          </p:val>
                                        </p:tav>
                                      </p:tavLst>
                                    </p:anim>
                                    <p:animEffect transition="in" filter="fade">
                                      <p:cBhvr>
                                        <p:cTn id="55" dur="500"/>
                                        <p:tgtEl>
                                          <p:spTgt spid="32"/>
                                        </p:tgtEl>
                                      </p:cBhvr>
                                    </p:animEffect>
                                  </p:childTnLst>
                                </p:cTn>
                              </p:par>
                            </p:childTnLst>
                          </p:cTn>
                        </p:par>
                        <p:par>
                          <p:cTn id="56" fill="hold">
                            <p:stCondLst>
                              <p:cond delay="5500"/>
                            </p:stCondLst>
                            <p:childTnLst>
                              <p:par>
                                <p:cTn id="57" presetID="22" presetClass="entr" presetSubtype="1" fill="hold"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0" grpId="0" animBg="1"/>
      <p:bldP spid="13" grpId="0" animBg="1"/>
      <p:bldP spid="19" grpId="0" animBg="1"/>
      <p:bldP spid="3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6" name="TextBox 2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2462772" y="1730711"/>
            <a:ext cx="3724164" cy="3878342"/>
            <a:chOff x="2462772" y="1730711"/>
            <a:chExt cx="3724164" cy="3878342"/>
          </a:xfrm>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0" name="Group 99"/>
          <p:cNvGrpSpPr/>
          <p:nvPr/>
        </p:nvGrpSpPr>
        <p:grpSpPr>
          <a:xfrm>
            <a:off x="127357" y="-21594"/>
            <a:ext cx="2524868" cy="613385"/>
            <a:chOff x="127357" y="-6354"/>
            <a:chExt cx="2524868" cy="613385"/>
          </a:xfrm>
        </p:grpSpPr>
        <p:sp>
          <p:nvSpPr>
            <p:cNvPr id="101" name="Round Same Side Corner Rectangle 10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2" name="TextBox 10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9" name="Group 28"/>
          <p:cNvGrpSpPr/>
          <p:nvPr/>
        </p:nvGrpSpPr>
        <p:grpSpPr>
          <a:xfrm>
            <a:off x="127357" y="-21594"/>
            <a:ext cx="2524868" cy="613385"/>
            <a:chOff x="127357" y="-6354"/>
            <a:chExt cx="2524868" cy="613385"/>
          </a:xfrm>
        </p:grpSpPr>
        <p:sp>
          <p:nvSpPr>
            <p:cNvPr id="30" name="Round Same Side Corner Rectangle 2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1" name="TextBox 3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204" name="Group 203"/>
          <p:cNvGrpSpPr/>
          <p:nvPr/>
        </p:nvGrpSpPr>
        <p:grpSpPr>
          <a:xfrm>
            <a:off x="127357" y="-21594"/>
            <a:ext cx="2524868" cy="613385"/>
            <a:chOff x="127357" y="-6354"/>
            <a:chExt cx="2524868" cy="613385"/>
          </a:xfrm>
        </p:grpSpPr>
        <p:sp>
          <p:nvSpPr>
            <p:cNvPr id="205" name="Round Same Side Corner Rectangle 20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6" name="TextBox 20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B9BD5"/>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accent6">
                    <a:lumMod val="75000"/>
                  </a:schemeClr>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lumMod val="85000"/>
                  </a:schemeClr>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22" name="Group 21"/>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67" name="Rectangle 66"/>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7" name="Group 56"/>
          <p:cNvGrpSpPr/>
          <p:nvPr/>
        </p:nvGrpSpPr>
        <p:grpSpPr>
          <a:xfrm>
            <a:off x="7749086" y="1479578"/>
            <a:ext cx="1083733" cy="2935817"/>
            <a:chOff x="5523779" y="1246789"/>
            <a:chExt cx="812800" cy="2201863"/>
          </a:xfrm>
        </p:grpSpPr>
        <p:sp>
          <p:nvSpPr>
            <p:cNvPr id="6149" name="Freeform 5"/>
            <p:cNvSpPr>
              <a:spLocks/>
            </p:cNvSpPr>
            <p:nvPr/>
          </p:nvSpPr>
          <p:spPr bwMode="auto">
            <a:xfrm>
              <a:off x="5907954" y="1519839"/>
              <a:ext cx="428625" cy="1928813"/>
            </a:xfrm>
            <a:custGeom>
              <a:avLst/>
              <a:gdLst/>
              <a:ahLst/>
              <a:cxnLst>
                <a:cxn ang="0">
                  <a:pos x="0" y="152"/>
                </a:cxn>
                <a:cxn ang="0">
                  <a:pos x="270" y="0"/>
                </a:cxn>
                <a:cxn ang="0">
                  <a:pos x="270" y="1061"/>
                </a:cxn>
                <a:cxn ang="0">
                  <a:pos x="0" y="1215"/>
                </a:cxn>
                <a:cxn ang="0">
                  <a:pos x="0" y="1215"/>
                </a:cxn>
                <a:cxn ang="0">
                  <a:pos x="0" y="152"/>
                </a:cxn>
              </a:cxnLst>
              <a:rect l="0" t="0" r="r" b="b"/>
              <a:pathLst>
                <a:path w="270" h="1215">
                  <a:moveTo>
                    <a:pt x="0" y="152"/>
                  </a:moveTo>
                  <a:lnTo>
                    <a:pt x="270" y="0"/>
                  </a:lnTo>
                  <a:lnTo>
                    <a:pt x="270" y="1061"/>
                  </a:lnTo>
                  <a:lnTo>
                    <a:pt x="0" y="1215"/>
                  </a:lnTo>
                  <a:lnTo>
                    <a:pt x="0" y="1215"/>
                  </a:lnTo>
                  <a:lnTo>
                    <a:pt x="0" y="152"/>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5523779" y="1246789"/>
              <a:ext cx="812800" cy="514350"/>
            </a:xfrm>
            <a:custGeom>
              <a:avLst/>
              <a:gdLst/>
              <a:ahLst/>
              <a:cxnLst>
                <a:cxn ang="0">
                  <a:pos x="242" y="324"/>
                </a:cxn>
                <a:cxn ang="0">
                  <a:pos x="0" y="151"/>
                </a:cxn>
                <a:cxn ang="0">
                  <a:pos x="271" y="0"/>
                </a:cxn>
                <a:cxn ang="0">
                  <a:pos x="512" y="172"/>
                </a:cxn>
                <a:cxn ang="0">
                  <a:pos x="242" y="324"/>
                </a:cxn>
              </a:cxnLst>
              <a:rect l="0" t="0" r="r" b="b"/>
              <a:pathLst>
                <a:path w="512" h="324">
                  <a:moveTo>
                    <a:pt x="242" y="324"/>
                  </a:moveTo>
                  <a:lnTo>
                    <a:pt x="0" y="151"/>
                  </a:lnTo>
                  <a:lnTo>
                    <a:pt x="271" y="0"/>
                  </a:lnTo>
                  <a:lnTo>
                    <a:pt x="512" y="172"/>
                  </a:lnTo>
                  <a:lnTo>
                    <a:pt x="242" y="324"/>
                  </a:lnTo>
                  <a:close/>
                </a:path>
              </a:pathLst>
            </a:custGeom>
            <a:solidFill>
              <a:schemeClr val="accent1">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5523779" y="1486502"/>
              <a:ext cx="384175" cy="1962150"/>
            </a:xfrm>
            <a:custGeom>
              <a:avLst/>
              <a:gdLst/>
              <a:ahLst/>
              <a:cxnLst>
                <a:cxn ang="0">
                  <a:pos x="0" y="1062"/>
                </a:cxn>
                <a:cxn ang="0">
                  <a:pos x="0" y="0"/>
                </a:cxn>
                <a:cxn ang="0">
                  <a:pos x="242" y="173"/>
                </a:cxn>
                <a:cxn ang="0">
                  <a:pos x="242" y="1236"/>
                </a:cxn>
                <a:cxn ang="0">
                  <a:pos x="0" y="1062"/>
                </a:cxn>
              </a:cxnLst>
              <a:rect l="0" t="0" r="r" b="b"/>
              <a:pathLst>
                <a:path w="242" h="1236">
                  <a:moveTo>
                    <a:pt x="0" y="1062"/>
                  </a:moveTo>
                  <a:lnTo>
                    <a:pt x="0" y="0"/>
                  </a:lnTo>
                  <a:lnTo>
                    <a:pt x="242" y="173"/>
                  </a:lnTo>
                  <a:lnTo>
                    <a:pt x="242" y="1236"/>
                  </a:lnTo>
                  <a:lnTo>
                    <a:pt x="0" y="1062"/>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8" name="Freeform 24"/>
          <p:cNvSpPr>
            <a:spLocks/>
          </p:cNvSpPr>
          <p:nvPr/>
        </p:nvSpPr>
        <p:spPr bwMode="auto">
          <a:xfrm>
            <a:off x="5558336" y="4047095"/>
            <a:ext cx="2595033" cy="368300"/>
          </a:xfrm>
          <a:custGeom>
            <a:avLst/>
            <a:gdLst/>
            <a:ahLst/>
            <a:cxnLst>
              <a:cxn ang="0">
                <a:pos x="1226" y="174"/>
              </a:cxn>
              <a:cxn ang="0">
                <a:pos x="0" y="174"/>
              </a:cxn>
              <a:cxn ang="0">
                <a:pos x="0" y="0"/>
              </a:cxn>
              <a:cxn ang="0">
                <a:pos x="983" y="0"/>
              </a:cxn>
              <a:cxn ang="0">
                <a:pos x="1226" y="174"/>
              </a:cxn>
            </a:cxnLst>
            <a:rect l="0" t="0" r="r" b="b"/>
            <a:pathLst>
              <a:path w="1226" h="174">
                <a:moveTo>
                  <a:pt x="1226" y="174"/>
                </a:moveTo>
                <a:lnTo>
                  <a:pt x="0" y="174"/>
                </a:lnTo>
                <a:lnTo>
                  <a:pt x="0" y="0"/>
                </a:lnTo>
                <a:lnTo>
                  <a:pt x="983" y="0"/>
                </a:lnTo>
                <a:lnTo>
                  <a:pt x="1226" y="174"/>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p:nvPr/>
        </p:nvGrpSpPr>
        <p:grpSpPr>
          <a:xfrm>
            <a:off x="8315629" y="2376337"/>
            <a:ext cx="1092374" cy="2482851"/>
            <a:chOff x="6236723" y="1782253"/>
            <a:chExt cx="819281" cy="1862138"/>
          </a:xfrm>
        </p:grpSpPr>
        <p:sp>
          <p:nvSpPr>
            <p:cNvPr id="6152" name="Freeform 8"/>
            <p:cNvSpPr>
              <a:spLocks/>
            </p:cNvSpPr>
            <p:nvPr/>
          </p:nvSpPr>
          <p:spPr bwMode="auto">
            <a:xfrm>
              <a:off x="6236723" y="1782253"/>
              <a:ext cx="811213" cy="517525"/>
            </a:xfrm>
            <a:custGeom>
              <a:avLst/>
              <a:gdLst/>
              <a:ahLst/>
              <a:cxnLst>
                <a:cxn ang="0">
                  <a:pos x="270" y="0"/>
                </a:cxn>
                <a:cxn ang="0">
                  <a:pos x="511" y="172"/>
                </a:cxn>
                <a:cxn ang="0">
                  <a:pos x="241" y="326"/>
                </a:cxn>
                <a:cxn ang="0">
                  <a:pos x="0" y="151"/>
                </a:cxn>
                <a:cxn ang="0">
                  <a:pos x="270" y="0"/>
                </a:cxn>
              </a:cxnLst>
              <a:rect l="0" t="0" r="r" b="b"/>
              <a:pathLst>
                <a:path w="511" h="326">
                  <a:moveTo>
                    <a:pt x="270" y="0"/>
                  </a:moveTo>
                  <a:lnTo>
                    <a:pt x="511" y="172"/>
                  </a:lnTo>
                  <a:lnTo>
                    <a:pt x="241" y="326"/>
                  </a:lnTo>
                  <a:lnTo>
                    <a:pt x="0" y="151"/>
                  </a:lnTo>
                  <a:lnTo>
                    <a:pt x="270" y="0"/>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627379" y="2055303"/>
              <a:ext cx="428625" cy="1589088"/>
            </a:xfrm>
            <a:custGeom>
              <a:avLst/>
              <a:gdLst/>
              <a:ahLst/>
              <a:cxnLst>
                <a:cxn ang="0">
                  <a:pos x="0" y="154"/>
                </a:cxn>
                <a:cxn ang="0">
                  <a:pos x="270" y="0"/>
                </a:cxn>
                <a:cxn ang="0">
                  <a:pos x="270" y="848"/>
                </a:cxn>
                <a:cxn ang="0">
                  <a:pos x="1" y="1001"/>
                </a:cxn>
                <a:cxn ang="0">
                  <a:pos x="0" y="1001"/>
                </a:cxn>
                <a:cxn ang="0">
                  <a:pos x="0" y="154"/>
                </a:cxn>
              </a:cxnLst>
              <a:rect l="0" t="0" r="r" b="b"/>
              <a:pathLst>
                <a:path w="270" h="1001">
                  <a:moveTo>
                    <a:pt x="0" y="154"/>
                  </a:moveTo>
                  <a:lnTo>
                    <a:pt x="270" y="0"/>
                  </a:lnTo>
                  <a:lnTo>
                    <a:pt x="270" y="848"/>
                  </a:lnTo>
                  <a:lnTo>
                    <a:pt x="1" y="1001"/>
                  </a:lnTo>
                  <a:lnTo>
                    <a:pt x="0" y="1001"/>
                  </a:lnTo>
                  <a:lnTo>
                    <a:pt x="0" y="154"/>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4" name="Freeform 10"/>
            <p:cNvSpPr>
              <a:spLocks/>
            </p:cNvSpPr>
            <p:nvPr/>
          </p:nvSpPr>
          <p:spPr bwMode="auto">
            <a:xfrm>
              <a:off x="6244792" y="2021966"/>
              <a:ext cx="382588" cy="1622425"/>
            </a:xfrm>
            <a:custGeom>
              <a:avLst/>
              <a:gdLst/>
              <a:ahLst/>
              <a:cxnLst>
                <a:cxn ang="0">
                  <a:pos x="0" y="0"/>
                </a:cxn>
                <a:cxn ang="0">
                  <a:pos x="241" y="175"/>
                </a:cxn>
                <a:cxn ang="0">
                  <a:pos x="241" y="1022"/>
                </a:cxn>
                <a:cxn ang="0">
                  <a:pos x="0" y="848"/>
                </a:cxn>
                <a:cxn ang="0">
                  <a:pos x="0" y="0"/>
                </a:cxn>
              </a:cxnLst>
              <a:rect l="0" t="0" r="r" b="b"/>
              <a:pathLst>
                <a:path w="241" h="1022">
                  <a:moveTo>
                    <a:pt x="0" y="0"/>
                  </a:moveTo>
                  <a:lnTo>
                    <a:pt x="241" y="175"/>
                  </a:lnTo>
                  <a:lnTo>
                    <a:pt x="241" y="1022"/>
                  </a:lnTo>
                  <a:lnTo>
                    <a:pt x="0" y="848"/>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7" name="Group 76"/>
          <p:cNvGrpSpPr/>
          <p:nvPr/>
        </p:nvGrpSpPr>
        <p:grpSpPr>
          <a:xfrm>
            <a:off x="8925536" y="3242569"/>
            <a:ext cx="1081617" cy="2063751"/>
            <a:chOff x="6694151" y="2431926"/>
            <a:chExt cx="811213" cy="1547813"/>
          </a:xfrm>
        </p:grpSpPr>
        <p:sp>
          <p:nvSpPr>
            <p:cNvPr id="6155" name="Freeform 11"/>
            <p:cNvSpPr>
              <a:spLocks/>
            </p:cNvSpPr>
            <p:nvPr/>
          </p:nvSpPr>
          <p:spPr bwMode="auto">
            <a:xfrm>
              <a:off x="6694151" y="2671639"/>
              <a:ext cx="382588" cy="1308100"/>
            </a:xfrm>
            <a:custGeom>
              <a:avLst/>
              <a:gdLst/>
              <a:ahLst/>
              <a:cxnLst>
                <a:cxn ang="0">
                  <a:pos x="0" y="0"/>
                </a:cxn>
                <a:cxn ang="0">
                  <a:pos x="241" y="175"/>
                </a:cxn>
                <a:cxn ang="0">
                  <a:pos x="241" y="824"/>
                </a:cxn>
                <a:cxn ang="0">
                  <a:pos x="0" y="650"/>
                </a:cxn>
                <a:cxn ang="0">
                  <a:pos x="0" y="0"/>
                </a:cxn>
              </a:cxnLst>
              <a:rect l="0" t="0" r="r" b="b"/>
              <a:pathLst>
                <a:path w="241" h="824">
                  <a:moveTo>
                    <a:pt x="0" y="0"/>
                  </a:moveTo>
                  <a:lnTo>
                    <a:pt x="241" y="175"/>
                  </a:lnTo>
                  <a:lnTo>
                    <a:pt x="241" y="824"/>
                  </a:lnTo>
                  <a:lnTo>
                    <a:pt x="0" y="65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6" name="Freeform 12"/>
            <p:cNvSpPr>
              <a:spLocks/>
            </p:cNvSpPr>
            <p:nvPr/>
          </p:nvSpPr>
          <p:spPr bwMode="auto">
            <a:xfrm>
              <a:off x="6694151" y="2431926"/>
              <a:ext cx="811213" cy="517525"/>
            </a:xfrm>
            <a:custGeom>
              <a:avLst/>
              <a:gdLst/>
              <a:ahLst/>
              <a:cxnLst>
                <a:cxn ang="0">
                  <a:pos x="241" y="326"/>
                </a:cxn>
                <a:cxn ang="0">
                  <a:pos x="0" y="151"/>
                </a:cxn>
                <a:cxn ang="0">
                  <a:pos x="270" y="0"/>
                </a:cxn>
                <a:cxn ang="0">
                  <a:pos x="511" y="172"/>
                </a:cxn>
                <a:cxn ang="0">
                  <a:pos x="241" y="326"/>
                </a:cxn>
              </a:cxnLst>
              <a:rect l="0" t="0" r="r" b="b"/>
              <a:pathLst>
                <a:path w="511" h="326">
                  <a:moveTo>
                    <a:pt x="241" y="326"/>
                  </a:moveTo>
                  <a:lnTo>
                    <a:pt x="0" y="151"/>
                  </a:lnTo>
                  <a:lnTo>
                    <a:pt x="270" y="0"/>
                  </a:lnTo>
                  <a:lnTo>
                    <a:pt x="511" y="172"/>
                  </a:lnTo>
                  <a:lnTo>
                    <a:pt x="241" y="326"/>
                  </a:lnTo>
                  <a:close/>
                </a:path>
              </a:pathLst>
            </a:custGeom>
            <a:solidFill>
              <a:schemeClr val="accent3">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7" name="Freeform 13"/>
            <p:cNvSpPr>
              <a:spLocks/>
            </p:cNvSpPr>
            <p:nvPr/>
          </p:nvSpPr>
          <p:spPr bwMode="auto">
            <a:xfrm>
              <a:off x="7076739" y="2704976"/>
              <a:ext cx="428625" cy="1274763"/>
            </a:xfrm>
            <a:custGeom>
              <a:avLst/>
              <a:gdLst/>
              <a:ahLst/>
              <a:cxnLst>
                <a:cxn ang="0">
                  <a:pos x="0" y="154"/>
                </a:cxn>
                <a:cxn ang="0">
                  <a:pos x="270" y="0"/>
                </a:cxn>
                <a:cxn ang="0">
                  <a:pos x="270" y="650"/>
                </a:cxn>
                <a:cxn ang="0">
                  <a:pos x="0" y="803"/>
                </a:cxn>
                <a:cxn ang="0">
                  <a:pos x="0" y="803"/>
                </a:cxn>
                <a:cxn ang="0">
                  <a:pos x="0" y="154"/>
                </a:cxn>
              </a:cxnLst>
              <a:rect l="0" t="0" r="r" b="b"/>
              <a:pathLst>
                <a:path w="270" h="803">
                  <a:moveTo>
                    <a:pt x="0" y="154"/>
                  </a:moveTo>
                  <a:lnTo>
                    <a:pt x="270" y="0"/>
                  </a:lnTo>
                  <a:lnTo>
                    <a:pt x="270" y="650"/>
                  </a:lnTo>
                  <a:lnTo>
                    <a:pt x="0" y="803"/>
                  </a:lnTo>
                  <a:lnTo>
                    <a:pt x="0" y="803"/>
                  </a:lnTo>
                  <a:lnTo>
                    <a:pt x="0" y="154"/>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8" name="Group 77"/>
          <p:cNvGrpSpPr/>
          <p:nvPr/>
        </p:nvGrpSpPr>
        <p:grpSpPr>
          <a:xfrm>
            <a:off x="9535114" y="4195950"/>
            <a:ext cx="1092634" cy="1584951"/>
            <a:chOff x="7151337" y="3146962"/>
            <a:chExt cx="819476" cy="1188713"/>
          </a:xfrm>
        </p:grpSpPr>
        <p:sp>
          <p:nvSpPr>
            <p:cNvPr id="6158" name="Freeform 14"/>
            <p:cNvSpPr>
              <a:spLocks/>
            </p:cNvSpPr>
            <p:nvPr/>
          </p:nvSpPr>
          <p:spPr bwMode="auto">
            <a:xfrm>
              <a:off x="7159600" y="3376824"/>
              <a:ext cx="382588" cy="957263"/>
            </a:xfrm>
            <a:custGeom>
              <a:avLst/>
              <a:gdLst/>
              <a:ahLst/>
              <a:cxnLst>
                <a:cxn ang="0">
                  <a:pos x="0" y="0"/>
                </a:cxn>
                <a:cxn ang="0">
                  <a:pos x="241" y="174"/>
                </a:cxn>
                <a:cxn ang="0">
                  <a:pos x="241" y="603"/>
                </a:cxn>
                <a:cxn ang="0">
                  <a:pos x="0" y="430"/>
                </a:cxn>
                <a:cxn ang="0">
                  <a:pos x="0" y="0"/>
                </a:cxn>
              </a:cxnLst>
              <a:rect l="0" t="0" r="r" b="b"/>
              <a:pathLst>
                <a:path w="241" h="603">
                  <a:moveTo>
                    <a:pt x="0" y="0"/>
                  </a:moveTo>
                  <a:lnTo>
                    <a:pt x="241" y="174"/>
                  </a:lnTo>
                  <a:lnTo>
                    <a:pt x="241" y="603"/>
                  </a:lnTo>
                  <a:lnTo>
                    <a:pt x="0" y="43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9" name="Freeform 15"/>
            <p:cNvSpPr>
              <a:spLocks/>
            </p:cNvSpPr>
            <p:nvPr/>
          </p:nvSpPr>
          <p:spPr bwMode="auto">
            <a:xfrm>
              <a:off x="7151337" y="3146962"/>
              <a:ext cx="811213" cy="514350"/>
            </a:xfrm>
            <a:custGeom>
              <a:avLst/>
              <a:gdLst/>
              <a:ahLst/>
              <a:cxnLst>
                <a:cxn ang="0">
                  <a:pos x="0" y="150"/>
                </a:cxn>
                <a:cxn ang="0">
                  <a:pos x="270" y="0"/>
                </a:cxn>
                <a:cxn ang="0">
                  <a:pos x="511" y="171"/>
                </a:cxn>
                <a:cxn ang="0">
                  <a:pos x="241" y="324"/>
                </a:cxn>
                <a:cxn ang="0">
                  <a:pos x="0" y="150"/>
                </a:cxn>
              </a:cxnLst>
              <a:rect l="0" t="0" r="r" b="b"/>
              <a:pathLst>
                <a:path w="511" h="324">
                  <a:moveTo>
                    <a:pt x="0" y="150"/>
                  </a:moveTo>
                  <a:lnTo>
                    <a:pt x="270" y="0"/>
                  </a:lnTo>
                  <a:lnTo>
                    <a:pt x="511" y="171"/>
                  </a:lnTo>
                  <a:lnTo>
                    <a:pt x="241" y="324"/>
                  </a:lnTo>
                  <a:lnTo>
                    <a:pt x="0" y="15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0" name="Freeform 16"/>
            <p:cNvSpPr>
              <a:spLocks/>
            </p:cNvSpPr>
            <p:nvPr/>
          </p:nvSpPr>
          <p:spPr bwMode="auto">
            <a:xfrm>
              <a:off x="7542188" y="3410162"/>
              <a:ext cx="428625" cy="925513"/>
            </a:xfrm>
            <a:custGeom>
              <a:avLst/>
              <a:gdLst/>
              <a:ahLst/>
              <a:cxnLst>
                <a:cxn ang="0">
                  <a:pos x="270" y="429"/>
                </a:cxn>
                <a:cxn ang="0">
                  <a:pos x="1" y="583"/>
                </a:cxn>
                <a:cxn ang="0">
                  <a:pos x="0" y="582"/>
                </a:cxn>
                <a:cxn ang="0">
                  <a:pos x="0" y="153"/>
                </a:cxn>
                <a:cxn ang="0">
                  <a:pos x="270" y="0"/>
                </a:cxn>
                <a:cxn ang="0">
                  <a:pos x="270" y="429"/>
                </a:cxn>
              </a:cxnLst>
              <a:rect l="0" t="0" r="r" b="b"/>
              <a:pathLst>
                <a:path w="270" h="583">
                  <a:moveTo>
                    <a:pt x="270" y="429"/>
                  </a:moveTo>
                  <a:lnTo>
                    <a:pt x="1" y="583"/>
                  </a:lnTo>
                  <a:lnTo>
                    <a:pt x="0" y="582"/>
                  </a:lnTo>
                  <a:lnTo>
                    <a:pt x="0" y="153"/>
                  </a:lnTo>
                  <a:lnTo>
                    <a:pt x="270" y="0"/>
                  </a:lnTo>
                  <a:lnTo>
                    <a:pt x="270" y="429"/>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p:nvPr/>
        </p:nvGrpSpPr>
        <p:grpSpPr>
          <a:xfrm>
            <a:off x="10158492" y="4935772"/>
            <a:ext cx="1083733" cy="1305984"/>
            <a:chOff x="7618869" y="3701829"/>
            <a:chExt cx="812800" cy="979488"/>
          </a:xfrm>
        </p:grpSpPr>
        <p:sp>
          <p:nvSpPr>
            <p:cNvPr id="6161" name="Freeform 17"/>
            <p:cNvSpPr>
              <a:spLocks/>
            </p:cNvSpPr>
            <p:nvPr/>
          </p:nvSpPr>
          <p:spPr bwMode="auto">
            <a:xfrm>
              <a:off x="7618869" y="3701829"/>
              <a:ext cx="812800" cy="517525"/>
            </a:xfrm>
            <a:custGeom>
              <a:avLst/>
              <a:gdLst/>
              <a:ahLst/>
              <a:cxnLst>
                <a:cxn ang="0">
                  <a:pos x="512" y="172"/>
                </a:cxn>
                <a:cxn ang="0">
                  <a:pos x="242" y="326"/>
                </a:cxn>
                <a:cxn ang="0">
                  <a:pos x="0" y="151"/>
                </a:cxn>
                <a:cxn ang="0">
                  <a:pos x="270" y="0"/>
                </a:cxn>
                <a:cxn ang="0">
                  <a:pos x="512" y="172"/>
                </a:cxn>
              </a:cxnLst>
              <a:rect l="0" t="0" r="r" b="b"/>
              <a:pathLst>
                <a:path w="512" h="326">
                  <a:moveTo>
                    <a:pt x="512" y="172"/>
                  </a:moveTo>
                  <a:lnTo>
                    <a:pt x="242" y="326"/>
                  </a:lnTo>
                  <a:lnTo>
                    <a:pt x="0" y="151"/>
                  </a:lnTo>
                  <a:lnTo>
                    <a:pt x="270" y="0"/>
                  </a:lnTo>
                  <a:lnTo>
                    <a:pt x="512" y="172"/>
                  </a:lnTo>
                  <a:close/>
                </a:path>
              </a:pathLst>
            </a:custGeom>
            <a:solidFill>
              <a:srgbClr val="A9C38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2" name="Freeform 18"/>
            <p:cNvSpPr>
              <a:spLocks/>
            </p:cNvSpPr>
            <p:nvPr/>
          </p:nvSpPr>
          <p:spPr bwMode="auto">
            <a:xfrm>
              <a:off x="7618869" y="3941542"/>
              <a:ext cx="384175" cy="739775"/>
            </a:xfrm>
            <a:custGeom>
              <a:avLst/>
              <a:gdLst/>
              <a:ahLst/>
              <a:cxnLst>
                <a:cxn ang="0">
                  <a:pos x="242" y="466"/>
                </a:cxn>
                <a:cxn ang="0">
                  <a:pos x="0" y="292"/>
                </a:cxn>
                <a:cxn ang="0">
                  <a:pos x="0" y="0"/>
                </a:cxn>
                <a:cxn ang="0">
                  <a:pos x="242" y="175"/>
                </a:cxn>
                <a:cxn ang="0">
                  <a:pos x="242" y="466"/>
                </a:cxn>
              </a:cxnLst>
              <a:rect l="0" t="0" r="r" b="b"/>
              <a:pathLst>
                <a:path w="242" h="466">
                  <a:moveTo>
                    <a:pt x="242" y="466"/>
                  </a:moveTo>
                  <a:lnTo>
                    <a:pt x="0" y="292"/>
                  </a:lnTo>
                  <a:lnTo>
                    <a:pt x="0" y="0"/>
                  </a:lnTo>
                  <a:lnTo>
                    <a:pt x="242" y="175"/>
                  </a:lnTo>
                  <a:lnTo>
                    <a:pt x="242" y="4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3" name="Freeform 19"/>
            <p:cNvSpPr>
              <a:spLocks/>
            </p:cNvSpPr>
            <p:nvPr/>
          </p:nvSpPr>
          <p:spPr bwMode="auto">
            <a:xfrm>
              <a:off x="8003044" y="3974879"/>
              <a:ext cx="428625" cy="706438"/>
            </a:xfrm>
            <a:custGeom>
              <a:avLst/>
              <a:gdLst/>
              <a:ahLst/>
              <a:cxnLst>
                <a:cxn ang="0">
                  <a:pos x="0" y="445"/>
                </a:cxn>
                <a:cxn ang="0">
                  <a:pos x="0" y="154"/>
                </a:cxn>
                <a:cxn ang="0">
                  <a:pos x="270" y="0"/>
                </a:cxn>
                <a:cxn ang="0">
                  <a:pos x="270" y="292"/>
                </a:cxn>
                <a:cxn ang="0">
                  <a:pos x="0" y="445"/>
                </a:cxn>
                <a:cxn ang="0">
                  <a:pos x="0" y="445"/>
                </a:cxn>
              </a:cxnLst>
              <a:rect l="0" t="0" r="r" b="b"/>
              <a:pathLst>
                <a:path w="270" h="445">
                  <a:moveTo>
                    <a:pt x="0" y="445"/>
                  </a:moveTo>
                  <a:lnTo>
                    <a:pt x="0" y="154"/>
                  </a:lnTo>
                  <a:lnTo>
                    <a:pt x="270" y="0"/>
                  </a:lnTo>
                  <a:lnTo>
                    <a:pt x="270" y="292"/>
                  </a:lnTo>
                  <a:lnTo>
                    <a:pt x="0" y="445"/>
                  </a:lnTo>
                  <a:lnTo>
                    <a:pt x="0" y="445"/>
                  </a:lnTo>
                  <a:close/>
                </a:path>
              </a:pathLst>
            </a:custGeom>
            <a:solidFill>
              <a:srgbClr val="47682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64" name="Freeform 20"/>
          <p:cNvSpPr>
            <a:spLocks/>
          </p:cNvSpPr>
          <p:nvPr/>
        </p:nvSpPr>
        <p:spPr bwMode="auto">
          <a:xfrm>
            <a:off x="9584875" y="5873457"/>
            <a:ext cx="988484" cy="368300"/>
          </a:xfrm>
          <a:custGeom>
            <a:avLst/>
            <a:gdLst/>
            <a:ahLst/>
            <a:cxnLst>
              <a:cxn ang="0">
                <a:pos x="0" y="174"/>
              </a:cxn>
              <a:cxn ang="0">
                <a:pos x="0" y="0"/>
              </a:cxn>
              <a:cxn ang="0">
                <a:pos x="224" y="0"/>
              </a:cxn>
              <a:cxn ang="0">
                <a:pos x="467" y="174"/>
              </a:cxn>
              <a:cxn ang="0">
                <a:pos x="0" y="174"/>
              </a:cxn>
            </a:cxnLst>
            <a:rect l="0" t="0" r="r" b="b"/>
            <a:pathLst>
              <a:path w="467" h="174">
                <a:moveTo>
                  <a:pt x="0" y="174"/>
                </a:moveTo>
                <a:lnTo>
                  <a:pt x="0" y="0"/>
                </a:lnTo>
                <a:lnTo>
                  <a:pt x="224" y="0"/>
                </a:lnTo>
                <a:lnTo>
                  <a:pt x="467" y="174"/>
                </a:lnTo>
                <a:lnTo>
                  <a:pt x="0" y="174"/>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5" name="Freeform 21"/>
          <p:cNvSpPr>
            <a:spLocks/>
          </p:cNvSpPr>
          <p:nvPr/>
        </p:nvSpPr>
        <p:spPr bwMode="auto">
          <a:xfrm>
            <a:off x="8631734" y="5412599"/>
            <a:ext cx="1325033" cy="366184"/>
          </a:xfrm>
          <a:custGeom>
            <a:avLst/>
            <a:gdLst/>
            <a:ahLst/>
            <a:cxnLst>
              <a:cxn ang="0">
                <a:pos x="0" y="173"/>
              </a:cxn>
              <a:cxn ang="0">
                <a:pos x="0" y="0"/>
              </a:cxn>
              <a:cxn ang="0">
                <a:pos x="384" y="0"/>
              </a:cxn>
              <a:cxn ang="0">
                <a:pos x="626" y="173"/>
              </a:cxn>
              <a:cxn ang="0">
                <a:pos x="0" y="173"/>
              </a:cxn>
            </a:cxnLst>
            <a:rect l="0" t="0" r="r" b="b"/>
            <a:pathLst>
              <a:path w="626" h="173">
                <a:moveTo>
                  <a:pt x="0" y="173"/>
                </a:moveTo>
                <a:lnTo>
                  <a:pt x="0" y="0"/>
                </a:lnTo>
                <a:lnTo>
                  <a:pt x="384" y="0"/>
                </a:lnTo>
                <a:lnTo>
                  <a:pt x="626" y="173"/>
                </a:lnTo>
                <a:lnTo>
                  <a:pt x="0" y="173"/>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6" name="Freeform 22"/>
          <p:cNvSpPr>
            <a:spLocks/>
          </p:cNvSpPr>
          <p:nvPr/>
        </p:nvSpPr>
        <p:spPr bwMode="auto">
          <a:xfrm>
            <a:off x="7566635" y="4938019"/>
            <a:ext cx="1769533" cy="366184"/>
          </a:xfrm>
          <a:custGeom>
            <a:avLst/>
            <a:gdLst/>
            <a:ahLst/>
            <a:cxnLst>
              <a:cxn ang="0">
                <a:pos x="0" y="173"/>
              </a:cxn>
              <a:cxn ang="0">
                <a:pos x="0" y="0"/>
              </a:cxn>
              <a:cxn ang="0">
                <a:pos x="594" y="0"/>
              </a:cxn>
              <a:cxn ang="0">
                <a:pos x="836" y="173"/>
              </a:cxn>
              <a:cxn ang="0">
                <a:pos x="0" y="173"/>
              </a:cxn>
            </a:cxnLst>
            <a:rect l="0" t="0" r="r" b="b"/>
            <a:pathLst>
              <a:path w="836" h="173">
                <a:moveTo>
                  <a:pt x="0" y="173"/>
                </a:moveTo>
                <a:lnTo>
                  <a:pt x="0" y="0"/>
                </a:lnTo>
                <a:lnTo>
                  <a:pt x="594" y="0"/>
                </a:lnTo>
                <a:lnTo>
                  <a:pt x="836" y="173"/>
                </a:lnTo>
                <a:lnTo>
                  <a:pt x="0" y="17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67" name="Freeform 23"/>
          <p:cNvSpPr>
            <a:spLocks/>
          </p:cNvSpPr>
          <p:nvPr/>
        </p:nvSpPr>
        <p:spPr bwMode="auto">
          <a:xfrm>
            <a:off x="6556856" y="4490889"/>
            <a:ext cx="2178051" cy="368300"/>
          </a:xfrm>
          <a:custGeom>
            <a:avLst/>
            <a:gdLst/>
            <a:ahLst/>
            <a:cxnLst>
              <a:cxn ang="0">
                <a:pos x="0" y="174"/>
              </a:cxn>
              <a:cxn ang="0">
                <a:pos x="0" y="0"/>
              </a:cxn>
              <a:cxn ang="0">
                <a:pos x="785" y="0"/>
              </a:cxn>
              <a:cxn ang="0">
                <a:pos x="1029" y="174"/>
              </a:cxn>
              <a:cxn ang="0">
                <a:pos x="0" y="174"/>
              </a:cxn>
            </a:cxnLst>
            <a:rect l="0" t="0" r="r" b="b"/>
            <a:pathLst>
              <a:path w="1029" h="174">
                <a:moveTo>
                  <a:pt x="0" y="174"/>
                </a:moveTo>
                <a:lnTo>
                  <a:pt x="0" y="0"/>
                </a:lnTo>
                <a:lnTo>
                  <a:pt x="785" y="0"/>
                </a:lnTo>
                <a:lnTo>
                  <a:pt x="1029" y="174"/>
                </a:lnTo>
                <a:lnTo>
                  <a:pt x="0" y="174"/>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39"/>
          <p:cNvSpPr/>
          <p:nvPr/>
        </p:nvSpPr>
        <p:spPr>
          <a:xfrm>
            <a:off x="8057772" y="1201530"/>
            <a:ext cx="657827" cy="638993"/>
          </a:xfrm>
          <a:prstGeom prst="ellipse">
            <a:avLst/>
          </a:prstGeom>
          <a:solidFill>
            <a:srgbClr val="00B0F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4" name="Oval 43"/>
          <p:cNvSpPr/>
          <p:nvPr/>
        </p:nvSpPr>
        <p:spPr>
          <a:xfrm>
            <a:off x="8660804" y="2151590"/>
            <a:ext cx="657827" cy="638993"/>
          </a:xfrm>
          <a:prstGeom prst="ellipse">
            <a:avLst/>
          </a:prstGeom>
          <a:solidFill>
            <a:srgbClr val="ED7D3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47" name="Oval 46"/>
          <p:cNvSpPr/>
          <p:nvPr/>
        </p:nvSpPr>
        <p:spPr>
          <a:xfrm>
            <a:off x="9283700" y="3032325"/>
            <a:ext cx="657827" cy="638993"/>
          </a:xfrm>
          <a:prstGeom prst="ellipse">
            <a:avLst/>
          </a:prstGeom>
          <a:solidFill>
            <a:srgbClr val="A5A5A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FontAwesome" pitchFamily="2" charset="0"/>
            </a:endParaRPr>
          </a:p>
        </p:txBody>
      </p:sp>
      <p:sp>
        <p:nvSpPr>
          <p:cNvPr id="50" name="Oval 49"/>
          <p:cNvSpPr/>
          <p:nvPr/>
        </p:nvSpPr>
        <p:spPr>
          <a:xfrm>
            <a:off x="9882360" y="3973698"/>
            <a:ext cx="657827" cy="638993"/>
          </a:xfrm>
          <a:prstGeom prst="ellipse">
            <a:avLst/>
          </a:prstGeom>
          <a:solidFill>
            <a:srgbClr val="FFC000"/>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3" name="Oval 52"/>
          <p:cNvSpPr/>
          <p:nvPr/>
        </p:nvSpPr>
        <p:spPr>
          <a:xfrm>
            <a:off x="10490484" y="4694884"/>
            <a:ext cx="657827" cy="638993"/>
          </a:xfrm>
          <a:prstGeom prst="ellipse">
            <a:avLst/>
          </a:prstGeom>
          <a:solidFill>
            <a:srgbClr val="54823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endParaRPr lang="en-US" sz="2400" dirty="0">
              <a:solidFill>
                <a:schemeClr val="bg1"/>
              </a:solidFill>
              <a:latin typeface="FontAwesome" pitchFamily="2" charset="0"/>
            </a:endParaRPr>
          </a:p>
        </p:txBody>
      </p:sp>
      <p:sp>
        <p:nvSpPr>
          <p:cNvPr id="58" name="Text Placeholder 3"/>
          <p:cNvSpPr txBox="1">
            <a:spLocks/>
          </p:cNvSpPr>
          <p:nvPr/>
        </p:nvSpPr>
        <p:spPr>
          <a:xfrm>
            <a:off x="4790242" y="4027921"/>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00B0F0"/>
                </a:solidFill>
              </a:rPr>
              <a:t>90%</a:t>
            </a:r>
          </a:p>
        </p:txBody>
      </p:sp>
      <p:sp>
        <p:nvSpPr>
          <p:cNvPr id="59" name="Text Placeholder 3"/>
          <p:cNvSpPr txBox="1">
            <a:spLocks/>
          </p:cNvSpPr>
          <p:nvPr/>
        </p:nvSpPr>
        <p:spPr>
          <a:xfrm>
            <a:off x="7869281" y="538416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4"/>
                </a:solidFill>
              </a:rPr>
              <a:t>30%</a:t>
            </a:r>
          </a:p>
        </p:txBody>
      </p:sp>
      <p:sp>
        <p:nvSpPr>
          <p:cNvPr id="60" name="Text Placeholder 3"/>
          <p:cNvSpPr txBox="1">
            <a:spLocks/>
          </p:cNvSpPr>
          <p:nvPr/>
        </p:nvSpPr>
        <p:spPr>
          <a:xfrm>
            <a:off x="5834262" y="4461380"/>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rgbClr val="ED7D31"/>
                </a:solidFill>
              </a:rPr>
              <a:t>80%</a:t>
            </a:r>
          </a:p>
        </p:txBody>
      </p:sp>
      <p:sp>
        <p:nvSpPr>
          <p:cNvPr id="61" name="Text Placeholder 3"/>
          <p:cNvSpPr txBox="1">
            <a:spLocks/>
          </p:cNvSpPr>
          <p:nvPr/>
        </p:nvSpPr>
        <p:spPr>
          <a:xfrm>
            <a:off x="6814194" y="4906276"/>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3"/>
                </a:solidFill>
              </a:rPr>
              <a:t>70%</a:t>
            </a:r>
          </a:p>
        </p:txBody>
      </p:sp>
      <p:sp>
        <p:nvSpPr>
          <p:cNvPr id="62" name="Text Placeholder 3"/>
          <p:cNvSpPr txBox="1">
            <a:spLocks/>
          </p:cNvSpPr>
          <p:nvPr/>
        </p:nvSpPr>
        <p:spPr>
          <a:xfrm>
            <a:off x="8791664" y="5831324"/>
            <a:ext cx="596317"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667" dirty="0">
                <a:solidFill>
                  <a:schemeClr val="accent6">
                    <a:lumMod val="75000"/>
                  </a:schemeClr>
                </a:solidFill>
              </a:rPr>
              <a:t>20%</a:t>
            </a:r>
          </a:p>
        </p:txBody>
      </p:sp>
      <p:sp>
        <p:nvSpPr>
          <p:cNvPr id="81" name="Freeform 80"/>
          <p:cNvSpPr>
            <a:spLocks noChangeAspect="1" noEditPoints="1"/>
          </p:cNvSpPr>
          <p:nvPr/>
        </p:nvSpPr>
        <p:spPr bwMode="auto">
          <a:xfrm>
            <a:off x="8260945" y="1335021"/>
            <a:ext cx="250358" cy="36576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pic>
        <p:nvPicPr>
          <p:cNvPr id="82" name="Picture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806837" y="2286545"/>
            <a:ext cx="365760" cy="365760"/>
          </a:xfrm>
          <a:prstGeom prst="rect">
            <a:avLst/>
          </a:prstGeom>
          <a:effectLst>
            <a:outerShdw blurRad="50800" dist="38100" dir="2700000" algn="tl" rotWithShape="0">
              <a:prstClr val="black">
                <a:alpha val="40000"/>
              </a:prstClr>
            </a:outerShdw>
          </a:effectLst>
        </p:spPr>
      </p:pic>
      <p:grpSp>
        <p:nvGrpSpPr>
          <p:cNvPr id="83" name="Group 82"/>
          <p:cNvGrpSpPr>
            <a:grpSpLocks noChangeAspect="1"/>
          </p:cNvGrpSpPr>
          <p:nvPr/>
        </p:nvGrpSpPr>
        <p:grpSpPr>
          <a:xfrm>
            <a:off x="9443744" y="3171933"/>
            <a:ext cx="347542" cy="365760"/>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4" name="Freeform 236"/>
          <p:cNvSpPr>
            <a:spLocks noChangeAspect="1" noEditPoints="1"/>
          </p:cNvSpPr>
          <p:nvPr/>
        </p:nvSpPr>
        <p:spPr bwMode="auto">
          <a:xfrm>
            <a:off x="10033672" y="4120167"/>
            <a:ext cx="365760" cy="36576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05" name="Group 104"/>
          <p:cNvGrpSpPr>
            <a:grpSpLocks noChangeAspect="1"/>
          </p:cNvGrpSpPr>
          <p:nvPr/>
        </p:nvGrpSpPr>
        <p:grpSpPr>
          <a:xfrm>
            <a:off x="10644942" y="4817533"/>
            <a:ext cx="419838" cy="365760"/>
            <a:chOff x="2075371" y="2625301"/>
            <a:chExt cx="929273" cy="809577"/>
          </a:xfrm>
          <a:effectLst>
            <a:outerShdw blurRad="50800" dist="38100" dir="2700000" algn="tl" rotWithShape="0">
              <a:prstClr val="black">
                <a:alpha val="40000"/>
              </a:prstClr>
            </a:outerShdw>
          </a:effectLst>
        </p:grpSpPr>
        <p:sp>
          <p:nvSpPr>
            <p:cNvPr id="106" name="Freeform 449"/>
            <p:cNvSpPr>
              <a:spLocks/>
            </p:cNvSpPr>
            <p:nvPr/>
          </p:nvSpPr>
          <p:spPr bwMode="auto">
            <a:xfrm>
              <a:off x="2075372" y="2625301"/>
              <a:ext cx="618063" cy="237650"/>
            </a:xfrm>
            <a:custGeom>
              <a:avLst/>
              <a:gdLst>
                <a:gd name="T0" fmla="*/ 1531 w 2840"/>
                <a:gd name="T1" fmla="*/ 1 h 1091"/>
                <a:gd name="T2" fmla="*/ 1745 w 2840"/>
                <a:gd name="T3" fmla="*/ 14 h 1091"/>
                <a:gd name="T4" fmla="*/ 1948 w 2840"/>
                <a:gd name="T5" fmla="*/ 39 h 1091"/>
                <a:gd name="T6" fmla="*/ 2136 w 2840"/>
                <a:gd name="T7" fmla="*/ 74 h 1091"/>
                <a:gd name="T8" fmla="*/ 2308 w 2840"/>
                <a:gd name="T9" fmla="*/ 119 h 1091"/>
                <a:gd name="T10" fmla="*/ 2460 w 2840"/>
                <a:gd name="T11" fmla="*/ 173 h 1091"/>
                <a:gd name="T12" fmla="*/ 2590 w 2840"/>
                <a:gd name="T13" fmla="*/ 235 h 1091"/>
                <a:gd name="T14" fmla="*/ 2695 w 2840"/>
                <a:gd name="T15" fmla="*/ 305 h 1091"/>
                <a:gd name="T16" fmla="*/ 2774 w 2840"/>
                <a:gd name="T17" fmla="*/ 380 h 1091"/>
                <a:gd name="T18" fmla="*/ 2823 w 2840"/>
                <a:gd name="T19" fmla="*/ 461 h 1091"/>
                <a:gd name="T20" fmla="*/ 2840 w 2840"/>
                <a:gd name="T21" fmla="*/ 545 h 1091"/>
                <a:gd name="T22" fmla="*/ 2823 w 2840"/>
                <a:gd name="T23" fmla="*/ 629 h 1091"/>
                <a:gd name="T24" fmla="*/ 2774 w 2840"/>
                <a:gd name="T25" fmla="*/ 711 h 1091"/>
                <a:gd name="T26" fmla="*/ 2695 w 2840"/>
                <a:gd name="T27" fmla="*/ 786 h 1091"/>
                <a:gd name="T28" fmla="*/ 2590 w 2840"/>
                <a:gd name="T29" fmla="*/ 854 h 1091"/>
                <a:gd name="T30" fmla="*/ 2460 w 2840"/>
                <a:gd name="T31" fmla="*/ 916 h 1091"/>
                <a:gd name="T32" fmla="*/ 2308 w 2840"/>
                <a:gd name="T33" fmla="*/ 971 h 1091"/>
                <a:gd name="T34" fmla="*/ 2136 w 2840"/>
                <a:gd name="T35" fmla="*/ 1016 h 1091"/>
                <a:gd name="T36" fmla="*/ 1948 w 2840"/>
                <a:gd name="T37" fmla="*/ 1052 h 1091"/>
                <a:gd name="T38" fmla="*/ 1745 w 2840"/>
                <a:gd name="T39" fmla="*/ 1077 h 1091"/>
                <a:gd name="T40" fmla="*/ 1531 w 2840"/>
                <a:gd name="T41" fmla="*/ 1089 h 1091"/>
                <a:gd name="T42" fmla="*/ 1309 w 2840"/>
                <a:gd name="T43" fmla="*/ 1089 h 1091"/>
                <a:gd name="T44" fmla="*/ 1094 w 2840"/>
                <a:gd name="T45" fmla="*/ 1077 h 1091"/>
                <a:gd name="T46" fmla="*/ 892 w 2840"/>
                <a:gd name="T47" fmla="*/ 1052 h 1091"/>
                <a:gd name="T48" fmla="*/ 703 w 2840"/>
                <a:gd name="T49" fmla="*/ 1016 h 1091"/>
                <a:gd name="T50" fmla="*/ 532 w 2840"/>
                <a:gd name="T51" fmla="*/ 971 h 1091"/>
                <a:gd name="T52" fmla="*/ 379 w 2840"/>
                <a:gd name="T53" fmla="*/ 916 h 1091"/>
                <a:gd name="T54" fmla="*/ 250 w 2840"/>
                <a:gd name="T55" fmla="*/ 854 h 1091"/>
                <a:gd name="T56" fmla="*/ 144 w 2840"/>
                <a:gd name="T57" fmla="*/ 786 h 1091"/>
                <a:gd name="T58" fmla="*/ 66 w 2840"/>
                <a:gd name="T59" fmla="*/ 711 h 1091"/>
                <a:gd name="T60" fmla="*/ 17 w 2840"/>
                <a:gd name="T61" fmla="*/ 629 h 1091"/>
                <a:gd name="T62" fmla="*/ 0 w 2840"/>
                <a:gd name="T63" fmla="*/ 545 h 1091"/>
                <a:gd name="T64" fmla="*/ 17 w 2840"/>
                <a:gd name="T65" fmla="*/ 461 h 1091"/>
                <a:gd name="T66" fmla="*/ 66 w 2840"/>
                <a:gd name="T67" fmla="*/ 380 h 1091"/>
                <a:gd name="T68" fmla="*/ 144 w 2840"/>
                <a:gd name="T69" fmla="*/ 305 h 1091"/>
                <a:gd name="T70" fmla="*/ 250 w 2840"/>
                <a:gd name="T71" fmla="*/ 235 h 1091"/>
                <a:gd name="T72" fmla="*/ 379 w 2840"/>
                <a:gd name="T73" fmla="*/ 173 h 1091"/>
                <a:gd name="T74" fmla="*/ 532 w 2840"/>
                <a:gd name="T75" fmla="*/ 119 h 1091"/>
                <a:gd name="T76" fmla="*/ 703 w 2840"/>
                <a:gd name="T77" fmla="*/ 74 h 1091"/>
                <a:gd name="T78" fmla="*/ 892 w 2840"/>
                <a:gd name="T79" fmla="*/ 39 h 1091"/>
                <a:gd name="T80" fmla="*/ 1094 w 2840"/>
                <a:gd name="T81" fmla="*/ 14 h 1091"/>
                <a:gd name="T82" fmla="*/ 1309 w 2840"/>
                <a:gd name="T83" fmla="*/ 1 h 10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40" h="1091">
                  <a:moveTo>
                    <a:pt x="1420" y="0"/>
                  </a:moveTo>
                  <a:lnTo>
                    <a:pt x="1531" y="1"/>
                  </a:lnTo>
                  <a:lnTo>
                    <a:pt x="1639" y="6"/>
                  </a:lnTo>
                  <a:lnTo>
                    <a:pt x="1745" y="14"/>
                  </a:lnTo>
                  <a:lnTo>
                    <a:pt x="1849" y="24"/>
                  </a:lnTo>
                  <a:lnTo>
                    <a:pt x="1948" y="39"/>
                  </a:lnTo>
                  <a:lnTo>
                    <a:pt x="2044" y="55"/>
                  </a:lnTo>
                  <a:lnTo>
                    <a:pt x="2136" y="74"/>
                  </a:lnTo>
                  <a:lnTo>
                    <a:pt x="2224" y="96"/>
                  </a:lnTo>
                  <a:lnTo>
                    <a:pt x="2308" y="119"/>
                  </a:lnTo>
                  <a:lnTo>
                    <a:pt x="2386" y="146"/>
                  </a:lnTo>
                  <a:lnTo>
                    <a:pt x="2460" y="173"/>
                  </a:lnTo>
                  <a:lnTo>
                    <a:pt x="2528" y="204"/>
                  </a:lnTo>
                  <a:lnTo>
                    <a:pt x="2590" y="235"/>
                  </a:lnTo>
                  <a:lnTo>
                    <a:pt x="2646" y="270"/>
                  </a:lnTo>
                  <a:lnTo>
                    <a:pt x="2695" y="305"/>
                  </a:lnTo>
                  <a:lnTo>
                    <a:pt x="2738" y="342"/>
                  </a:lnTo>
                  <a:lnTo>
                    <a:pt x="2774" y="380"/>
                  </a:lnTo>
                  <a:lnTo>
                    <a:pt x="2803" y="421"/>
                  </a:lnTo>
                  <a:lnTo>
                    <a:pt x="2823" y="461"/>
                  </a:lnTo>
                  <a:lnTo>
                    <a:pt x="2835" y="502"/>
                  </a:lnTo>
                  <a:lnTo>
                    <a:pt x="2840" y="545"/>
                  </a:lnTo>
                  <a:lnTo>
                    <a:pt x="2835" y="588"/>
                  </a:lnTo>
                  <a:lnTo>
                    <a:pt x="2823" y="629"/>
                  </a:lnTo>
                  <a:lnTo>
                    <a:pt x="2803" y="670"/>
                  </a:lnTo>
                  <a:lnTo>
                    <a:pt x="2774" y="711"/>
                  </a:lnTo>
                  <a:lnTo>
                    <a:pt x="2738" y="748"/>
                  </a:lnTo>
                  <a:lnTo>
                    <a:pt x="2695" y="786"/>
                  </a:lnTo>
                  <a:lnTo>
                    <a:pt x="2646" y="821"/>
                  </a:lnTo>
                  <a:lnTo>
                    <a:pt x="2590" y="854"/>
                  </a:lnTo>
                  <a:lnTo>
                    <a:pt x="2528" y="887"/>
                  </a:lnTo>
                  <a:lnTo>
                    <a:pt x="2460" y="916"/>
                  </a:lnTo>
                  <a:lnTo>
                    <a:pt x="2386" y="945"/>
                  </a:lnTo>
                  <a:lnTo>
                    <a:pt x="2308" y="971"/>
                  </a:lnTo>
                  <a:lnTo>
                    <a:pt x="2224" y="995"/>
                  </a:lnTo>
                  <a:lnTo>
                    <a:pt x="2136" y="1016"/>
                  </a:lnTo>
                  <a:lnTo>
                    <a:pt x="2044" y="1035"/>
                  </a:lnTo>
                  <a:lnTo>
                    <a:pt x="1948" y="1052"/>
                  </a:lnTo>
                  <a:lnTo>
                    <a:pt x="1849" y="1065"/>
                  </a:lnTo>
                  <a:lnTo>
                    <a:pt x="1745" y="1077"/>
                  </a:lnTo>
                  <a:lnTo>
                    <a:pt x="1639" y="1085"/>
                  </a:lnTo>
                  <a:lnTo>
                    <a:pt x="1531" y="1089"/>
                  </a:lnTo>
                  <a:lnTo>
                    <a:pt x="1420" y="1091"/>
                  </a:lnTo>
                  <a:lnTo>
                    <a:pt x="1309" y="1089"/>
                  </a:lnTo>
                  <a:lnTo>
                    <a:pt x="1200" y="1085"/>
                  </a:lnTo>
                  <a:lnTo>
                    <a:pt x="1094" y="1077"/>
                  </a:lnTo>
                  <a:lnTo>
                    <a:pt x="992" y="1065"/>
                  </a:lnTo>
                  <a:lnTo>
                    <a:pt x="892" y="1052"/>
                  </a:lnTo>
                  <a:lnTo>
                    <a:pt x="795" y="1035"/>
                  </a:lnTo>
                  <a:lnTo>
                    <a:pt x="703" y="1016"/>
                  </a:lnTo>
                  <a:lnTo>
                    <a:pt x="615" y="995"/>
                  </a:lnTo>
                  <a:lnTo>
                    <a:pt x="532" y="971"/>
                  </a:lnTo>
                  <a:lnTo>
                    <a:pt x="453" y="945"/>
                  </a:lnTo>
                  <a:lnTo>
                    <a:pt x="379" y="916"/>
                  </a:lnTo>
                  <a:lnTo>
                    <a:pt x="312" y="887"/>
                  </a:lnTo>
                  <a:lnTo>
                    <a:pt x="250" y="854"/>
                  </a:lnTo>
                  <a:lnTo>
                    <a:pt x="194" y="821"/>
                  </a:lnTo>
                  <a:lnTo>
                    <a:pt x="144" y="786"/>
                  </a:lnTo>
                  <a:lnTo>
                    <a:pt x="101" y="748"/>
                  </a:lnTo>
                  <a:lnTo>
                    <a:pt x="66" y="711"/>
                  </a:lnTo>
                  <a:lnTo>
                    <a:pt x="38" y="670"/>
                  </a:lnTo>
                  <a:lnTo>
                    <a:pt x="17" y="629"/>
                  </a:lnTo>
                  <a:lnTo>
                    <a:pt x="4" y="588"/>
                  </a:lnTo>
                  <a:lnTo>
                    <a:pt x="0" y="545"/>
                  </a:lnTo>
                  <a:lnTo>
                    <a:pt x="4" y="502"/>
                  </a:lnTo>
                  <a:lnTo>
                    <a:pt x="17" y="461"/>
                  </a:lnTo>
                  <a:lnTo>
                    <a:pt x="38" y="421"/>
                  </a:lnTo>
                  <a:lnTo>
                    <a:pt x="66" y="380"/>
                  </a:lnTo>
                  <a:lnTo>
                    <a:pt x="101" y="342"/>
                  </a:lnTo>
                  <a:lnTo>
                    <a:pt x="144" y="305"/>
                  </a:lnTo>
                  <a:lnTo>
                    <a:pt x="194" y="270"/>
                  </a:lnTo>
                  <a:lnTo>
                    <a:pt x="250" y="235"/>
                  </a:lnTo>
                  <a:lnTo>
                    <a:pt x="312" y="204"/>
                  </a:lnTo>
                  <a:lnTo>
                    <a:pt x="379" y="173"/>
                  </a:lnTo>
                  <a:lnTo>
                    <a:pt x="453" y="146"/>
                  </a:lnTo>
                  <a:lnTo>
                    <a:pt x="532" y="119"/>
                  </a:lnTo>
                  <a:lnTo>
                    <a:pt x="615" y="96"/>
                  </a:lnTo>
                  <a:lnTo>
                    <a:pt x="703" y="74"/>
                  </a:lnTo>
                  <a:lnTo>
                    <a:pt x="795" y="55"/>
                  </a:lnTo>
                  <a:lnTo>
                    <a:pt x="892" y="39"/>
                  </a:lnTo>
                  <a:lnTo>
                    <a:pt x="992" y="24"/>
                  </a:lnTo>
                  <a:lnTo>
                    <a:pt x="1094" y="14"/>
                  </a:lnTo>
                  <a:lnTo>
                    <a:pt x="1200" y="6"/>
                  </a:lnTo>
                  <a:lnTo>
                    <a:pt x="1309" y="1"/>
                  </a:lnTo>
                  <a:lnTo>
                    <a:pt x="142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Freeform 450"/>
            <p:cNvSpPr>
              <a:spLocks/>
            </p:cNvSpPr>
            <p:nvPr/>
          </p:nvSpPr>
          <p:spPr bwMode="auto">
            <a:xfrm>
              <a:off x="2075372" y="2828132"/>
              <a:ext cx="618063" cy="151904"/>
            </a:xfrm>
            <a:custGeom>
              <a:avLst/>
              <a:gdLst>
                <a:gd name="T0" fmla="*/ 78 w 2840"/>
                <a:gd name="T1" fmla="*/ 4 h 699"/>
                <a:gd name="T2" fmla="*/ 179 w 2840"/>
                <a:gd name="T3" fmla="*/ 70 h 699"/>
                <a:gd name="T4" fmla="*/ 296 w 2840"/>
                <a:gd name="T5" fmla="*/ 127 h 699"/>
                <a:gd name="T6" fmla="*/ 463 w 2840"/>
                <a:gd name="T7" fmla="*/ 190 h 699"/>
                <a:gd name="T8" fmla="*/ 677 w 2840"/>
                <a:gd name="T9" fmla="*/ 247 h 699"/>
                <a:gd name="T10" fmla="*/ 911 w 2840"/>
                <a:gd name="T11" fmla="*/ 290 h 699"/>
                <a:gd name="T12" fmla="*/ 1160 w 2840"/>
                <a:gd name="T13" fmla="*/ 316 h 699"/>
                <a:gd name="T14" fmla="*/ 1420 w 2840"/>
                <a:gd name="T15" fmla="*/ 325 h 699"/>
                <a:gd name="T16" fmla="*/ 1680 w 2840"/>
                <a:gd name="T17" fmla="*/ 316 h 699"/>
                <a:gd name="T18" fmla="*/ 1929 w 2840"/>
                <a:gd name="T19" fmla="*/ 290 h 699"/>
                <a:gd name="T20" fmla="*/ 2163 w 2840"/>
                <a:gd name="T21" fmla="*/ 247 h 699"/>
                <a:gd name="T22" fmla="*/ 2377 w 2840"/>
                <a:gd name="T23" fmla="*/ 190 h 699"/>
                <a:gd name="T24" fmla="*/ 2531 w 2840"/>
                <a:gd name="T25" fmla="*/ 133 h 699"/>
                <a:gd name="T26" fmla="*/ 2628 w 2840"/>
                <a:gd name="T27" fmla="*/ 89 h 699"/>
                <a:gd name="T28" fmla="*/ 2709 w 2840"/>
                <a:gd name="T29" fmla="*/ 41 h 699"/>
                <a:gd name="T30" fmla="*/ 2761 w 2840"/>
                <a:gd name="T31" fmla="*/ 6 h 699"/>
                <a:gd name="T32" fmla="*/ 2779 w 2840"/>
                <a:gd name="T33" fmla="*/ 5 h 699"/>
                <a:gd name="T34" fmla="*/ 2791 w 2840"/>
                <a:gd name="T35" fmla="*/ 12 h 699"/>
                <a:gd name="T36" fmla="*/ 2814 w 2840"/>
                <a:gd name="T37" fmla="*/ 49 h 699"/>
                <a:gd name="T38" fmla="*/ 2836 w 2840"/>
                <a:gd name="T39" fmla="*/ 118 h 699"/>
                <a:gd name="T40" fmla="*/ 2835 w 2840"/>
                <a:gd name="T41" fmla="*/ 195 h 699"/>
                <a:gd name="T42" fmla="*/ 2803 w 2840"/>
                <a:gd name="T43" fmla="*/ 278 h 699"/>
                <a:gd name="T44" fmla="*/ 2738 w 2840"/>
                <a:gd name="T45" fmla="*/ 356 h 699"/>
                <a:gd name="T46" fmla="*/ 2646 w 2840"/>
                <a:gd name="T47" fmla="*/ 428 h 699"/>
                <a:gd name="T48" fmla="*/ 2528 w 2840"/>
                <a:gd name="T49" fmla="*/ 494 h 699"/>
                <a:gd name="T50" fmla="*/ 2386 w 2840"/>
                <a:gd name="T51" fmla="*/ 553 h 699"/>
                <a:gd name="T52" fmla="*/ 2224 w 2840"/>
                <a:gd name="T53" fmla="*/ 602 h 699"/>
                <a:gd name="T54" fmla="*/ 2044 w 2840"/>
                <a:gd name="T55" fmla="*/ 643 h 699"/>
                <a:gd name="T56" fmla="*/ 1849 w 2840"/>
                <a:gd name="T57" fmla="*/ 673 h 699"/>
                <a:gd name="T58" fmla="*/ 1639 w 2840"/>
                <a:gd name="T59" fmla="*/ 692 h 699"/>
                <a:gd name="T60" fmla="*/ 1420 w 2840"/>
                <a:gd name="T61" fmla="*/ 699 h 699"/>
                <a:gd name="T62" fmla="*/ 1200 w 2840"/>
                <a:gd name="T63" fmla="*/ 692 h 699"/>
                <a:gd name="T64" fmla="*/ 992 w 2840"/>
                <a:gd name="T65" fmla="*/ 673 h 699"/>
                <a:gd name="T66" fmla="*/ 795 w 2840"/>
                <a:gd name="T67" fmla="*/ 643 h 699"/>
                <a:gd name="T68" fmla="*/ 615 w 2840"/>
                <a:gd name="T69" fmla="*/ 602 h 699"/>
                <a:gd name="T70" fmla="*/ 453 w 2840"/>
                <a:gd name="T71" fmla="*/ 553 h 699"/>
                <a:gd name="T72" fmla="*/ 312 w 2840"/>
                <a:gd name="T73" fmla="*/ 494 h 699"/>
                <a:gd name="T74" fmla="*/ 194 w 2840"/>
                <a:gd name="T75" fmla="*/ 428 h 699"/>
                <a:gd name="T76" fmla="*/ 101 w 2840"/>
                <a:gd name="T77" fmla="*/ 356 h 699"/>
                <a:gd name="T78" fmla="*/ 38 w 2840"/>
                <a:gd name="T79" fmla="*/ 278 h 699"/>
                <a:gd name="T80" fmla="*/ 4 w 2840"/>
                <a:gd name="T81" fmla="*/ 195 h 699"/>
                <a:gd name="T82" fmla="*/ 3 w 2840"/>
                <a:gd name="T83" fmla="*/ 118 h 699"/>
                <a:gd name="T84" fmla="*/ 25 w 2840"/>
                <a:gd name="T85" fmla="*/ 50 h 699"/>
                <a:gd name="T86" fmla="*/ 48 w 2840"/>
                <a:gd name="T87" fmla="*/ 12 h 699"/>
                <a:gd name="T88" fmla="*/ 61 w 2840"/>
                <a:gd name="T89" fmla="*/ 1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840" h="699">
                  <a:moveTo>
                    <a:pt x="69" y="0"/>
                  </a:moveTo>
                  <a:lnTo>
                    <a:pt x="78" y="4"/>
                  </a:lnTo>
                  <a:lnTo>
                    <a:pt x="127" y="39"/>
                  </a:lnTo>
                  <a:lnTo>
                    <a:pt x="179" y="70"/>
                  </a:lnTo>
                  <a:lnTo>
                    <a:pt x="234" y="100"/>
                  </a:lnTo>
                  <a:lnTo>
                    <a:pt x="296" y="127"/>
                  </a:lnTo>
                  <a:lnTo>
                    <a:pt x="365" y="155"/>
                  </a:lnTo>
                  <a:lnTo>
                    <a:pt x="463" y="190"/>
                  </a:lnTo>
                  <a:lnTo>
                    <a:pt x="567" y="220"/>
                  </a:lnTo>
                  <a:lnTo>
                    <a:pt x="677" y="247"/>
                  </a:lnTo>
                  <a:lnTo>
                    <a:pt x="792" y="270"/>
                  </a:lnTo>
                  <a:lnTo>
                    <a:pt x="911" y="290"/>
                  </a:lnTo>
                  <a:lnTo>
                    <a:pt x="1033" y="304"/>
                  </a:lnTo>
                  <a:lnTo>
                    <a:pt x="1160" y="316"/>
                  </a:lnTo>
                  <a:lnTo>
                    <a:pt x="1289" y="322"/>
                  </a:lnTo>
                  <a:lnTo>
                    <a:pt x="1420" y="325"/>
                  </a:lnTo>
                  <a:lnTo>
                    <a:pt x="1551" y="322"/>
                  </a:lnTo>
                  <a:lnTo>
                    <a:pt x="1680" y="316"/>
                  </a:lnTo>
                  <a:lnTo>
                    <a:pt x="1806" y="304"/>
                  </a:lnTo>
                  <a:lnTo>
                    <a:pt x="1929" y="290"/>
                  </a:lnTo>
                  <a:lnTo>
                    <a:pt x="2048" y="270"/>
                  </a:lnTo>
                  <a:lnTo>
                    <a:pt x="2163" y="247"/>
                  </a:lnTo>
                  <a:lnTo>
                    <a:pt x="2272" y="220"/>
                  </a:lnTo>
                  <a:lnTo>
                    <a:pt x="2377" y="190"/>
                  </a:lnTo>
                  <a:lnTo>
                    <a:pt x="2474" y="155"/>
                  </a:lnTo>
                  <a:lnTo>
                    <a:pt x="2531" y="133"/>
                  </a:lnTo>
                  <a:lnTo>
                    <a:pt x="2581" y="111"/>
                  </a:lnTo>
                  <a:lnTo>
                    <a:pt x="2628" y="89"/>
                  </a:lnTo>
                  <a:lnTo>
                    <a:pt x="2669" y="66"/>
                  </a:lnTo>
                  <a:lnTo>
                    <a:pt x="2709" y="41"/>
                  </a:lnTo>
                  <a:lnTo>
                    <a:pt x="2748" y="13"/>
                  </a:lnTo>
                  <a:lnTo>
                    <a:pt x="2761" y="6"/>
                  </a:lnTo>
                  <a:lnTo>
                    <a:pt x="2770" y="4"/>
                  </a:lnTo>
                  <a:lnTo>
                    <a:pt x="2779" y="5"/>
                  </a:lnTo>
                  <a:lnTo>
                    <a:pt x="2786" y="8"/>
                  </a:lnTo>
                  <a:lnTo>
                    <a:pt x="2791" y="12"/>
                  </a:lnTo>
                  <a:lnTo>
                    <a:pt x="2795" y="17"/>
                  </a:lnTo>
                  <a:lnTo>
                    <a:pt x="2814" y="49"/>
                  </a:lnTo>
                  <a:lnTo>
                    <a:pt x="2829" y="83"/>
                  </a:lnTo>
                  <a:lnTo>
                    <a:pt x="2836" y="118"/>
                  </a:lnTo>
                  <a:lnTo>
                    <a:pt x="2840" y="153"/>
                  </a:lnTo>
                  <a:lnTo>
                    <a:pt x="2835" y="195"/>
                  </a:lnTo>
                  <a:lnTo>
                    <a:pt x="2823" y="237"/>
                  </a:lnTo>
                  <a:lnTo>
                    <a:pt x="2803" y="278"/>
                  </a:lnTo>
                  <a:lnTo>
                    <a:pt x="2774" y="317"/>
                  </a:lnTo>
                  <a:lnTo>
                    <a:pt x="2738" y="356"/>
                  </a:lnTo>
                  <a:lnTo>
                    <a:pt x="2695" y="393"/>
                  </a:lnTo>
                  <a:lnTo>
                    <a:pt x="2646" y="428"/>
                  </a:lnTo>
                  <a:lnTo>
                    <a:pt x="2590" y="462"/>
                  </a:lnTo>
                  <a:lnTo>
                    <a:pt x="2528" y="494"/>
                  </a:lnTo>
                  <a:lnTo>
                    <a:pt x="2460" y="524"/>
                  </a:lnTo>
                  <a:lnTo>
                    <a:pt x="2386" y="553"/>
                  </a:lnTo>
                  <a:lnTo>
                    <a:pt x="2308" y="579"/>
                  </a:lnTo>
                  <a:lnTo>
                    <a:pt x="2224" y="602"/>
                  </a:lnTo>
                  <a:lnTo>
                    <a:pt x="2136" y="624"/>
                  </a:lnTo>
                  <a:lnTo>
                    <a:pt x="2044" y="643"/>
                  </a:lnTo>
                  <a:lnTo>
                    <a:pt x="1948" y="659"/>
                  </a:lnTo>
                  <a:lnTo>
                    <a:pt x="1849" y="673"/>
                  </a:lnTo>
                  <a:lnTo>
                    <a:pt x="1745" y="683"/>
                  </a:lnTo>
                  <a:lnTo>
                    <a:pt x="1639" y="692"/>
                  </a:lnTo>
                  <a:lnTo>
                    <a:pt x="1531" y="696"/>
                  </a:lnTo>
                  <a:lnTo>
                    <a:pt x="1420" y="699"/>
                  </a:lnTo>
                  <a:lnTo>
                    <a:pt x="1309" y="696"/>
                  </a:lnTo>
                  <a:lnTo>
                    <a:pt x="1200" y="692"/>
                  </a:lnTo>
                  <a:lnTo>
                    <a:pt x="1094" y="683"/>
                  </a:lnTo>
                  <a:lnTo>
                    <a:pt x="992" y="673"/>
                  </a:lnTo>
                  <a:lnTo>
                    <a:pt x="892" y="659"/>
                  </a:lnTo>
                  <a:lnTo>
                    <a:pt x="795" y="643"/>
                  </a:lnTo>
                  <a:lnTo>
                    <a:pt x="703" y="624"/>
                  </a:lnTo>
                  <a:lnTo>
                    <a:pt x="615" y="602"/>
                  </a:lnTo>
                  <a:lnTo>
                    <a:pt x="532" y="579"/>
                  </a:lnTo>
                  <a:lnTo>
                    <a:pt x="453" y="553"/>
                  </a:lnTo>
                  <a:lnTo>
                    <a:pt x="379" y="524"/>
                  </a:lnTo>
                  <a:lnTo>
                    <a:pt x="312" y="494"/>
                  </a:lnTo>
                  <a:lnTo>
                    <a:pt x="250" y="462"/>
                  </a:lnTo>
                  <a:lnTo>
                    <a:pt x="194" y="428"/>
                  </a:lnTo>
                  <a:lnTo>
                    <a:pt x="144" y="393"/>
                  </a:lnTo>
                  <a:lnTo>
                    <a:pt x="101" y="356"/>
                  </a:lnTo>
                  <a:lnTo>
                    <a:pt x="66" y="317"/>
                  </a:lnTo>
                  <a:lnTo>
                    <a:pt x="38" y="278"/>
                  </a:lnTo>
                  <a:lnTo>
                    <a:pt x="17" y="237"/>
                  </a:lnTo>
                  <a:lnTo>
                    <a:pt x="4" y="195"/>
                  </a:lnTo>
                  <a:lnTo>
                    <a:pt x="0" y="153"/>
                  </a:lnTo>
                  <a:lnTo>
                    <a:pt x="3" y="118"/>
                  </a:lnTo>
                  <a:lnTo>
                    <a:pt x="12" y="84"/>
                  </a:lnTo>
                  <a:lnTo>
                    <a:pt x="25" y="50"/>
                  </a:lnTo>
                  <a:lnTo>
                    <a:pt x="44" y="17"/>
                  </a:lnTo>
                  <a:lnTo>
                    <a:pt x="48" y="12"/>
                  </a:lnTo>
                  <a:lnTo>
                    <a:pt x="54" y="5"/>
                  </a:lnTo>
                  <a:lnTo>
                    <a:pt x="61" y="1"/>
                  </a:lnTo>
                  <a:lnTo>
                    <a:pt x="6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Freeform 451"/>
            <p:cNvSpPr>
              <a:spLocks/>
            </p:cNvSpPr>
            <p:nvPr/>
          </p:nvSpPr>
          <p:spPr bwMode="auto">
            <a:xfrm>
              <a:off x="2075372" y="3182867"/>
              <a:ext cx="426985" cy="149727"/>
            </a:xfrm>
            <a:custGeom>
              <a:avLst/>
              <a:gdLst>
                <a:gd name="T0" fmla="*/ 95 w 1963"/>
                <a:gd name="T1" fmla="*/ 5 h 687"/>
                <a:gd name="T2" fmla="*/ 162 w 1963"/>
                <a:gd name="T3" fmla="*/ 50 h 687"/>
                <a:gd name="T4" fmla="*/ 233 w 1963"/>
                <a:gd name="T5" fmla="*/ 89 h 687"/>
                <a:gd name="T6" fmla="*/ 316 w 1963"/>
                <a:gd name="T7" fmla="*/ 125 h 687"/>
                <a:gd name="T8" fmla="*/ 463 w 1963"/>
                <a:gd name="T9" fmla="*/ 178 h 687"/>
                <a:gd name="T10" fmla="*/ 677 w 1963"/>
                <a:gd name="T11" fmla="*/ 237 h 687"/>
                <a:gd name="T12" fmla="*/ 911 w 1963"/>
                <a:gd name="T13" fmla="*/ 279 h 687"/>
                <a:gd name="T14" fmla="*/ 1160 w 1963"/>
                <a:gd name="T15" fmla="*/ 304 h 687"/>
                <a:gd name="T16" fmla="*/ 1420 w 1963"/>
                <a:gd name="T17" fmla="*/ 313 h 687"/>
                <a:gd name="T18" fmla="*/ 1617 w 1963"/>
                <a:gd name="T19" fmla="*/ 309 h 687"/>
                <a:gd name="T20" fmla="*/ 1808 w 1963"/>
                <a:gd name="T21" fmla="*/ 296 h 687"/>
                <a:gd name="T22" fmla="*/ 1816 w 1963"/>
                <a:gd name="T23" fmla="*/ 296 h 687"/>
                <a:gd name="T24" fmla="*/ 1821 w 1963"/>
                <a:gd name="T25" fmla="*/ 300 h 687"/>
                <a:gd name="T26" fmla="*/ 1823 w 1963"/>
                <a:gd name="T27" fmla="*/ 305 h 687"/>
                <a:gd name="T28" fmla="*/ 1824 w 1963"/>
                <a:gd name="T29" fmla="*/ 309 h 687"/>
                <a:gd name="T30" fmla="*/ 1854 w 1963"/>
                <a:gd name="T31" fmla="*/ 426 h 687"/>
                <a:gd name="T32" fmla="*/ 1903 w 1963"/>
                <a:gd name="T33" fmla="*/ 538 h 687"/>
                <a:gd name="T34" fmla="*/ 1959 w 1963"/>
                <a:gd name="T35" fmla="*/ 637 h 687"/>
                <a:gd name="T36" fmla="*/ 1963 w 1963"/>
                <a:gd name="T37" fmla="*/ 647 h 687"/>
                <a:gd name="T38" fmla="*/ 1952 w 1963"/>
                <a:gd name="T39" fmla="*/ 657 h 687"/>
                <a:gd name="T40" fmla="*/ 1811 w 1963"/>
                <a:gd name="T41" fmla="*/ 673 h 687"/>
                <a:gd name="T42" fmla="*/ 1653 w 1963"/>
                <a:gd name="T43" fmla="*/ 682 h 687"/>
                <a:gd name="T44" fmla="*/ 1495 w 1963"/>
                <a:gd name="T45" fmla="*/ 687 h 687"/>
                <a:gd name="T46" fmla="*/ 1309 w 1963"/>
                <a:gd name="T47" fmla="*/ 686 h 687"/>
                <a:gd name="T48" fmla="*/ 1094 w 1963"/>
                <a:gd name="T49" fmla="*/ 673 h 687"/>
                <a:gd name="T50" fmla="*/ 892 w 1963"/>
                <a:gd name="T51" fmla="*/ 648 h 687"/>
                <a:gd name="T52" fmla="*/ 703 w 1963"/>
                <a:gd name="T53" fmla="*/ 613 h 687"/>
                <a:gd name="T54" fmla="*/ 532 w 1963"/>
                <a:gd name="T55" fmla="*/ 568 h 687"/>
                <a:gd name="T56" fmla="*/ 379 w 1963"/>
                <a:gd name="T57" fmla="*/ 514 h 687"/>
                <a:gd name="T58" fmla="*/ 250 w 1963"/>
                <a:gd name="T59" fmla="*/ 452 h 687"/>
                <a:gd name="T60" fmla="*/ 144 w 1963"/>
                <a:gd name="T61" fmla="*/ 382 h 687"/>
                <a:gd name="T62" fmla="*/ 66 w 1963"/>
                <a:gd name="T63" fmla="*/ 307 h 687"/>
                <a:gd name="T64" fmla="*/ 17 w 1963"/>
                <a:gd name="T65" fmla="*/ 226 h 687"/>
                <a:gd name="T66" fmla="*/ 0 w 1963"/>
                <a:gd name="T67" fmla="*/ 142 h 687"/>
                <a:gd name="T68" fmla="*/ 16 w 1963"/>
                <a:gd name="T69" fmla="*/ 59 h 687"/>
                <a:gd name="T70" fmla="*/ 43 w 1963"/>
                <a:gd name="T71" fmla="*/ 11 h 687"/>
                <a:gd name="T72" fmla="*/ 66 w 1963"/>
                <a:gd name="T73" fmla="*/ 0 h 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963" h="687">
                  <a:moveTo>
                    <a:pt x="80" y="0"/>
                  </a:moveTo>
                  <a:lnTo>
                    <a:pt x="95" y="5"/>
                  </a:lnTo>
                  <a:lnTo>
                    <a:pt x="128" y="30"/>
                  </a:lnTo>
                  <a:lnTo>
                    <a:pt x="162" y="50"/>
                  </a:lnTo>
                  <a:lnTo>
                    <a:pt x="197" y="71"/>
                  </a:lnTo>
                  <a:lnTo>
                    <a:pt x="233" y="89"/>
                  </a:lnTo>
                  <a:lnTo>
                    <a:pt x="273" y="107"/>
                  </a:lnTo>
                  <a:lnTo>
                    <a:pt x="316" y="125"/>
                  </a:lnTo>
                  <a:lnTo>
                    <a:pt x="365" y="145"/>
                  </a:lnTo>
                  <a:lnTo>
                    <a:pt x="463" y="178"/>
                  </a:lnTo>
                  <a:lnTo>
                    <a:pt x="567" y="210"/>
                  </a:lnTo>
                  <a:lnTo>
                    <a:pt x="677" y="237"/>
                  </a:lnTo>
                  <a:lnTo>
                    <a:pt x="792" y="260"/>
                  </a:lnTo>
                  <a:lnTo>
                    <a:pt x="911" y="279"/>
                  </a:lnTo>
                  <a:lnTo>
                    <a:pt x="1033" y="294"/>
                  </a:lnTo>
                  <a:lnTo>
                    <a:pt x="1160" y="304"/>
                  </a:lnTo>
                  <a:lnTo>
                    <a:pt x="1289" y="312"/>
                  </a:lnTo>
                  <a:lnTo>
                    <a:pt x="1420" y="313"/>
                  </a:lnTo>
                  <a:lnTo>
                    <a:pt x="1517" y="312"/>
                  </a:lnTo>
                  <a:lnTo>
                    <a:pt x="1617" y="309"/>
                  </a:lnTo>
                  <a:lnTo>
                    <a:pt x="1714" y="304"/>
                  </a:lnTo>
                  <a:lnTo>
                    <a:pt x="1808" y="296"/>
                  </a:lnTo>
                  <a:lnTo>
                    <a:pt x="1812" y="296"/>
                  </a:lnTo>
                  <a:lnTo>
                    <a:pt x="1816" y="296"/>
                  </a:lnTo>
                  <a:lnTo>
                    <a:pt x="1819" y="299"/>
                  </a:lnTo>
                  <a:lnTo>
                    <a:pt x="1821" y="300"/>
                  </a:lnTo>
                  <a:lnTo>
                    <a:pt x="1823" y="303"/>
                  </a:lnTo>
                  <a:lnTo>
                    <a:pt x="1823" y="305"/>
                  </a:lnTo>
                  <a:lnTo>
                    <a:pt x="1824" y="308"/>
                  </a:lnTo>
                  <a:lnTo>
                    <a:pt x="1824" y="309"/>
                  </a:lnTo>
                  <a:lnTo>
                    <a:pt x="1836" y="367"/>
                  </a:lnTo>
                  <a:lnTo>
                    <a:pt x="1854" y="426"/>
                  </a:lnTo>
                  <a:lnTo>
                    <a:pt x="1877" y="484"/>
                  </a:lnTo>
                  <a:lnTo>
                    <a:pt x="1903" y="538"/>
                  </a:lnTo>
                  <a:lnTo>
                    <a:pt x="1930" y="590"/>
                  </a:lnTo>
                  <a:lnTo>
                    <a:pt x="1959" y="637"/>
                  </a:lnTo>
                  <a:lnTo>
                    <a:pt x="1961" y="642"/>
                  </a:lnTo>
                  <a:lnTo>
                    <a:pt x="1963" y="647"/>
                  </a:lnTo>
                  <a:lnTo>
                    <a:pt x="1960" y="654"/>
                  </a:lnTo>
                  <a:lnTo>
                    <a:pt x="1952" y="657"/>
                  </a:lnTo>
                  <a:lnTo>
                    <a:pt x="1885" y="665"/>
                  </a:lnTo>
                  <a:lnTo>
                    <a:pt x="1811" y="673"/>
                  </a:lnTo>
                  <a:lnTo>
                    <a:pt x="1733" y="678"/>
                  </a:lnTo>
                  <a:lnTo>
                    <a:pt x="1653" y="682"/>
                  </a:lnTo>
                  <a:lnTo>
                    <a:pt x="1573" y="686"/>
                  </a:lnTo>
                  <a:lnTo>
                    <a:pt x="1495" y="687"/>
                  </a:lnTo>
                  <a:lnTo>
                    <a:pt x="1420" y="687"/>
                  </a:lnTo>
                  <a:lnTo>
                    <a:pt x="1309" y="686"/>
                  </a:lnTo>
                  <a:lnTo>
                    <a:pt x="1200" y="681"/>
                  </a:lnTo>
                  <a:lnTo>
                    <a:pt x="1094" y="673"/>
                  </a:lnTo>
                  <a:lnTo>
                    <a:pt x="992" y="663"/>
                  </a:lnTo>
                  <a:lnTo>
                    <a:pt x="892" y="648"/>
                  </a:lnTo>
                  <a:lnTo>
                    <a:pt x="795" y="633"/>
                  </a:lnTo>
                  <a:lnTo>
                    <a:pt x="703" y="613"/>
                  </a:lnTo>
                  <a:lnTo>
                    <a:pt x="615" y="591"/>
                  </a:lnTo>
                  <a:lnTo>
                    <a:pt x="532" y="568"/>
                  </a:lnTo>
                  <a:lnTo>
                    <a:pt x="453" y="542"/>
                  </a:lnTo>
                  <a:lnTo>
                    <a:pt x="379" y="514"/>
                  </a:lnTo>
                  <a:lnTo>
                    <a:pt x="312" y="484"/>
                  </a:lnTo>
                  <a:lnTo>
                    <a:pt x="250" y="452"/>
                  </a:lnTo>
                  <a:lnTo>
                    <a:pt x="194" y="418"/>
                  </a:lnTo>
                  <a:lnTo>
                    <a:pt x="144" y="382"/>
                  </a:lnTo>
                  <a:lnTo>
                    <a:pt x="101" y="345"/>
                  </a:lnTo>
                  <a:lnTo>
                    <a:pt x="66" y="307"/>
                  </a:lnTo>
                  <a:lnTo>
                    <a:pt x="38" y="268"/>
                  </a:lnTo>
                  <a:lnTo>
                    <a:pt x="17" y="226"/>
                  </a:lnTo>
                  <a:lnTo>
                    <a:pt x="4" y="185"/>
                  </a:lnTo>
                  <a:lnTo>
                    <a:pt x="0" y="142"/>
                  </a:lnTo>
                  <a:lnTo>
                    <a:pt x="4" y="101"/>
                  </a:lnTo>
                  <a:lnTo>
                    <a:pt x="16" y="59"/>
                  </a:lnTo>
                  <a:lnTo>
                    <a:pt x="36" y="19"/>
                  </a:lnTo>
                  <a:lnTo>
                    <a:pt x="43" y="11"/>
                  </a:lnTo>
                  <a:lnTo>
                    <a:pt x="53" y="5"/>
                  </a:lnTo>
                  <a:lnTo>
                    <a:pt x="66" y="0"/>
                  </a:lnTo>
                  <a:lnTo>
                    <a:pt x="8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Freeform 452"/>
            <p:cNvSpPr>
              <a:spLocks/>
            </p:cNvSpPr>
            <p:nvPr/>
          </p:nvSpPr>
          <p:spPr bwMode="auto">
            <a:xfrm>
              <a:off x="2075372" y="3064476"/>
              <a:ext cx="399130" cy="150599"/>
            </a:xfrm>
            <a:custGeom>
              <a:avLst/>
              <a:gdLst>
                <a:gd name="T0" fmla="*/ 84 w 1833"/>
                <a:gd name="T1" fmla="*/ 3 h 691"/>
                <a:gd name="T2" fmla="*/ 132 w 1833"/>
                <a:gd name="T3" fmla="*/ 36 h 691"/>
                <a:gd name="T4" fmla="*/ 198 w 1833"/>
                <a:gd name="T5" fmla="*/ 76 h 691"/>
                <a:gd name="T6" fmla="*/ 273 w 1833"/>
                <a:gd name="T7" fmla="*/ 111 h 691"/>
                <a:gd name="T8" fmla="*/ 365 w 1833"/>
                <a:gd name="T9" fmla="*/ 149 h 691"/>
                <a:gd name="T10" fmla="*/ 567 w 1833"/>
                <a:gd name="T11" fmla="*/ 214 h 691"/>
                <a:gd name="T12" fmla="*/ 792 w 1833"/>
                <a:gd name="T13" fmla="*/ 264 h 691"/>
                <a:gd name="T14" fmla="*/ 1033 w 1833"/>
                <a:gd name="T15" fmla="*/ 298 h 691"/>
                <a:gd name="T16" fmla="*/ 1289 w 1833"/>
                <a:gd name="T17" fmla="*/ 316 h 691"/>
                <a:gd name="T18" fmla="*/ 1503 w 1833"/>
                <a:gd name="T19" fmla="*/ 317 h 691"/>
                <a:gd name="T20" fmla="*/ 1660 w 1833"/>
                <a:gd name="T21" fmla="*/ 311 h 691"/>
                <a:gd name="T22" fmla="*/ 1815 w 1833"/>
                <a:gd name="T23" fmla="*/ 297 h 691"/>
                <a:gd name="T24" fmla="*/ 1832 w 1833"/>
                <a:gd name="T25" fmla="*/ 302 h 691"/>
                <a:gd name="T26" fmla="*/ 1833 w 1833"/>
                <a:gd name="T27" fmla="*/ 316 h 691"/>
                <a:gd name="T28" fmla="*/ 1829 w 1833"/>
                <a:gd name="T29" fmla="*/ 330 h 691"/>
                <a:gd name="T30" fmla="*/ 1797 w 1833"/>
                <a:gd name="T31" fmla="*/ 488 h 691"/>
                <a:gd name="T32" fmla="*/ 1785 w 1833"/>
                <a:gd name="T33" fmla="*/ 653 h 691"/>
                <a:gd name="T34" fmla="*/ 1784 w 1833"/>
                <a:gd name="T35" fmla="*/ 663 h 691"/>
                <a:gd name="T36" fmla="*/ 1774 w 1833"/>
                <a:gd name="T37" fmla="*/ 673 h 691"/>
                <a:gd name="T38" fmla="*/ 1727 w 1833"/>
                <a:gd name="T39" fmla="*/ 680 h 691"/>
                <a:gd name="T40" fmla="*/ 1647 w 1833"/>
                <a:gd name="T41" fmla="*/ 686 h 691"/>
                <a:gd name="T42" fmla="*/ 1546 w 1833"/>
                <a:gd name="T43" fmla="*/ 690 h 691"/>
                <a:gd name="T44" fmla="*/ 1420 w 1833"/>
                <a:gd name="T45" fmla="*/ 691 h 691"/>
                <a:gd name="T46" fmla="*/ 1200 w 1833"/>
                <a:gd name="T47" fmla="*/ 685 h 691"/>
                <a:gd name="T48" fmla="*/ 992 w 1833"/>
                <a:gd name="T49" fmla="*/ 667 h 691"/>
                <a:gd name="T50" fmla="*/ 795 w 1833"/>
                <a:gd name="T51" fmla="*/ 637 h 691"/>
                <a:gd name="T52" fmla="*/ 615 w 1833"/>
                <a:gd name="T53" fmla="*/ 596 h 691"/>
                <a:gd name="T54" fmla="*/ 453 w 1833"/>
                <a:gd name="T55" fmla="*/ 546 h 691"/>
                <a:gd name="T56" fmla="*/ 312 w 1833"/>
                <a:gd name="T57" fmla="*/ 488 h 691"/>
                <a:gd name="T58" fmla="*/ 194 w 1833"/>
                <a:gd name="T59" fmla="*/ 422 h 691"/>
                <a:gd name="T60" fmla="*/ 101 w 1833"/>
                <a:gd name="T61" fmla="*/ 350 h 691"/>
                <a:gd name="T62" fmla="*/ 38 w 1833"/>
                <a:gd name="T63" fmla="*/ 272 h 691"/>
                <a:gd name="T64" fmla="*/ 4 w 1833"/>
                <a:gd name="T65" fmla="*/ 189 h 691"/>
                <a:gd name="T66" fmla="*/ 4 w 1833"/>
                <a:gd name="T67" fmla="*/ 105 h 691"/>
                <a:gd name="T68" fmla="*/ 36 w 1833"/>
                <a:gd name="T69" fmla="*/ 25 h 691"/>
                <a:gd name="T70" fmla="*/ 45 w 1833"/>
                <a:gd name="T71" fmla="*/ 12 h 691"/>
                <a:gd name="T72" fmla="*/ 61 w 1833"/>
                <a:gd name="T73" fmla="*/ 1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833" h="691">
                  <a:moveTo>
                    <a:pt x="71" y="0"/>
                  </a:moveTo>
                  <a:lnTo>
                    <a:pt x="84" y="3"/>
                  </a:lnTo>
                  <a:lnTo>
                    <a:pt x="98" y="12"/>
                  </a:lnTo>
                  <a:lnTo>
                    <a:pt x="132" y="36"/>
                  </a:lnTo>
                  <a:lnTo>
                    <a:pt x="164" y="57"/>
                  </a:lnTo>
                  <a:lnTo>
                    <a:pt x="198" y="76"/>
                  </a:lnTo>
                  <a:lnTo>
                    <a:pt x="234" y="95"/>
                  </a:lnTo>
                  <a:lnTo>
                    <a:pt x="273" y="111"/>
                  </a:lnTo>
                  <a:lnTo>
                    <a:pt x="317" y="130"/>
                  </a:lnTo>
                  <a:lnTo>
                    <a:pt x="365" y="149"/>
                  </a:lnTo>
                  <a:lnTo>
                    <a:pt x="463" y="183"/>
                  </a:lnTo>
                  <a:lnTo>
                    <a:pt x="567" y="214"/>
                  </a:lnTo>
                  <a:lnTo>
                    <a:pt x="677" y="241"/>
                  </a:lnTo>
                  <a:lnTo>
                    <a:pt x="792" y="264"/>
                  </a:lnTo>
                  <a:lnTo>
                    <a:pt x="911" y="284"/>
                  </a:lnTo>
                  <a:lnTo>
                    <a:pt x="1033" y="298"/>
                  </a:lnTo>
                  <a:lnTo>
                    <a:pt x="1160" y="309"/>
                  </a:lnTo>
                  <a:lnTo>
                    <a:pt x="1289" y="316"/>
                  </a:lnTo>
                  <a:lnTo>
                    <a:pt x="1420" y="317"/>
                  </a:lnTo>
                  <a:lnTo>
                    <a:pt x="1503" y="317"/>
                  </a:lnTo>
                  <a:lnTo>
                    <a:pt x="1582" y="315"/>
                  </a:lnTo>
                  <a:lnTo>
                    <a:pt x="1660" y="311"/>
                  </a:lnTo>
                  <a:lnTo>
                    <a:pt x="1736" y="306"/>
                  </a:lnTo>
                  <a:lnTo>
                    <a:pt x="1815" y="297"/>
                  </a:lnTo>
                  <a:lnTo>
                    <a:pt x="1825" y="298"/>
                  </a:lnTo>
                  <a:lnTo>
                    <a:pt x="1832" y="302"/>
                  </a:lnTo>
                  <a:lnTo>
                    <a:pt x="1833" y="308"/>
                  </a:lnTo>
                  <a:lnTo>
                    <a:pt x="1833" y="316"/>
                  </a:lnTo>
                  <a:lnTo>
                    <a:pt x="1830" y="324"/>
                  </a:lnTo>
                  <a:lnTo>
                    <a:pt x="1829" y="330"/>
                  </a:lnTo>
                  <a:lnTo>
                    <a:pt x="1810" y="408"/>
                  </a:lnTo>
                  <a:lnTo>
                    <a:pt x="1797" y="488"/>
                  </a:lnTo>
                  <a:lnTo>
                    <a:pt x="1789" y="570"/>
                  </a:lnTo>
                  <a:lnTo>
                    <a:pt x="1785" y="653"/>
                  </a:lnTo>
                  <a:lnTo>
                    <a:pt x="1785" y="656"/>
                  </a:lnTo>
                  <a:lnTo>
                    <a:pt x="1784" y="663"/>
                  </a:lnTo>
                  <a:lnTo>
                    <a:pt x="1780" y="668"/>
                  </a:lnTo>
                  <a:lnTo>
                    <a:pt x="1774" y="673"/>
                  </a:lnTo>
                  <a:lnTo>
                    <a:pt x="1763" y="676"/>
                  </a:lnTo>
                  <a:lnTo>
                    <a:pt x="1727" y="680"/>
                  </a:lnTo>
                  <a:lnTo>
                    <a:pt x="1688" y="682"/>
                  </a:lnTo>
                  <a:lnTo>
                    <a:pt x="1647" y="686"/>
                  </a:lnTo>
                  <a:lnTo>
                    <a:pt x="1599" y="689"/>
                  </a:lnTo>
                  <a:lnTo>
                    <a:pt x="1546" y="690"/>
                  </a:lnTo>
                  <a:lnTo>
                    <a:pt x="1486" y="691"/>
                  </a:lnTo>
                  <a:lnTo>
                    <a:pt x="1420" y="691"/>
                  </a:lnTo>
                  <a:lnTo>
                    <a:pt x="1309" y="690"/>
                  </a:lnTo>
                  <a:lnTo>
                    <a:pt x="1200" y="685"/>
                  </a:lnTo>
                  <a:lnTo>
                    <a:pt x="1094" y="677"/>
                  </a:lnTo>
                  <a:lnTo>
                    <a:pt x="992" y="667"/>
                  </a:lnTo>
                  <a:lnTo>
                    <a:pt x="892" y="653"/>
                  </a:lnTo>
                  <a:lnTo>
                    <a:pt x="795" y="637"/>
                  </a:lnTo>
                  <a:lnTo>
                    <a:pt x="703" y="618"/>
                  </a:lnTo>
                  <a:lnTo>
                    <a:pt x="615" y="596"/>
                  </a:lnTo>
                  <a:lnTo>
                    <a:pt x="532" y="572"/>
                  </a:lnTo>
                  <a:lnTo>
                    <a:pt x="453" y="546"/>
                  </a:lnTo>
                  <a:lnTo>
                    <a:pt x="379" y="518"/>
                  </a:lnTo>
                  <a:lnTo>
                    <a:pt x="312" y="488"/>
                  </a:lnTo>
                  <a:lnTo>
                    <a:pt x="250" y="456"/>
                  </a:lnTo>
                  <a:lnTo>
                    <a:pt x="194" y="422"/>
                  </a:lnTo>
                  <a:lnTo>
                    <a:pt x="144" y="386"/>
                  </a:lnTo>
                  <a:lnTo>
                    <a:pt x="101" y="350"/>
                  </a:lnTo>
                  <a:lnTo>
                    <a:pt x="66" y="311"/>
                  </a:lnTo>
                  <a:lnTo>
                    <a:pt x="38" y="272"/>
                  </a:lnTo>
                  <a:lnTo>
                    <a:pt x="17" y="230"/>
                  </a:lnTo>
                  <a:lnTo>
                    <a:pt x="4" y="189"/>
                  </a:lnTo>
                  <a:lnTo>
                    <a:pt x="0" y="146"/>
                  </a:lnTo>
                  <a:lnTo>
                    <a:pt x="4" y="105"/>
                  </a:lnTo>
                  <a:lnTo>
                    <a:pt x="16" y="63"/>
                  </a:lnTo>
                  <a:lnTo>
                    <a:pt x="36" y="25"/>
                  </a:lnTo>
                  <a:lnTo>
                    <a:pt x="40" y="18"/>
                  </a:lnTo>
                  <a:lnTo>
                    <a:pt x="45" y="12"/>
                  </a:lnTo>
                  <a:lnTo>
                    <a:pt x="52" y="5"/>
                  </a:lnTo>
                  <a:lnTo>
                    <a:pt x="61" y="1"/>
                  </a:lnTo>
                  <a:lnTo>
                    <a:pt x="7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0" name="Freeform 453"/>
            <p:cNvSpPr>
              <a:spLocks/>
            </p:cNvSpPr>
            <p:nvPr/>
          </p:nvSpPr>
          <p:spPr bwMode="auto">
            <a:xfrm>
              <a:off x="2075371" y="2946085"/>
              <a:ext cx="480957" cy="151469"/>
            </a:xfrm>
            <a:custGeom>
              <a:avLst/>
              <a:gdLst>
                <a:gd name="T0" fmla="*/ 75 w 2210"/>
                <a:gd name="T1" fmla="*/ 2 h 697"/>
                <a:gd name="T2" fmla="*/ 127 w 2210"/>
                <a:gd name="T3" fmla="*/ 37 h 697"/>
                <a:gd name="T4" fmla="*/ 211 w 2210"/>
                <a:gd name="T5" fmla="*/ 86 h 697"/>
                <a:gd name="T6" fmla="*/ 308 w 2210"/>
                <a:gd name="T7" fmla="*/ 130 h 697"/>
                <a:gd name="T8" fmla="*/ 463 w 2210"/>
                <a:gd name="T9" fmla="*/ 188 h 697"/>
                <a:gd name="T10" fmla="*/ 677 w 2210"/>
                <a:gd name="T11" fmla="*/ 245 h 697"/>
                <a:gd name="T12" fmla="*/ 911 w 2210"/>
                <a:gd name="T13" fmla="*/ 288 h 697"/>
                <a:gd name="T14" fmla="*/ 1160 w 2210"/>
                <a:gd name="T15" fmla="*/ 314 h 697"/>
                <a:gd name="T16" fmla="*/ 1420 w 2210"/>
                <a:gd name="T17" fmla="*/ 321 h 697"/>
                <a:gd name="T18" fmla="*/ 1658 w 2210"/>
                <a:gd name="T19" fmla="*/ 318 h 697"/>
                <a:gd name="T20" fmla="*/ 1877 w 2210"/>
                <a:gd name="T21" fmla="*/ 299 h 697"/>
                <a:gd name="T22" fmla="*/ 2086 w 2210"/>
                <a:gd name="T23" fmla="*/ 266 h 697"/>
                <a:gd name="T24" fmla="*/ 2201 w 2210"/>
                <a:gd name="T25" fmla="*/ 242 h 697"/>
                <a:gd name="T26" fmla="*/ 2210 w 2210"/>
                <a:gd name="T27" fmla="*/ 248 h 697"/>
                <a:gd name="T28" fmla="*/ 2207 w 2210"/>
                <a:gd name="T29" fmla="*/ 259 h 697"/>
                <a:gd name="T30" fmla="*/ 2197 w 2210"/>
                <a:gd name="T31" fmla="*/ 271 h 697"/>
                <a:gd name="T32" fmla="*/ 2185 w 2210"/>
                <a:gd name="T33" fmla="*/ 281 h 697"/>
                <a:gd name="T34" fmla="*/ 2078 w 2210"/>
                <a:gd name="T35" fmla="*/ 389 h 697"/>
                <a:gd name="T36" fmla="*/ 1986 w 2210"/>
                <a:gd name="T37" fmla="*/ 504 h 697"/>
                <a:gd name="T38" fmla="*/ 1911 w 2210"/>
                <a:gd name="T39" fmla="*/ 635 h 697"/>
                <a:gd name="T40" fmla="*/ 1902 w 2210"/>
                <a:gd name="T41" fmla="*/ 649 h 697"/>
                <a:gd name="T42" fmla="*/ 1881 w 2210"/>
                <a:gd name="T43" fmla="*/ 664 h 697"/>
                <a:gd name="T44" fmla="*/ 1792 w 2210"/>
                <a:gd name="T45" fmla="*/ 677 h 697"/>
                <a:gd name="T46" fmla="*/ 1649 w 2210"/>
                <a:gd name="T47" fmla="*/ 690 h 697"/>
                <a:gd name="T48" fmla="*/ 1500 w 2210"/>
                <a:gd name="T49" fmla="*/ 696 h 697"/>
                <a:gd name="T50" fmla="*/ 1309 w 2210"/>
                <a:gd name="T51" fmla="*/ 694 h 697"/>
                <a:gd name="T52" fmla="*/ 1094 w 2210"/>
                <a:gd name="T53" fmla="*/ 681 h 697"/>
                <a:gd name="T54" fmla="*/ 892 w 2210"/>
                <a:gd name="T55" fmla="*/ 657 h 697"/>
                <a:gd name="T56" fmla="*/ 703 w 2210"/>
                <a:gd name="T57" fmla="*/ 622 h 697"/>
                <a:gd name="T58" fmla="*/ 532 w 2210"/>
                <a:gd name="T59" fmla="*/ 576 h 697"/>
                <a:gd name="T60" fmla="*/ 379 w 2210"/>
                <a:gd name="T61" fmla="*/ 522 h 697"/>
                <a:gd name="T62" fmla="*/ 250 w 2210"/>
                <a:gd name="T63" fmla="*/ 460 h 697"/>
                <a:gd name="T64" fmla="*/ 144 w 2210"/>
                <a:gd name="T65" fmla="*/ 390 h 697"/>
                <a:gd name="T66" fmla="*/ 66 w 2210"/>
                <a:gd name="T67" fmla="*/ 315 h 697"/>
                <a:gd name="T68" fmla="*/ 17 w 2210"/>
                <a:gd name="T69" fmla="*/ 235 h 697"/>
                <a:gd name="T70" fmla="*/ 0 w 2210"/>
                <a:gd name="T71" fmla="*/ 150 h 697"/>
                <a:gd name="T72" fmla="*/ 10 w 2210"/>
                <a:gd name="T73" fmla="*/ 83 h 697"/>
                <a:gd name="T74" fmla="*/ 41 w 2210"/>
                <a:gd name="T75" fmla="*/ 20 h 697"/>
                <a:gd name="T76" fmla="*/ 50 w 2210"/>
                <a:gd name="T77" fmla="*/ 8 h 697"/>
                <a:gd name="T78" fmla="*/ 65 w 2210"/>
                <a:gd name="T79" fmla="*/ 0 h 6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210" h="697">
                  <a:moveTo>
                    <a:pt x="65" y="0"/>
                  </a:moveTo>
                  <a:lnTo>
                    <a:pt x="75" y="2"/>
                  </a:lnTo>
                  <a:lnTo>
                    <a:pt x="88" y="8"/>
                  </a:lnTo>
                  <a:lnTo>
                    <a:pt x="127" y="37"/>
                  </a:lnTo>
                  <a:lnTo>
                    <a:pt x="168" y="62"/>
                  </a:lnTo>
                  <a:lnTo>
                    <a:pt x="211" y="86"/>
                  </a:lnTo>
                  <a:lnTo>
                    <a:pt x="256" y="108"/>
                  </a:lnTo>
                  <a:lnTo>
                    <a:pt x="308" y="130"/>
                  </a:lnTo>
                  <a:lnTo>
                    <a:pt x="365" y="153"/>
                  </a:lnTo>
                  <a:lnTo>
                    <a:pt x="463" y="188"/>
                  </a:lnTo>
                  <a:lnTo>
                    <a:pt x="567" y="218"/>
                  </a:lnTo>
                  <a:lnTo>
                    <a:pt x="677" y="245"/>
                  </a:lnTo>
                  <a:lnTo>
                    <a:pt x="792" y="268"/>
                  </a:lnTo>
                  <a:lnTo>
                    <a:pt x="911" y="288"/>
                  </a:lnTo>
                  <a:lnTo>
                    <a:pt x="1033" y="302"/>
                  </a:lnTo>
                  <a:lnTo>
                    <a:pt x="1160" y="314"/>
                  </a:lnTo>
                  <a:lnTo>
                    <a:pt x="1289" y="320"/>
                  </a:lnTo>
                  <a:lnTo>
                    <a:pt x="1420" y="321"/>
                  </a:lnTo>
                  <a:lnTo>
                    <a:pt x="1542" y="321"/>
                  </a:lnTo>
                  <a:lnTo>
                    <a:pt x="1658" y="318"/>
                  </a:lnTo>
                  <a:lnTo>
                    <a:pt x="1770" y="310"/>
                  </a:lnTo>
                  <a:lnTo>
                    <a:pt x="1877" y="299"/>
                  </a:lnTo>
                  <a:lnTo>
                    <a:pt x="1982" y="285"/>
                  </a:lnTo>
                  <a:lnTo>
                    <a:pt x="2086" y="266"/>
                  </a:lnTo>
                  <a:lnTo>
                    <a:pt x="2188" y="242"/>
                  </a:lnTo>
                  <a:lnTo>
                    <a:pt x="2201" y="242"/>
                  </a:lnTo>
                  <a:lnTo>
                    <a:pt x="2207" y="244"/>
                  </a:lnTo>
                  <a:lnTo>
                    <a:pt x="2210" y="248"/>
                  </a:lnTo>
                  <a:lnTo>
                    <a:pt x="2210" y="253"/>
                  </a:lnTo>
                  <a:lnTo>
                    <a:pt x="2207" y="259"/>
                  </a:lnTo>
                  <a:lnTo>
                    <a:pt x="2202" y="264"/>
                  </a:lnTo>
                  <a:lnTo>
                    <a:pt x="2197" y="271"/>
                  </a:lnTo>
                  <a:lnTo>
                    <a:pt x="2190" y="277"/>
                  </a:lnTo>
                  <a:lnTo>
                    <a:pt x="2185" y="281"/>
                  </a:lnTo>
                  <a:lnTo>
                    <a:pt x="2130" y="334"/>
                  </a:lnTo>
                  <a:lnTo>
                    <a:pt x="2078" y="389"/>
                  </a:lnTo>
                  <a:lnTo>
                    <a:pt x="2030" y="444"/>
                  </a:lnTo>
                  <a:lnTo>
                    <a:pt x="1986" y="504"/>
                  </a:lnTo>
                  <a:lnTo>
                    <a:pt x="1946" y="567"/>
                  </a:lnTo>
                  <a:lnTo>
                    <a:pt x="1911" y="635"/>
                  </a:lnTo>
                  <a:lnTo>
                    <a:pt x="1907" y="641"/>
                  </a:lnTo>
                  <a:lnTo>
                    <a:pt x="1902" y="649"/>
                  </a:lnTo>
                  <a:lnTo>
                    <a:pt x="1893" y="658"/>
                  </a:lnTo>
                  <a:lnTo>
                    <a:pt x="1881" y="664"/>
                  </a:lnTo>
                  <a:lnTo>
                    <a:pt x="1864" y="668"/>
                  </a:lnTo>
                  <a:lnTo>
                    <a:pt x="1792" y="677"/>
                  </a:lnTo>
                  <a:lnTo>
                    <a:pt x="1720" y="685"/>
                  </a:lnTo>
                  <a:lnTo>
                    <a:pt x="1649" y="690"/>
                  </a:lnTo>
                  <a:lnTo>
                    <a:pt x="1577" y="694"/>
                  </a:lnTo>
                  <a:lnTo>
                    <a:pt x="1500" y="696"/>
                  </a:lnTo>
                  <a:lnTo>
                    <a:pt x="1420" y="697"/>
                  </a:lnTo>
                  <a:lnTo>
                    <a:pt x="1309" y="694"/>
                  </a:lnTo>
                  <a:lnTo>
                    <a:pt x="1200" y="690"/>
                  </a:lnTo>
                  <a:lnTo>
                    <a:pt x="1094" y="681"/>
                  </a:lnTo>
                  <a:lnTo>
                    <a:pt x="992" y="671"/>
                  </a:lnTo>
                  <a:lnTo>
                    <a:pt x="892" y="657"/>
                  </a:lnTo>
                  <a:lnTo>
                    <a:pt x="795" y="641"/>
                  </a:lnTo>
                  <a:lnTo>
                    <a:pt x="703" y="622"/>
                  </a:lnTo>
                  <a:lnTo>
                    <a:pt x="615" y="600"/>
                  </a:lnTo>
                  <a:lnTo>
                    <a:pt x="532" y="576"/>
                  </a:lnTo>
                  <a:lnTo>
                    <a:pt x="453" y="551"/>
                  </a:lnTo>
                  <a:lnTo>
                    <a:pt x="379" y="522"/>
                  </a:lnTo>
                  <a:lnTo>
                    <a:pt x="312" y="492"/>
                  </a:lnTo>
                  <a:lnTo>
                    <a:pt x="250" y="460"/>
                  </a:lnTo>
                  <a:lnTo>
                    <a:pt x="194" y="426"/>
                  </a:lnTo>
                  <a:lnTo>
                    <a:pt x="144" y="390"/>
                  </a:lnTo>
                  <a:lnTo>
                    <a:pt x="101" y="354"/>
                  </a:lnTo>
                  <a:lnTo>
                    <a:pt x="66" y="315"/>
                  </a:lnTo>
                  <a:lnTo>
                    <a:pt x="38" y="276"/>
                  </a:lnTo>
                  <a:lnTo>
                    <a:pt x="17" y="235"/>
                  </a:lnTo>
                  <a:lnTo>
                    <a:pt x="4" y="193"/>
                  </a:lnTo>
                  <a:lnTo>
                    <a:pt x="0" y="150"/>
                  </a:lnTo>
                  <a:lnTo>
                    <a:pt x="3" y="117"/>
                  </a:lnTo>
                  <a:lnTo>
                    <a:pt x="10" y="83"/>
                  </a:lnTo>
                  <a:lnTo>
                    <a:pt x="23" y="51"/>
                  </a:lnTo>
                  <a:lnTo>
                    <a:pt x="41" y="20"/>
                  </a:lnTo>
                  <a:lnTo>
                    <a:pt x="45" y="13"/>
                  </a:lnTo>
                  <a:lnTo>
                    <a:pt x="50" y="8"/>
                  </a:lnTo>
                  <a:lnTo>
                    <a:pt x="57" y="3"/>
                  </a:lnTo>
                  <a:lnTo>
                    <a:pt x="65"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1" name="Freeform 454"/>
            <p:cNvSpPr>
              <a:spLocks/>
            </p:cNvSpPr>
            <p:nvPr/>
          </p:nvSpPr>
          <p:spPr bwMode="auto">
            <a:xfrm>
              <a:off x="2703009" y="3068827"/>
              <a:ext cx="124483" cy="253754"/>
            </a:xfrm>
            <a:custGeom>
              <a:avLst/>
              <a:gdLst>
                <a:gd name="T0" fmla="*/ 328 w 571"/>
                <a:gd name="T1" fmla="*/ 4 h 1167"/>
                <a:gd name="T2" fmla="*/ 356 w 571"/>
                <a:gd name="T3" fmla="*/ 46 h 1167"/>
                <a:gd name="T4" fmla="*/ 359 w 571"/>
                <a:gd name="T5" fmla="*/ 135 h 1167"/>
                <a:gd name="T6" fmla="*/ 363 w 571"/>
                <a:gd name="T7" fmla="*/ 138 h 1167"/>
                <a:gd name="T8" fmla="*/ 378 w 571"/>
                <a:gd name="T9" fmla="*/ 140 h 1167"/>
                <a:gd name="T10" fmla="*/ 431 w 571"/>
                <a:gd name="T11" fmla="*/ 152 h 1167"/>
                <a:gd name="T12" fmla="*/ 496 w 571"/>
                <a:gd name="T13" fmla="*/ 170 h 1167"/>
                <a:gd name="T14" fmla="*/ 534 w 571"/>
                <a:gd name="T15" fmla="*/ 195 h 1167"/>
                <a:gd name="T16" fmla="*/ 512 w 571"/>
                <a:gd name="T17" fmla="*/ 280 h 1167"/>
                <a:gd name="T18" fmla="*/ 471 w 571"/>
                <a:gd name="T19" fmla="*/ 309 h 1167"/>
                <a:gd name="T20" fmla="*/ 447 w 571"/>
                <a:gd name="T21" fmla="*/ 301 h 1167"/>
                <a:gd name="T22" fmla="*/ 407 w 571"/>
                <a:gd name="T23" fmla="*/ 287 h 1167"/>
                <a:gd name="T24" fmla="*/ 333 w 571"/>
                <a:gd name="T25" fmla="*/ 271 h 1167"/>
                <a:gd name="T26" fmla="*/ 250 w 571"/>
                <a:gd name="T27" fmla="*/ 278 h 1167"/>
                <a:gd name="T28" fmla="*/ 200 w 571"/>
                <a:gd name="T29" fmla="*/ 307 h 1167"/>
                <a:gd name="T30" fmla="*/ 179 w 571"/>
                <a:gd name="T31" fmla="*/ 350 h 1167"/>
                <a:gd name="T32" fmla="*/ 185 w 571"/>
                <a:gd name="T33" fmla="*/ 402 h 1167"/>
                <a:gd name="T34" fmla="*/ 233 w 571"/>
                <a:gd name="T35" fmla="*/ 448 h 1167"/>
                <a:gd name="T36" fmla="*/ 338 w 571"/>
                <a:gd name="T37" fmla="*/ 499 h 1167"/>
                <a:gd name="T38" fmla="*/ 471 w 571"/>
                <a:gd name="T39" fmla="*/ 570 h 1167"/>
                <a:gd name="T40" fmla="*/ 547 w 571"/>
                <a:gd name="T41" fmla="*/ 658 h 1167"/>
                <a:gd name="T42" fmla="*/ 571 w 571"/>
                <a:gd name="T43" fmla="*/ 769 h 1167"/>
                <a:gd name="T44" fmla="*/ 545 w 571"/>
                <a:gd name="T45" fmla="*/ 882 h 1167"/>
                <a:gd name="T46" fmla="*/ 471 w 571"/>
                <a:gd name="T47" fmla="*/ 969 h 1167"/>
                <a:gd name="T48" fmla="*/ 356 w 571"/>
                <a:gd name="T49" fmla="*/ 1019 h 1167"/>
                <a:gd name="T50" fmla="*/ 351 w 571"/>
                <a:gd name="T51" fmla="*/ 1021 h 1167"/>
                <a:gd name="T52" fmla="*/ 348 w 571"/>
                <a:gd name="T53" fmla="*/ 1030 h 1167"/>
                <a:gd name="T54" fmla="*/ 334 w 571"/>
                <a:gd name="T55" fmla="*/ 1154 h 1167"/>
                <a:gd name="T56" fmla="*/ 259 w 571"/>
                <a:gd name="T57" fmla="*/ 1167 h 1167"/>
                <a:gd name="T58" fmla="*/ 216 w 571"/>
                <a:gd name="T59" fmla="*/ 1140 h 1167"/>
                <a:gd name="T60" fmla="*/ 213 w 571"/>
                <a:gd name="T61" fmla="*/ 1031 h 1167"/>
                <a:gd name="T62" fmla="*/ 207 w 571"/>
                <a:gd name="T63" fmla="*/ 1026 h 1167"/>
                <a:gd name="T64" fmla="*/ 198 w 571"/>
                <a:gd name="T65" fmla="*/ 1023 h 1167"/>
                <a:gd name="T66" fmla="*/ 145 w 571"/>
                <a:gd name="T67" fmla="*/ 1013 h 1167"/>
                <a:gd name="T68" fmla="*/ 69 w 571"/>
                <a:gd name="T69" fmla="*/ 993 h 1167"/>
                <a:gd name="T70" fmla="*/ 12 w 571"/>
                <a:gd name="T71" fmla="*/ 966 h 1167"/>
                <a:gd name="T72" fmla="*/ 3 w 571"/>
                <a:gd name="T73" fmla="*/ 926 h 1167"/>
                <a:gd name="T74" fmla="*/ 40 w 571"/>
                <a:gd name="T75" fmla="*/ 847 h 1167"/>
                <a:gd name="T76" fmla="*/ 73 w 571"/>
                <a:gd name="T77" fmla="*/ 839 h 1167"/>
                <a:gd name="T78" fmla="*/ 88 w 571"/>
                <a:gd name="T79" fmla="*/ 846 h 1167"/>
                <a:gd name="T80" fmla="*/ 126 w 571"/>
                <a:gd name="T81" fmla="*/ 860 h 1167"/>
                <a:gd name="T82" fmla="*/ 188 w 571"/>
                <a:gd name="T83" fmla="*/ 881 h 1167"/>
                <a:gd name="T84" fmla="*/ 257 w 571"/>
                <a:gd name="T85" fmla="*/ 890 h 1167"/>
                <a:gd name="T86" fmla="*/ 350 w 571"/>
                <a:gd name="T87" fmla="*/ 868 h 1167"/>
                <a:gd name="T88" fmla="*/ 398 w 571"/>
                <a:gd name="T89" fmla="*/ 806 h 1167"/>
                <a:gd name="T90" fmla="*/ 387 w 571"/>
                <a:gd name="T91" fmla="*/ 725 h 1167"/>
                <a:gd name="T92" fmla="*/ 303 w 571"/>
                <a:gd name="T93" fmla="*/ 659 h 1167"/>
                <a:gd name="T94" fmla="*/ 188 w 571"/>
                <a:gd name="T95" fmla="*/ 610 h 1167"/>
                <a:gd name="T96" fmla="*/ 99 w 571"/>
                <a:gd name="T97" fmla="*/ 556 h 1167"/>
                <a:gd name="T98" fmla="*/ 34 w 571"/>
                <a:gd name="T99" fmla="*/ 482 h 1167"/>
                <a:gd name="T100" fmla="*/ 9 w 571"/>
                <a:gd name="T101" fmla="*/ 381 h 1167"/>
                <a:gd name="T102" fmla="*/ 40 w 571"/>
                <a:gd name="T103" fmla="*/ 263 h 1167"/>
                <a:gd name="T104" fmla="*/ 128 w 571"/>
                <a:gd name="T105" fmla="*/ 178 h 1167"/>
                <a:gd name="T106" fmla="*/ 214 w 571"/>
                <a:gd name="T107" fmla="*/ 144 h 1167"/>
                <a:gd name="T108" fmla="*/ 220 w 571"/>
                <a:gd name="T109" fmla="*/ 139 h 1167"/>
                <a:gd name="T110" fmla="*/ 223 w 571"/>
                <a:gd name="T111" fmla="*/ 46 h 1167"/>
                <a:gd name="T112" fmla="*/ 251 w 571"/>
                <a:gd name="T113" fmla="*/ 4 h 1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71" h="1167">
                  <a:moveTo>
                    <a:pt x="270" y="0"/>
                  </a:moveTo>
                  <a:lnTo>
                    <a:pt x="310" y="0"/>
                  </a:lnTo>
                  <a:lnTo>
                    <a:pt x="328" y="4"/>
                  </a:lnTo>
                  <a:lnTo>
                    <a:pt x="343" y="13"/>
                  </a:lnTo>
                  <a:lnTo>
                    <a:pt x="354" y="28"/>
                  </a:lnTo>
                  <a:lnTo>
                    <a:pt x="356" y="46"/>
                  </a:lnTo>
                  <a:lnTo>
                    <a:pt x="358" y="130"/>
                  </a:lnTo>
                  <a:lnTo>
                    <a:pt x="358" y="133"/>
                  </a:lnTo>
                  <a:lnTo>
                    <a:pt x="359" y="135"/>
                  </a:lnTo>
                  <a:lnTo>
                    <a:pt x="360" y="136"/>
                  </a:lnTo>
                  <a:lnTo>
                    <a:pt x="361" y="136"/>
                  </a:lnTo>
                  <a:lnTo>
                    <a:pt x="363" y="138"/>
                  </a:lnTo>
                  <a:lnTo>
                    <a:pt x="364" y="138"/>
                  </a:lnTo>
                  <a:lnTo>
                    <a:pt x="368" y="139"/>
                  </a:lnTo>
                  <a:lnTo>
                    <a:pt x="378" y="140"/>
                  </a:lnTo>
                  <a:lnTo>
                    <a:pt x="392" y="143"/>
                  </a:lnTo>
                  <a:lnTo>
                    <a:pt x="411" y="147"/>
                  </a:lnTo>
                  <a:lnTo>
                    <a:pt x="431" y="152"/>
                  </a:lnTo>
                  <a:lnTo>
                    <a:pt x="453" y="157"/>
                  </a:lnTo>
                  <a:lnTo>
                    <a:pt x="475" y="164"/>
                  </a:lnTo>
                  <a:lnTo>
                    <a:pt x="496" y="170"/>
                  </a:lnTo>
                  <a:lnTo>
                    <a:pt x="514" y="177"/>
                  </a:lnTo>
                  <a:lnTo>
                    <a:pt x="526" y="184"/>
                  </a:lnTo>
                  <a:lnTo>
                    <a:pt x="534" y="195"/>
                  </a:lnTo>
                  <a:lnTo>
                    <a:pt x="536" y="208"/>
                  </a:lnTo>
                  <a:lnTo>
                    <a:pt x="534" y="223"/>
                  </a:lnTo>
                  <a:lnTo>
                    <a:pt x="512" y="280"/>
                  </a:lnTo>
                  <a:lnTo>
                    <a:pt x="503" y="296"/>
                  </a:lnTo>
                  <a:lnTo>
                    <a:pt x="488" y="305"/>
                  </a:lnTo>
                  <a:lnTo>
                    <a:pt x="471" y="309"/>
                  </a:lnTo>
                  <a:lnTo>
                    <a:pt x="460" y="307"/>
                  </a:lnTo>
                  <a:lnTo>
                    <a:pt x="449" y="303"/>
                  </a:lnTo>
                  <a:lnTo>
                    <a:pt x="447" y="301"/>
                  </a:lnTo>
                  <a:lnTo>
                    <a:pt x="438" y="298"/>
                  </a:lnTo>
                  <a:lnTo>
                    <a:pt x="425" y="293"/>
                  </a:lnTo>
                  <a:lnTo>
                    <a:pt x="407" y="287"/>
                  </a:lnTo>
                  <a:lnTo>
                    <a:pt x="386" y="280"/>
                  </a:lnTo>
                  <a:lnTo>
                    <a:pt x="361" y="275"/>
                  </a:lnTo>
                  <a:lnTo>
                    <a:pt x="333" y="271"/>
                  </a:lnTo>
                  <a:lnTo>
                    <a:pt x="303" y="270"/>
                  </a:lnTo>
                  <a:lnTo>
                    <a:pt x="275" y="272"/>
                  </a:lnTo>
                  <a:lnTo>
                    <a:pt x="250" y="278"/>
                  </a:lnTo>
                  <a:lnTo>
                    <a:pt x="229" y="285"/>
                  </a:lnTo>
                  <a:lnTo>
                    <a:pt x="213" y="296"/>
                  </a:lnTo>
                  <a:lnTo>
                    <a:pt x="200" y="307"/>
                  </a:lnTo>
                  <a:lnTo>
                    <a:pt x="189" y="320"/>
                  </a:lnTo>
                  <a:lnTo>
                    <a:pt x="183" y="334"/>
                  </a:lnTo>
                  <a:lnTo>
                    <a:pt x="179" y="350"/>
                  </a:lnTo>
                  <a:lnTo>
                    <a:pt x="178" y="364"/>
                  </a:lnTo>
                  <a:lnTo>
                    <a:pt x="180" y="384"/>
                  </a:lnTo>
                  <a:lnTo>
                    <a:pt x="185" y="402"/>
                  </a:lnTo>
                  <a:lnTo>
                    <a:pt x="196" y="417"/>
                  </a:lnTo>
                  <a:lnTo>
                    <a:pt x="211" y="433"/>
                  </a:lnTo>
                  <a:lnTo>
                    <a:pt x="233" y="448"/>
                  </a:lnTo>
                  <a:lnTo>
                    <a:pt x="260" y="464"/>
                  </a:lnTo>
                  <a:lnTo>
                    <a:pt x="295" y="481"/>
                  </a:lnTo>
                  <a:lnTo>
                    <a:pt x="338" y="499"/>
                  </a:lnTo>
                  <a:lnTo>
                    <a:pt x="389" y="521"/>
                  </a:lnTo>
                  <a:lnTo>
                    <a:pt x="433" y="544"/>
                  </a:lnTo>
                  <a:lnTo>
                    <a:pt x="471" y="570"/>
                  </a:lnTo>
                  <a:lnTo>
                    <a:pt x="503" y="597"/>
                  </a:lnTo>
                  <a:lnTo>
                    <a:pt x="527" y="627"/>
                  </a:lnTo>
                  <a:lnTo>
                    <a:pt x="547" y="658"/>
                  </a:lnTo>
                  <a:lnTo>
                    <a:pt x="561" y="693"/>
                  </a:lnTo>
                  <a:lnTo>
                    <a:pt x="569" y="729"/>
                  </a:lnTo>
                  <a:lnTo>
                    <a:pt x="571" y="769"/>
                  </a:lnTo>
                  <a:lnTo>
                    <a:pt x="569" y="810"/>
                  </a:lnTo>
                  <a:lnTo>
                    <a:pt x="559" y="847"/>
                  </a:lnTo>
                  <a:lnTo>
                    <a:pt x="545" y="882"/>
                  </a:lnTo>
                  <a:lnTo>
                    <a:pt x="525" y="914"/>
                  </a:lnTo>
                  <a:lnTo>
                    <a:pt x="500" y="943"/>
                  </a:lnTo>
                  <a:lnTo>
                    <a:pt x="471" y="969"/>
                  </a:lnTo>
                  <a:lnTo>
                    <a:pt x="437" y="990"/>
                  </a:lnTo>
                  <a:lnTo>
                    <a:pt x="399" y="1006"/>
                  </a:lnTo>
                  <a:lnTo>
                    <a:pt x="356" y="1019"/>
                  </a:lnTo>
                  <a:lnTo>
                    <a:pt x="355" y="1019"/>
                  </a:lnTo>
                  <a:lnTo>
                    <a:pt x="354" y="1021"/>
                  </a:lnTo>
                  <a:lnTo>
                    <a:pt x="351" y="1021"/>
                  </a:lnTo>
                  <a:lnTo>
                    <a:pt x="350" y="1023"/>
                  </a:lnTo>
                  <a:lnTo>
                    <a:pt x="348" y="1026"/>
                  </a:lnTo>
                  <a:lnTo>
                    <a:pt x="348" y="1030"/>
                  </a:lnTo>
                  <a:lnTo>
                    <a:pt x="348" y="1122"/>
                  </a:lnTo>
                  <a:lnTo>
                    <a:pt x="345" y="1140"/>
                  </a:lnTo>
                  <a:lnTo>
                    <a:pt x="334" y="1154"/>
                  </a:lnTo>
                  <a:lnTo>
                    <a:pt x="320" y="1163"/>
                  </a:lnTo>
                  <a:lnTo>
                    <a:pt x="302" y="1167"/>
                  </a:lnTo>
                  <a:lnTo>
                    <a:pt x="259" y="1167"/>
                  </a:lnTo>
                  <a:lnTo>
                    <a:pt x="241" y="1163"/>
                  </a:lnTo>
                  <a:lnTo>
                    <a:pt x="227" y="1154"/>
                  </a:lnTo>
                  <a:lnTo>
                    <a:pt x="216" y="1140"/>
                  </a:lnTo>
                  <a:lnTo>
                    <a:pt x="213" y="1122"/>
                  </a:lnTo>
                  <a:lnTo>
                    <a:pt x="213" y="1034"/>
                  </a:lnTo>
                  <a:lnTo>
                    <a:pt x="213" y="1031"/>
                  </a:lnTo>
                  <a:lnTo>
                    <a:pt x="211" y="1028"/>
                  </a:lnTo>
                  <a:lnTo>
                    <a:pt x="209" y="1027"/>
                  </a:lnTo>
                  <a:lnTo>
                    <a:pt x="207" y="1026"/>
                  </a:lnTo>
                  <a:lnTo>
                    <a:pt x="205" y="1025"/>
                  </a:lnTo>
                  <a:lnTo>
                    <a:pt x="203" y="1025"/>
                  </a:lnTo>
                  <a:lnTo>
                    <a:pt x="198" y="1023"/>
                  </a:lnTo>
                  <a:lnTo>
                    <a:pt x="185" y="1022"/>
                  </a:lnTo>
                  <a:lnTo>
                    <a:pt x="169" y="1018"/>
                  </a:lnTo>
                  <a:lnTo>
                    <a:pt x="145" y="1013"/>
                  </a:lnTo>
                  <a:lnTo>
                    <a:pt x="121" y="1008"/>
                  </a:lnTo>
                  <a:lnTo>
                    <a:pt x="95" y="1001"/>
                  </a:lnTo>
                  <a:lnTo>
                    <a:pt x="69" y="993"/>
                  </a:lnTo>
                  <a:lnTo>
                    <a:pt x="44" y="984"/>
                  </a:lnTo>
                  <a:lnTo>
                    <a:pt x="22" y="974"/>
                  </a:lnTo>
                  <a:lnTo>
                    <a:pt x="12" y="966"/>
                  </a:lnTo>
                  <a:lnTo>
                    <a:pt x="4" y="956"/>
                  </a:lnTo>
                  <a:lnTo>
                    <a:pt x="0" y="942"/>
                  </a:lnTo>
                  <a:lnTo>
                    <a:pt x="3" y="926"/>
                  </a:lnTo>
                  <a:lnTo>
                    <a:pt x="25" y="868"/>
                  </a:lnTo>
                  <a:lnTo>
                    <a:pt x="31" y="856"/>
                  </a:lnTo>
                  <a:lnTo>
                    <a:pt x="40" y="847"/>
                  </a:lnTo>
                  <a:lnTo>
                    <a:pt x="52" y="842"/>
                  </a:lnTo>
                  <a:lnTo>
                    <a:pt x="66" y="839"/>
                  </a:lnTo>
                  <a:lnTo>
                    <a:pt x="73" y="839"/>
                  </a:lnTo>
                  <a:lnTo>
                    <a:pt x="79" y="842"/>
                  </a:lnTo>
                  <a:lnTo>
                    <a:pt x="86" y="843"/>
                  </a:lnTo>
                  <a:lnTo>
                    <a:pt x="88" y="846"/>
                  </a:lnTo>
                  <a:lnTo>
                    <a:pt x="97" y="848"/>
                  </a:lnTo>
                  <a:lnTo>
                    <a:pt x="109" y="854"/>
                  </a:lnTo>
                  <a:lnTo>
                    <a:pt x="126" y="860"/>
                  </a:lnTo>
                  <a:lnTo>
                    <a:pt x="144" y="868"/>
                  </a:lnTo>
                  <a:lnTo>
                    <a:pt x="166" y="874"/>
                  </a:lnTo>
                  <a:lnTo>
                    <a:pt x="188" y="881"/>
                  </a:lnTo>
                  <a:lnTo>
                    <a:pt x="211" y="886"/>
                  </a:lnTo>
                  <a:lnTo>
                    <a:pt x="235" y="889"/>
                  </a:lnTo>
                  <a:lnTo>
                    <a:pt x="257" y="890"/>
                  </a:lnTo>
                  <a:lnTo>
                    <a:pt x="292" y="887"/>
                  </a:lnTo>
                  <a:lnTo>
                    <a:pt x="323" y="880"/>
                  </a:lnTo>
                  <a:lnTo>
                    <a:pt x="350" y="868"/>
                  </a:lnTo>
                  <a:lnTo>
                    <a:pt x="372" y="851"/>
                  </a:lnTo>
                  <a:lnTo>
                    <a:pt x="387" y="830"/>
                  </a:lnTo>
                  <a:lnTo>
                    <a:pt x="398" y="806"/>
                  </a:lnTo>
                  <a:lnTo>
                    <a:pt x="402" y="780"/>
                  </a:lnTo>
                  <a:lnTo>
                    <a:pt x="398" y="751"/>
                  </a:lnTo>
                  <a:lnTo>
                    <a:pt x="387" y="725"/>
                  </a:lnTo>
                  <a:lnTo>
                    <a:pt x="368" y="702"/>
                  </a:lnTo>
                  <a:lnTo>
                    <a:pt x="339" y="680"/>
                  </a:lnTo>
                  <a:lnTo>
                    <a:pt x="303" y="659"/>
                  </a:lnTo>
                  <a:lnTo>
                    <a:pt x="257" y="639"/>
                  </a:lnTo>
                  <a:lnTo>
                    <a:pt x="223" y="624"/>
                  </a:lnTo>
                  <a:lnTo>
                    <a:pt x="188" y="610"/>
                  </a:lnTo>
                  <a:lnTo>
                    <a:pt x="157" y="593"/>
                  </a:lnTo>
                  <a:lnTo>
                    <a:pt x="126" y="575"/>
                  </a:lnTo>
                  <a:lnTo>
                    <a:pt x="99" y="556"/>
                  </a:lnTo>
                  <a:lnTo>
                    <a:pt x="73" y="534"/>
                  </a:lnTo>
                  <a:lnTo>
                    <a:pt x="52" y="509"/>
                  </a:lnTo>
                  <a:lnTo>
                    <a:pt x="34" y="482"/>
                  </a:lnTo>
                  <a:lnTo>
                    <a:pt x="21" y="452"/>
                  </a:lnTo>
                  <a:lnTo>
                    <a:pt x="13" y="419"/>
                  </a:lnTo>
                  <a:lnTo>
                    <a:pt x="9" y="381"/>
                  </a:lnTo>
                  <a:lnTo>
                    <a:pt x="13" y="338"/>
                  </a:lnTo>
                  <a:lnTo>
                    <a:pt x="24" y="300"/>
                  </a:lnTo>
                  <a:lnTo>
                    <a:pt x="40" y="263"/>
                  </a:lnTo>
                  <a:lnTo>
                    <a:pt x="65" y="231"/>
                  </a:lnTo>
                  <a:lnTo>
                    <a:pt x="93" y="202"/>
                  </a:lnTo>
                  <a:lnTo>
                    <a:pt x="128" y="178"/>
                  </a:lnTo>
                  <a:lnTo>
                    <a:pt x="169" y="158"/>
                  </a:lnTo>
                  <a:lnTo>
                    <a:pt x="213" y="144"/>
                  </a:lnTo>
                  <a:lnTo>
                    <a:pt x="214" y="144"/>
                  </a:lnTo>
                  <a:lnTo>
                    <a:pt x="216" y="143"/>
                  </a:lnTo>
                  <a:lnTo>
                    <a:pt x="219" y="142"/>
                  </a:lnTo>
                  <a:lnTo>
                    <a:pt x="220" y="139"/>
                  </a:lnTo>
                  <a:lnTo>
                    <a:pt x="222" y="138"/>
                  </a:lnTo>
                  <a:lnTo>
                    <a:pt x="223" y="134"/>
                  </a:lnTo>
                  <a:lnTo>
                    <a:pt x="223" y="46"/>
                  </a:lnTo>
                  <a:lnTo>
                    <a:pt x="227" y="28"/>
                  </a:lnTo>
                  <a:lnTo>
                    <a:pt x="236" y="13"/>
                  </a:lnTo>
                  <a:lnTo>
                    <a:pt x="251" y="4"/>
                  </a:lnTo>
                  <a:lnTo>
                    <a:pt x="270"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2" name="Freeform 455"/>
            <p:cNvSpPr>
              <a:spLocks noEditPoints="1"/>
            </p:cNvSpPr>
            <p:nvPr/>
          </p:nvSpPr>
          <p:spPr bwMode="auto">
            <a:xfrm>
              <a:off x="2525863" y="2956096"/>
              <a:ext cx="478781" cy="478782"/>
            </a:xfrm>
            <a:custGeom>
              <a:avLst/>
              <a:gdLst>
                <a:gd name="T0" fmla="*/ 939 w 2199"/>
                <a:gd name="T1" fmla="*/ 271 h 2199"/>
                <a:gd name="T2" fmla="*/ 718 w 2199"/>
                <a:gd name="T3" fmla="*/ 346 h 2199"/>
                <a:gd name="T4" fmla="*/ 529 w 2199"/>
                <a:gd name="T5" fmla="*/ 476 h 2199"/>
                <a:gd name="T6" fmla="*/ 383 w 2199"/>
                <a:gd name="T7" fmla="*/ 651 h 2199"/>
                <a:gd name="T8" fmla="*/ 289 w 2199"/>
                <a:gd name="T9" fmla="*/ 862 h 2199"/>
                <a:gd name="T10" fmla="*/ 255 w 2199"/>
                <a:gd name="T11" fmla="*/ 1099 h 2199"/>
                <a:gd name="T12" fmla="*/ 289 w 2199"/>
                <a:gd name="T13" fmla="*/ 1337 h 2199"/>
                <a:gd name="T14" fmla="*/ 383 w 2199"/>
                <a:gd name="T15" fmla="*/ 1548 h 2199"/>
                <a:gd name="T16" fmla="*/ 529 w 2199"/>
                <a:gd name="T17" fmla="*/ 1723 h 2199"/>
                <a:gd name="T18" fmla="*/ 718 w 2199"/>
                <a:gd name="T19" fmla="*/ 1854 h 2199"/>
                <a:gd name="T20" fmla="*/ 939 w 2199"/>
                <a:gd name="T21" fmla="*/ 1929 h 2199"/>
                <a:gd name="T22" fmla="*/ 1181 w 2199"/>
                <a:gd name="T23" fmla="*/ 1941 h 2199"/>
                <a:gd name="T24" fmla="*/ 1411 w 2199"/>
                <a:gd name="T25" fmla="*/ 1885 h 2199"/>
                <a:gd name="T26" fmla="*/ 1610 w 2199"/>
                <a:gd name="T27" fmla="*/ 1772 h 2199"/>
                <a:gd name="T28" fmla="*/ 1772 w 2199"/>
                <a:gd name="T29" fmla="*/ 1610 h 2199"/>
                <a:gd name="T30" fmla="*/ 1885 w 2199"/>
                <a:gd name="T31" fmla="*/ 1411 h 2199"/>
                <a:gd name="T32" fmla="*/ 1941 w 2199"/>
                <a:gd name="T33" fmla="*/ 1181 h 2199"/>
                <a:gd name="T34" fmla="*/ 1929 w 2199"/>
                <a:gd name="T35" fmla="*/ 940 h 2199"/>
                <a:gd name="T36" fmla="*/ 1854 w 2199"/>
                <a:gd name="T37" fmla="*/ 718 h 2199"/>
                <a:gd name="T38" fmla="*/ 1723 w 2199"/>
                <a:gd name="T39" fmla="*/ 529 h 2199"/>
                <a:gd name="T40" fmla="*/ 1548 w 2199"/>
                <a:gd name="T41" fmla="*/ 383 h 2199"/>
                <a:gd name="T42" fmla="*/ 1337 w 2199"/>
                <a:gd name="T43" fmla="*/ 289 h 2199"/>
                <a:gd name="T44" fmla="*/ 1099 w 2199"/>
                <a:gd name="T45" fmla="*/ 255 h 2199"/>
                <a:gd name="T46" fmla="*/ 1287 w 2199"/>
                <a:gd name="T47" fmla="*/ 17 h 2199"/>
                <a:gd name="T48" fmla="*/ 1548 w 2199"/>
                <a:gd name="T49" fmla="*/ 96 h 2199"/>
                <a:gd name="T50" fmla="*/ 1777 w 2199"/>
                <a:gd name="T51" fmla="*/ 234 h 2199"/>
                <a:gd name="T52" fmla="*/ 1965 w 2199"/>
                <a:gd name="T53" fmla="*/ 422 h 2199"/>
                <a:gd name="T54" fmla="*/ 2104 w 2199"/>
                <a:gd name="T55" fmla="*/ 651 h 2199"/>
                <a:gd name="T56" fmla="*/ 2183 w 2199"/>
                <a:gd name="T57" fmla="*/ 913 h 2199"/>
                <a:gd name="T58" fmla="*/ 2196 w 2199"/>
                <a:gd name="T59" fmla="*/ 1195 h 2199"/>
                <a:gd name="T60" fmla="*/ 2137 w 2199"/>
                <a:gd name="T61" fmla="*/ 1464 h 2199"/>
                <a:gd name="T62" fmla="*/ 2017 w 2199"/>
                <a:gd name="T63" fmla="*/ 1705 h 2199"/>
                <a:gd name="T64" fmla="*/ 1845 w 2199"/>
                <a:gd name="T65" fmla="*/ 1908 h 2199"/>
                <a:gd name="T66" fmla="*/ 1629 w 2199"/>
                <a:gd name="T67" fmla="*/ 2064 h 2199"/>
                <a:gd name="T68" fmla="*/ 1377 w 2199"/>
                <a:gd name="T69" fmla="*/ 2163 h 2199"/>
                <a:gd name="T70" fmla="*/ 1099 w 2199"/>
                <a:gd name="T71" fmla="*/ 2199 h 2199"/>
                <a:gd name="T72" fmla="*/ 822 w 2199"/>
                <a:gd name="T73" fmla="*/ 2163 h 2199"/>
                <a:gd name="T74" fmla="*/ 571 w 2199"/>
                <a:gd name="T75" fmla="*/ 2064 h 2199"/>
                <a:gd name="T76" fmla="*/ 355 w 2199"/>
                <a:gd name="T77" fmla="*/ 1908 h 2199"/>
                <a:gd name="T78" fmla="*/ 183 w 2199"/>
                <a:gd name="T79" fmla="*/ 1705 h 2199"/>
                <a:gd name="T80" fmla="*/ 62 w 2199"/>
                <a:gd name="T81" fmla="*/ 1464 h 2199"/>
                <a:gd name="T82" fmla="*/ 4 w 2199"/>
                <a:gd name="T83" fmla="*/ 1195 h 2199"/>
                <a:gd name="T84" fmla="*/ 17 w 2199"/>
                <a:gd name="T85" fmla="*/ 913 h 2199"/>
                <a:gd name="T86" fmla="*/ 96 w 2199"/>
                <a:gd name="T87" fmla="*/ 651 h 2199"/>
                <a:gd name="T88" fmla="*/ 234 w 2199"/>
                <a:gd name="T89" fmla="*/ 422 h 2199"/>
                <a:gd name="T90" fmla="*/ 422 w 2199"/>
                <a:gd name="T91" fmla="*/ 234 h 2199"/>
                <a:gd name="T92" fmla="*/ 651 w 2199"/>
                <a:gd name="T93" fmla="*/ 96 h 2199"/>
                <a:gd name="T94" fmla="*/ 913 w 2199"/>
                <a:gd name="T95" fmla="*/ 17 h 2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99" h="2199">
                  <a:moveTo>
                    <a:pt x="1099" y="255"/>
                  </a:moveTo>
                  <a:lnTo>
                    <a:pt x="1019" y="259"/>
                  </a:lnTo>
                  <a:lnTo>
                    <a:pt x="939" y="271"/>
                  </a:lnTo>
                  <a:lnTo>
                    <a:pt x="862" y="289"/>
                  </a:lnTo>
                  <a:lnTo>
                    <a:pt x="788" y="315"/>
                  </a:lnTo>
                  <a:lnTo>
                    <a:pt x="718" y="346"/>
                  </a:lnTo>
                  <a:lnTo>
                    <a:pt x="651" y="383"/>
                  </a:lnTo>
                  <a:lnTo>
                    <a:pt x="589" y="427"/>
                  </a:lnTo>
                  <a:lnTo>
                    <a:pt x="529" y="476"/>
                  </a:lnTo>
                  <a:lnTo>
                    <a:pt x="476" y="529"/>
                  </a:lnTo>
                  <a:lnTo>
                    <a:pt x="427" y="589"/>
                  </a:lnTo>
                  <a:lnTo>
                    <a:pt x="383" y="651"/>
                  </a:lnTo>
                  <a:lnTo>
                    <a:pt x="346" y="718"/>
                  </a:lnTo>
                  <a:lnTo>
                    <a:pt x="315" y="788"/>
                  </a:lnTo>
                  <a:lnTo>
                    <a:pt x="289" y="862"/>
                  </a:lnTo>
                  <a:lnTo>
                    <a:pt x="271" y="940"/>
                  </a:lnTo>
                  <a:lnTo>
                    <a:pt x="259" y="1019"/>
                  </a:lnTo>
                  <a:lnTo>
                    <a:pt x="255" y="1099"/>
                  </a:lnTo>
                  <a:lnTo>
                    <a:pt x="259" y="1181"/>
                  </a:lnTo>
                  <a:lnTo>
                    <a:pt x="271" y="1260"/>
                  </a:lnTo>
                  <a:lnTo>
                    <a:pt x="289" y="1337"/>
                  </a:lnTo>
                  <a:lnTo>
                    <a:pt x="315" y="1411"/>
                  </a:lnTo>
                  <a:lnTo>
                    <a:pt x="346" y="1481"/>
                  </a:lnTo>
                  <a:lnTo>
                    <a:pt x="383" y="1548"/>
                  </a:lnTo>
                  <a:lnTo>
                    <a:pt x="427" y="1610"/>
                  </a:lnTo>
                  <a:lnTo>
                    <a:pt x="476" y="1669"/>
                  </a:lnTo>
                  <a:lnTo>
                    <a:pt x="529" y="1723"/>
                  </a:lnTo>
                  <a:lnTo>
                    <a:pt x="589" y="1772"/>
                  </a:lnTo>
                  <a:lnTo>
                    <a:pt x="651" y="1816"/>
                  </a:lnTo>
                  <a:lnTo>
                    <a:pt x="718" y="1854"/>
                  </a:lnTo>
                  <a:lnTo>
                    <a:pt x="788" y="1885"/>
                  </a:lnTo>
                  <a:lnTo>
                    <a:pt x="862" y="1911"/>
                  </a:lnTo>
                  <a:lnTo>
                    <a:pt x="939" y="1929"/>
                  </a:lnTo>
                  <a:lnTo>
                    <a:pt x="1019" y="1941"/>
                  </a:lnTo>
                  <a:lnTo>
                    <a:pt x="1099" y="1944"/>
                  </a:lnTo>
                  <a:lnTo>
                    <a:pt x="1181" y="1941"/>
                  </a:lnTo>
                  <a:lnTo>
                    <a:pt x="1260" y="1929"/>
                  </a:lnTo>
                  <a:lnTo>
                    <a:pt x="1337" y="1911"/>
                  </a:lnTo>
                  <a:lnTo>
                    <a:pt x="1411" y="1885"/>
                  </a:lnTo>
                  <a:lnTo>
                    <a:pt x="1481" y="1854"/>
                  </a:lnTo>
                  <a:lnTo>
                    <a:pt x="1548" y="1816"/>
                  </a:lnTo>
                  <a:lnTo>
                    <a:pt x="1610" y="1772"/>
                  </a:lnTo>
                  <a:lnTo>
                    <a:pt x="1669" y="1723"/>
                  </a:lnTo>
                  <a:lnTo>
                    <a:pt x="1723" y="1669"/>
                  </a:lnTo>
                  <a:lnTo>
                    <a:pt x="1772" y="1610"/>
                  </a:lnTo>
                  <a:lnTo>
                    <a:pt x="1816" y="1548"/>
                  </a:lnTo>
                  <a:lnTo>
                    <a:pt x="1854" y="1481"/>
                  </a:lnTo>
                  <a:lnTo>
                    <a:pt x="1885" y="1411"/>
                  </a:lnTo>
                  <a:lnTo>
                    <a:pt x="1911" y="1337"/>
                  </a:lnTo>
                  <a:lnTo>
                    <a:pt x="1929" y="1260"/>
                  </a:lnTo>
                  <a:lnTo>
                    <a:pt x="1941" y="1181"/>
                  </a:lnTo>
                  <a:lnTo>
                    <a:pt x="1944" y="1099"/>
                  </a:lnTo>
                  <a:lnTo>
                    <a:pt x="1941" y="1019"/>
                  </a:lnTo>
                  <a:lnTo>
                    <a:pt x="1929" y="940"/>
                  </a:lnTo>
                  <a:lnTo>
                    <a:pt x="1911" y="862"/>
                  </a:lnTo>
                  <a:lnTo>
                    <a:pt x="1885" y="788"/>
                  </a:lnTo>
                  <a:lnTo>
                    <a:pt x="1854" y="718"/>
                  </a:lnTo>
                  <a:lnTo>
                    <a:pt x="1816" y="651"/>
                  </a:lnTo>
                  <a:lnTo>
                    <a:pt x="1772" y="589"/>
                  </a:lnTo>
                  <a:lnTo>
                    <a:pt x="1723" y="529"/>
                  </a:lnTo>
                  <a:lnTo>
                    <a:pt x="1669" y="476"/>
                  </a:lnTo>
                  <a:lnTo>
                    <a:pt x="1610" y="427"/>
                  </a:lnTo>
                  <a:lnTo>
                    <a:pt x="1548" y="383"/>
                  </a:lnTo>
                  <a:lnTo>
                    <a:pt x="1481" y="346"/>
                  </a:lnTo>
                  <a:lnTo>
                    <a:pt x="1411" y="315"/>
                  </a:lnTo>
                  <a:lnTo>
                    <a:pt x="1337" y="289"/>
                  </a:lnTo>
                  <a:lnTo>
                    <a:pt x="1260" y="271"/>
                  </a:lnTo>
                  <a:lnTo>
                    <a:pt x="1181" y="259"/>
                  </a:lnTo>
                  <a:lnTo>
                    <a:pt x="1099" y="255"/>
                  </a:lnTo>
                  <a:close/>
                  <a:moveTo>
                    <a:pt x="1099" y="0"/>
                  </a:moveTo>
                  <a:lnTo>
                    <a:pt x="1195" y="4"/>
                  </a:lnTo>
                  <a:lnTo>
                    <a:pt x="1287" y="17"/>
                  </a:lnTo>
                  <a:lnTo>
                    <a:pt x="1377" y="36"/>
                  </a:lnTo>
                  <a:lnTo>
                    <a:pt x="1464" y="62"/>
                  </a:lnTo>
                  <a:lnTo>
                    <a:pt x="1548" y="96"/>
                  </a:lnTo>
                  <a:lnTo>
                    <a:pt x="1629" y="136"/>
                  </a:lnTo>
                  <a:lnTo>
                    <a:pt x="1705" y="182"/>
                  </a:lnTo>
                  <a:lnTo>
                    <a:pt x="1777" y="234"/>
                  </a:lnTo>
                  <a:lnTo>
                    <a:pt x="1845" y="291"/>
                  </a:lnTo>
                  <a:lnTo>
                    <a:pt x="1908" y="355"/>
                  </a:lnTo>
                  <a:lnTo>
                    <a:pt x="1965" y="422"/>
                  </a:lnTo>
                  <a:lnTo>
                    <a:pt x="2017" y="494"/>
                  </a:lnTo>
                  <a:lnTo>
                    <a:pt x="2063" y="571"/>
                  </a:lnTo>
                  <a:lnTo>
                    <a:pt x="2104" y="651"/>
                  </a:lnTo>
                  <a:lnTo>
                    <a:pt x="2137" y="735"/>
                  </a:lnTo>
                  <a:lnTo>
                    <a:pt x="2163" y="822"/>
                  </a:lnTo>
                  <a:lnTo>
                    <a:pt x="2183" y="913"/>
                  </a:lnTo>
                  <a:lnTo>
                    <a:pt x="2196" y="1005"/>
                  </a:lnTo>
                  <a:lnTo>
                    <a:pt x="2199" y="1100"/>
                  </a:lnTo>
                  <a:lnTo>
                    <a:pt x="2196" y="1195"/>
                  </a:lnTo>
                  <a:lnTo>
                    <a:pt x="2183" y="1287"/>
                  </a:lnTo>
                  <a:lnTo>
                    <a:pt x="2163" y="1377"/>
                  </a:lnTo>
                  <a:lnTo>
                    <a:pt x="2137" y="1464"/>
                  </a:lnTo>
                  <a:lnTo>
                    <a:pt x="2104" y="1548"/>
                  </a:lnTo>
                  <a:lnTo>
                    <a:pt x="2063" y="1629"/>
                  </a:lnTo>
                  <a:lnTo>
                    <a:pt x="2017" y="1705"/>
                  </a:lnTo>
                  <a:lnTo>
                    <a:pt x="1965" y="1777"/>
                  </a:lnTo>
                  <a:lnTo>
                    <a:pt x="1908" y="1845"/>
                  </a:lnTo>
                  <a:lnTo>
                    <a:pt x="1845" y="1908"/>
                  </a:lnTo>
                  <a:lnTo>
                    <a:pt x="1777" y="1965"/>
                  </a:lnTo>
                  <a:lnTo>
                    <a:pt x="1705" y="2017"/>
                  </a:lnTo>
                  <a:lnTo>
                    <a:pt x="1629" y="2064"/>
                  </a:lnTo>
                  <a:lnTo>
                    <a:pt x="1548" y="2104"/>
                  </a:lnTo>
                  <a:lnTo>
                    <a:pt x="1464" y="2137"/>
                  </a:lnTo>
                  <a:lnTo>
                    <a:pt x="1377" y="2163"/>
                  </a:lnTo>
                  <a:lnTo>
                    <a:pt x="1287" y="2183"/>
                  </a:lnTo>
                  <a:lnTo>
                    <a:pt x="1195" y="2196"/>
                  </a:lnTo>
                  <a:lnTo>
                    <a:pt x="1099" y="2199"/>
                  </a:lnTo>
                  <a:lnTo>
                    <a:pt x="1005" y="2196"/>
                  </a:lnTo>
                  <a:lnTo>
                    <a:pt x="913" y="2183"/>
                  </a:lnTo>
                  <a:lnTo>
                    <a:pt x="822" y="2163"/>
                  </a:lnTo>
                  <a:lnTo>
                    <a:pt x="735" y="2137"/>
                  </a:lnTo>
                  <a:lnTo>
                    <a:pt x="651" y="2104"/>
                  </a:lnTo>
                  <a:lnTo>
                    <a:pt x="571" y="2064"/>
                  </a:lnTo>
                  <a:lnTo>
                    <a:pt x="494" y="2017"/>
                  </a:lnTo>
                  <a:lnTo>
                    <a:pt x="422" y="1965"/>
                  </a:lnTo>
                  <a:lnTo>
                    <a:pt x="355" y="1908"/>
                  </a:lnTo>
                  <a:lnTo>
                    <a:pt x="291" y="1845"/>
                  </a:lnTo>
                  <a:lnTo>
                    <a:pt x="234" y="1777"/>
                  </a:lnTo>
                  <a:lnTo>
                    <a:pt x="183" y="1705"/>
                  </a:lnTo>
                  <a:lnTo>
                    <a:pt x="136" y="1629"/>
                  </a:lnTo>
                  <a:lnTo>
                    <a:pt x="96" y="1548"/>
                  </a:lnTo>
                  <a:lnTo>
                    <a:pt x="62" y="1464"/>
                  </a:lnTo>
                  <a:lnTo>
                    <a:pt x="36" y="1377"/>
                  </a:lnTo>
                  <a:lnTo>
                    <a:pt x="17" y="1287"/>
                  </a:lnTo>
                  <a:lnTo>
                    <a:pt x="4" y="1195"/>
                  </a:lnTo>
                  <a:lnTo>
                    <a:pt x="0" y="1100"/>
                  </a:lnTo>
                  <a:lnTo>
                    <a:pt x="4" y="1005"/>
                  </a:lnTo>
                  <a:lnTo>
                    <a:pt x="17" y="913"/>
                  </a:lnTo>
                  <a:lnTo>
                    <a:pt x="36" y="822"/>
                  </a:lnTo>
                  <a:lnTo>
                    <a:pt x="62" y="735"/>
                  </a:lnTo>
                  <a:lnTo>
                    <a:pt x="96" y="651"/>
                  </a:lnTo>
                  <a:lnTo>
                    <a:pt x="136" y="571"/>
                  </a:lnTo>
                  <a:lnTo>
                    <a:pt x="183" y="494"/>
                  </a:lnTo>
                  <a:lnTo>
                    <a:pt x="234" y="422"/>
                  </a:lnTo>
                  <a:lnTo>
                    <a:pt x="291" y="355"/>
                  </a:lnTo>
                  <a:lnTo>
                    <a:pt x="355" y="291"/>
                  </a:lnTo>
                  <a:lnTo>
                    <a:pt x="422" y="234"/>
                  </a:lnTo>
                  <a:lnTo>
                    <a:pt x="494" y="182"/>
                  </a:lnTo>
                  <a:lnTo>
                    <a:pt x="571" y="136"/>
                  </a:lnTo>
                  <a:lnTo>
                    <a:pt x="651" y="96"/>
                  </a:lnTo>
                  <a:lnTo>
                    <a:pt x="735" y="62"/>
                  </a:lnTo>
                  <a:lnTo>
                    <a:pt x="822" y="36"/>
                  </a:lnTo>
                  <a:lnTo>
                    <a:pt x="913" y="17"/>
                  </a:lnTo>
                  <a:lnTo>
                    <a:pt x="1005" y="4"/>
                  </a:lnTo>
                  <a:lnTo>
                    <a:pt x="1099"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13" name="Group 112"/>
          <p:cNvGrpSpPr/>
          <p:nvPr/>
        </p:nvGrpSpPr>
        <p:grpSpPr>
          <a:xfrm>
            <a:off x="1230771" y="2286545"/>
            <a:ext cx="3480585" cy="984188"/>
            <a:chOff x="1270277" y="1165408"/>
            <a:chExt cx="2610439" cy="738141"/>
          </a:xfrm>
        </p:grpSpPr>
        <p:sp>
          <p:nvSpPr>
            <p:cNvPr id="114"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rPr>
                <a:t>Lorem ipsum</a:t>
              </a:r>
            </a:p>
          </p:txBody>
        </p:sp>
        <p:sp>
          <p:nvSpPr>
            <p:cNvPr id="11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6" name="Group 115"/>
          <p:cNvGrpSpPr/>
          <p:nvPr/>
        </p:nvGrpSpPr>
        <p:grpSpPr>
          <a:xfrm>
            <a:off x="1230771" y="3270733"/>
            <a:ext cx="3480585" cy="984188"/>
            <a:chOff x="1270277" y="2087120"/>
            <a:chExt cx="2610439" cy="738141"/>
          </a:xfrm>
        </p:grpSpPr>
        <p:sp>
          <p:nvSpPr>
            <p:cNvPr id="117" name="Text Placeholder 3"/>
            <p:cNvSpPr txBox="1">
              <a:spLocks/>
            </p:cNvSpPr>
            <p:nvPr/>
          </p:nvSpPr>
          <p:spPr>
            <a:xfrm>
              <a:off x="1270277" y="2087120"/>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A5A5A5"/>
                  </a:solidFill>
                </a:rPr>
                <a:t>Lorem ipsum</a:t>
              </a:r>
            </a:p>
          </p:txBody>
        </p:sp>
        <p:sp>
          <p:nvSpPr>
            <p:cNvPr id="118"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19" name="Group 118"/>
          <p:cNvGrpSpPr/>
          <p:nvPr/>
        </p:nvGrpSpPr>
        <p:grpSpPr>
          <a:xfrm>
            <a:off x="1230771" y="4286755"/>
            <a:ext cx="3480585" cy="984188"/>
            <a:chOff x="1270277" y="3008832"/>
            <a:chExt cx="2610439" cy="738141"/>
          </a:xfrm>
        </p:grpSpPr>
        <p:sp>
          <p:nvSpPr>
            <p:cNvPr id="12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12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122" name="Group 121"/>
          <p:cNvGrpSpPr/>
          <p:nvPr/>
        </p:nvGrpSpPr>
        <p:grpSpPr>
          <a:xfrm>
            <a:off x="1230771" y="5280855"/>
            <a:ext cx="3480585" cy="984188"/>
            <a:chOff x="1270277" y="3008832"/>
            <a:chExt cx="2610439" cy="738141"/>
          </a:xfrm>
        </p:grpSpPr>
        <p:sp>
          <p:nvSpPr>
            <p:cNvPr id="123"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75000"/>
                    </a:schemeClr>
                  </a:solidFill>
                  <a:latin typeface="+mj-lt"/>
                </a:rPr>
                <a:t>Lorem ipsum</a:t>
              </a:r>
            </a:p>
          </p:txBody>
        </p:sp>
        <p:sp>
          <p:nvSpPr>
            <p:cNvPr id="124"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25" name="Freeform 45"/>
          <p:cNvSpPr>
            <a:spLocks noEditPoints="1"/>
          </p:cNvSpPr>
          <p:nvPr/>
        </p:nvSpPr>
        <p:spPr bwMode="auto">
          <a:xfrm>
            <a:off x="702573" y="272513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45"/>
          <p:cNvSpPr>
            <a:spLocks noEditPoints="1"/>
          </p:cNvSpPr>
          <p:nvPr/>
        </p:nvSpPr>
        <p:spPr bwMode="auto">
          <a:xfrm>
            <a:off x="702573" y="370250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27" name="Freeform 45"/>
          <p:cNvSpPr>
            <a:spLocks noEditPoints="1"/>
          </p:cNvSpPr>
          <p:nvPr/>
        </p:nvSpPr>
        <p:spPr bwMode="auto">
          <a:xfrm>
            <a:off x="702573" y="471170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45"/>
          <p:cNvSpPr>
            <a:spLocks noEditPoints="1"/>
          </p:cNvSpPr>
          <p:nvPr/>
        </p:nvSpPr>
        <p:spPr bwMode="auto">
          <a:xfrm>
            <a:off x="702573"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7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0" name="Group 129"/>
          <p:cNvGrpSpPr/>
          <p:nvPr/>
        </p:nvGrpSpPr>
        <p:grpSpPr>
          <a:xfrm>
            <a:off x="1230771" y="1302357"/>
            <a:ext cx="3480585" cy="984188"/>
            <a:chOff x="1270277" y="1165408"/>
            <a:chExt cx="2610439" cy="738141"/>
          </a:xfrm>
        </p:grpSpPr>
        <p:sp>
          <p:nvSpPr>
            <p:cNvPr id="132" name="Text Placeholder 3"/>
            <p:cNvSpPr txBox="1">
              <a:spLocks/>
            </p:cNvSpPr>
            <p:nvPr/>
          </p:nvSpPr>
          <p:spPr>
            <a:xfrm>
              <a:off x="1270277" y="1165408"/>
              <a:ext cx="927754"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rPr>
                <a:t>Lorem ipsum</a:t>
              </a:r>
            </a:p>
          </p:txBody>
        </p:sp>
        <p:sp>
          <p:nvSpPr>
            <p:cNvPr id="133"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131" name="Freeform 45"/>
          <p:cNvSpPr>
            <a:spLocks noEditPoints="1"/>
          </p:cNvSpPr>
          <p:nvPr/>
        </p:nvSpPr>
        <p:spPr bwMode="auto">
          <a:xfrm>
            <a:off x="702573" y="174094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127357" y="-21594"/>
            <a:ext cx="2524868" cy="613385"/>
            <a:chOff x="127357" y="-6354"/>
            <a:chExt cx="2524868" cy="613385"/>
          </a:xfrm>
        </p:grpSpPr>
        <p:sp>
          <p:nvSpPr>
            <p:cNvPr id="134" name="Round Same Side Corner Rectangle 1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35" name="TextBox 1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3436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barn(inVertical)">
                                      <p:cBhvr>
                                        <p:cTn id="7" dur="1000"/>
                                        <p:tgtEl>
                                          <p:spTgt spid="6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additive="base">
                                        <p:cTn id="11" dur="500" fill="hold"/>
                                        <p:tgtEl>
                                          <p:spTgt spid="128"/>
                                        </p:tgtEl>
                                        <p:attrNameLst>
                                          <p:attrName>ppt_x</p:attrName>
                                        </p:attrNameLst>
                                      </p:cBhvr>
                                      <p:tavLst>
                                        <p:tav tm="0">
                                          <p:val>
                                            <p:strVal val="#ppt_x"/>
                                          </p:val>
                                        </p:tav>
                                        <p:tav tm="100000">
                                          <p:val>
                                            <p:strVal val="#ppt_x"/>
                                          </p:val>
                                        </p:tav>
                                      </p:tavLst>
                                    </p:anim>
                                    <p:anim calcmode="lin" valueType="num">
                                      <p:cBhvr additive="base">
                                        <p:cTn id="12" dur="500" fill="hold"/>
                                        <p:tgtEl>
                                          <p:spTgt spid="12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nodeType="afterEffect">
                                  <p:stCondLst>
                                    <p:cond delay="0"/>
                                  </p:stCondLst>
                                  <p:childTnLst>
                                    <p:set>
                                      <p:cBhvr>
                                        <p:cTn id="15" dur="1" fill="hold">
                                          <p:stCondLst>
                                            <p:cond delay="0"/>
                                          </p:stCondLst>
                                        </p:cTn>
                                        <p:tgtEl>
                                          <p:spTgt spid="122"/>
                                        </p:tgtEl>
                                        <p:attrNameLst>
                                          <p:attrName>style.visibility</p:attrName>
                                        </p:attrNameLst>
                                      </p:cBhvr>
                                      <p:to>
                                        <p:strVal val="visible"/>
                                      </p:to>
                                    </p:set>
                                    <p:anim calcmode="lin" valueType="num">
                                      <p:cBhvr additive="base">
                                        <p:cTn id="16" dur="500" fill="hold"/>
                                        <p:tgtEl>
                                          <p:spTgt spid="122"/>
                                        </p:tgtEl>
                                        <p:attrNameLst>
                                          <p:attrName>ppt_x</p:attrName>
                                        </p:attrNameLst>
                                      </p:cBhvr>
                                      <p:tavLst>
                                        <p:tav tm="0">
                                          <p:val>
                                            <p:strVal val="#ppt_x"/>
                                          </p:val>
                                        </p:tav>
                                        <p:tav tm="100000">
                                          <p:val>
                                            <p:strVal val="#ppt_x"/>
                                          </p:val>
                                        </p:tav>
                                      </p:tavLst>
                                    </p:anim>
                                    <p:anim calcmode="lin" valueType="num">
                                      <p:cBhvr additive="base">
                                        <p:cTn id="17" dur="500" fill="hold"/>
                                        <p:tgtEl>
                                          <p:spTgt spid="122"/>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Effect transition="in" filter="wipe(left)">
                                      <p:cBhvr>
                                        <p:cTn id="21" dur="500"/>
                                        <p:tgtEl>
                                          <p:spTgt spid="62"/>
                                        </p:tgtEl>
                                      </p:cBhvr>
                                    </p:animEffect>
                                  </p:childTnLst>
                                </p:cTn>
                              </p:par>
                            </p:childTnLst>
                          </p:cTn>
                        </p:par>
                        <p:par>
                          <p:cTn id="22" fill="hold">
                            <p:stCondLst>
                              <p:cond delay="2500"/>
                            </p:stCondLst>
                            <p:childTnLst>
                              <p:par>
                                <p:cTn id="23" presetID="22" presetClass="entr" presetSubtype="8" fill="hold" grpId="0" nodeType="afterEffect">
                                  <p:stCondLst>
                                    <p:cond delay="0"/>
                                  </p:stCondLst>
                                  <p:childTnLst>
                                    <p:set>
                                      <p:cBhvr>
                                        <p:cTn id="24" dur="1" fill="hold">
                                          <p:stCondLst>
                                            <p:cond delay="0"/>
                                          </p:stCondLst>
                                        </p:cTn>
                                        <p:tgtEl>
                                          <p:spTgt spid="6164"/>
                                        </p:tgtEl>
                                        <p:attrNameLst>
                                          <p:attrName>style.visibility</p:attrName>
                                        </p:attrNameLst>
                                      </p:cBhvr>
                                      <p:to>
                                        <p:strVal val="visible"/>
                                      </p:to>
                                    </p:set>
                                    <p:animEffect transition="in" filter="wipe(left)">
                                      <p:cBhvr>
                                        <p:cTn id="25" dur="500"/>
                                        <p:tgtEl>
                                          <p:spTgt spid="6164"/>
                                        </p:tgtEl>
                                      </p:cBhvr>
                                    </p:animEffect>
                                  </p:childTnLst>
                                </p:cTn>
                              </p:par>
                            </p:childTnLst>
                          </p:cTn>
                        </p:par>
                        <p:par>
                          <p:cTn id="26" fill="hold">
                            <p:stCondLst>
                              <p:cond delay="3000"/>
                            </p:stCondLst>
                            <p:childTnLst>
                              <p:par>
                                <p:cTn id="27" presetID="22" presetClass="entr" presetSubtype="4" fill="hold" nodeType="afterEffect">
                                  <p:stCondLst>
                                    <p:cond delay="0"/>
                                  </p:stCondLst>
                                  <p:childTnLst>
                                    <p:set>
                                      <p:cBhvr>
                                        <p:cTn id="28" dur="1" fill="hold">
                                          <p:stCondLst>
                                            <p:cond delay="0"/>
                                          </p:stCondLst>
                                        </p:cTn>
                                        <p:tgtEl>
                                          <p:spTgt spid="79"/>
                                        </p:tgtEl>
                                        <p:attrNameLst>
                                          <p:attrName>style.visibility</p:attrName>
                                        </p:attrNameLst>
                                      </p:cBhvr>
                                      <p:to>
                                        <p:strVal val="visible"/>
                                      </p:to>
                                    </p:set>
                                    <p:animEffect transition="in" filter="wipe(down)">
                                      <p:cBhvr>
                                        <p:cTn id="29" dur="500"/>
                                        <p:tgtEl>
                                          <p:spTgt spid="79"/>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par>
                                <p:cTn id="36" presetID="53" presetClass="entr" presetSubtype="16" fill="hold" nodeType="withEffect">
                                  <p:stCondLst>
                                    <p:cond delay="0"/>
                                  </p:stCondLst>
                                  <p:childTnLst>
                                    <p:set>
                                      <p:cBhvr>
                                        <p:cTn id="37" dur="1" fill="hold">
                                          <p:stCondLst>
                                            <p:cond delay="0"/>
                                          </p:stCondLst>
                                        </p:cTn>
                                        <p:tgtEl>
                                          <p:spTgt spid="105"/>
                                        </p:tgtEl>
                                        <p:attrNameLst>
                                          <p:attrName>style.visibility</p:attrName>
                                        </p:attrNameLst>
                                      </p:cBhvr>
                                      <p:to>
                                        <p:strVal val="visible"/>
                                      </p:to>
                                    </p:set>
                                    <p:anim calcmode="lin" valueType="num">
                                      <p:cBhvr>
                                        <p:cTn id="38" dur="500" fill="hold"/>
                                        <p:tgtEl>
                                          <p:spTgt spid="105"/>
                                        </p:tgtEl>
                                        <p:attrNameLst>
                                          <p:attrName>ppt_w</p:attrName>
                                        </p:attrNameLst>
                                      </p:cBhvr>
                                      <p:tavLst>
                                        <p:tav tm="0">
                                          <p:val>
                                            <p:fltVal val="0"/>
                                          </p:val>
                                        </p:tav>
                                        <p:tav tm="100000">
                                          <p:val>
                                            <p:strVal val="#ppt_w"/>
                                          </p:val>
                                        </p:tav>
                                      </p:tavLst>
                                    </p:anim>
                                    <p:anim calcmode="lin" valueType="num">
                                      <p:cBhvr>
                                        <p:cTn id="39" dur="500" fill="hold"/>
                                        <p:tgtEl>
                                          <p:spTgt spid="105"/>
                                        </p:tgtEl>
                                        <p:attrNameLst>
                                          <p:attrName>ppt_h</p:attrName>
                                        </p:attrNameLst>
                                      </p:cBhvr>
                                      <p:tavLst>
                                        <p:tav tm="0">
                                          <p:val>
                                            <p:fltVal val="0"/>
                                          </p:val>
                                        </p:tav>
                                        <p:tav tm="100000">
                                          <p:val>
                                            <p:strVal val="#ppt_h"/>
                                          </p:val>
                                        </p:tav>
                                      </p:tavLst>
                                    </p:anim>
                                    <p:animEffect transition="in" filter="fade">
                                      <p:cBhvr>
                                        <p:cTn id="40" dur="500"/>
                                        <p:tgtEl>
                                          <p:spTgt spid="105"/>
                                        </p:tgtEl>
                                      </p:cBhvr>
                                    </p:animEffect>
                                  </p:childTnLst>
                                </p:cTn>
                              </p:par>
                            </p:childTnLst>
                          </p:cTn>
                        </p:par>
                        <p:par>
                          <p:cTn id="41" fill="hold">
                            <p:stCondLst>
                              <p:cond delay="4000"/>
                            </p:stCondLst>
                            <p:childTnLst>
                              <p:par>
                                <p:cTn id="42" presetID="2" presetClass="entr" presetSubtype="4" fill="hold" grpId="0" nodeType="afterEffect">
                                  <p:stCondLst>
                                    <p:cond delay="0"/>
                                  </p:stCondLst>
                                  <p:childTnLst>
                                    <p:set>
                                      <p:cBhvr>
                                        <p:cTn id="43" dur="1" fill="hold">
                                          <p:stCondLst>
                                            <p:cond delay="0"/>
                                          </p:stCondLst>
                                        </p:cTn>
                                        <p:tgtEl>
                                          <p:spTgt spid="127"/>
                                        </p:tgtEl>
                                        <p:attrNameLst>
                                          <p:attrName>style.visibility</p:attrName>
                                        </p:attrNameLst>
                                      </p:cBhvr>
                                      <p:to>
                                        <p:strVal val="visible"/>
                                      </p:to>
                                    </p:set>
                                    <p:anim calcmode="lin" valueType="num">
                                      <p:cBhvr additive="base">
                                        <p:cTn id="44" dur="500" fill="hold"/>
                                        <p:tgtEl>
                                          <p:spTgt spid="127"/>
                                        </p:tgtEl>
                                        <p:attrNameLst>
                                          <p:attrName>ppt_x</p:attrName>
                                        </p:attrNameLst>
                                      </p:cBhvr>
                                      <p:tavLst>
                                        <p:tav tm="0">
                                          <p:val>
                                            <p:strVal val="#ppt_x"/>
                                          </p:val>
                                        </p:tav>
                                        <p:tav tm="100000">
                                          <p:val>
                                            <p:strVal val="#ppt_x"/>
                                          </p:val>
                                        </p:tav>
                                      </p:tavLst>
                                    </p:anim>
                                    <p:anim calcmode="lin" valueType="num">
                                      <p:cBhvr additive="base">
                                        <p:cTn id="45" dur="500" fill="hold"/>
                                        <p:tgtEl>
                                          <p:spTgt spid="127"/>
                                        </p:tgtEl>
                                        <p:attrNameLst>
                                          <p:attrName>ppt_y</p:attrName>
                                        </p:attrNameLst>
                                      </p:cBhvr>
                                      <p:tavLst>
                                        <p:tav tm="0">
                                          <p:val>
                                            <p:strVal val="1+#ppt_h/2"/>
                                          </p:val>
                                        </p:tav>
                                        <p:tav tm="100000">
                                          <p:val>
                                            <p:strVal val="#ppt_y"/>
                                          </p:val>
                                        </p:tav>
                                      </p:tavLst>
                                    </p:anim>
                                  </p:childTnLst>
                                </p:cTn>
                              </p:par>
                            </p:childTnLst>
                          </p:cTn>
                        </p:par>
                        <p:par>
                          <p:cTn id="46" fill="hold">
                            <p:stCondLst>
                              <p:cond delay="4500"/>
                            </p:stCondLst>
                            <p:childTnLst>
                              <p:par>
                                <p:cTn id="47" presetID="2" presetClass="entr" presetSubtype="4" fill="hold" nodeType="afterEffect">
                                  <p:stCondLst>
                                    <p:cond delay="0"/>
                                  </p:stCondLst>
                                  <p:childTnLst>
                                    <p:set>
                                      <p:cBhvr>
                                        <p:cTn id="48" dur="1" fill="hold">
                                          <p:stCondLst>
                                            <p:cond delay="0"/>
                                          </p:stCondLst>
                                        </p:cTn>
                                        <p:tgtEl>
                                          <p:spTgt spid="119"/>
                                        </p:tgtEl>
                                        <p:attrNameLst>
                                          <p:attrName>style.visibility</p:attrName>
                                        </p:attrNameLst>
                                      </p:cBhvr>
                                      <p:to>
                                        <p:strVal val="visible"/>
                                      </p:to>
                                    </p:set>
                                    <p:anim calcmode="lin" valueType="num">
                                      <p:cBhvr additive="base">
                                        <p:cTn id="49" dur="500" fill="hold"/>
                                        <p:tgtEl>
                                          <p:spTgt spid="119"/>
                                        </p:tgtEl>
                                        <p:attrNameLst>
                                          <p:attrName>ppt_x</p:attrName>
                                        </p:attrNameLst>
                                      </p:cBhvr>
                                      <p:tavLst>
                                        <p:tav tm="0">
                                          <p:val>
                                            <p:strVal val="#ppt_x"/>
                                          </p:val>
                                        </p:tav>
                                        <p:tav tm="100000">
                                          <p:val>
                                            <p:strVal val="#ppt_x"/>
                                          </p:val>
                                        </p:tav>
                                      </p:tavLst>
                                    </p:anim>
                                    <p:anim calcmode="lin" valueType="num">
                                      <p:cBhvr additive="base">
                                        <p:cTn id="50" dur="500" fill="hold"/>
                                        <p:tgtEl>
                                          <p:spTgt spid="119"/>
                                        </p:tgtEl>
                                        <p:attrNameLst>
                                          <p:attrName>ppt_y</p:attrName>
                                        </p:attrNameLst>
                                      </p:cBhvr>
                                      <p:tavLst>
                                        <p:tav tm="0">
                                          <p:val>
                                            <p:strVal val="1+#ppt_h/2"/>
                                          </p:val>
                                        </p:tav>
                                        <p:tav tm="100000">
                                          <p:val>
                                            <p:strVal val="#ppt_y"/>
                                          </p:val>
                                        </p:tav>
                                      </p:tavLst>
                                    </p:anim>
                                  </p:childTnLst>
                                </p:cTn>
                              </p:par>
                            </p:childTnLst>
                          </p:cTn>
                        </p:par>
                        <p:par>
                          <p:cTn id="51" fill="hold">
                            <p:stCondLst>
                              <p:cond delay="5000"/>
                            </p:stCondLst>
                            <p:childTnLst>
                              <p:par>
                                <p:cTn id="52" presetID="22" presetClass="entr" presetSubtype="8" fill="hold" grpId="0" nodeType="after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wipe(left)">
                                      <p:cBhvr>
                                        <p:cTn id="54" dur="500"/>
                                        <p:tgtEl>
                                          <p:spTgt spid="59"/>
                                        </p:tgtEl>
                                      </p:cBhvr>
                                    </p:animEffect>
                                  </p:childTnLst>
                                </p:cTn>
                              </p:par>
                            </p:childTnLst>
                          </p:cTn>
                        </p:par>
                        <p:par>
                          <p:cTn id="55" fill="hold">
                            <p:stCondLst>
                              <p:cond delay="5500"/>
                            </p:stCondLst>
                            <p:childTnLst>
                              <p:par>
                                <p:cTn id="56" presetID="22" presetClass="entr" presetSubtype="8" fill="hold" grpId="0" nodeType="afterEffect">
                                  <p:stCondLst>
                                    <p:cond delay="0"/>
                                  </p:stCondLst>
                                  <p:childTnLst>
                                    <p:set>
                                      <p:cBhvr>
                                        <p:cTn id="57" dur="1" fill="hold">
                                          <p:stCondLst>
                                            <p:cond delay="0"/>
                                          </p:stCondLst>
                                        </p:cTn>
                                        <p:tgtEl>
                                          <p:spTgt spid="6165"/>
                                        </p:tgtEl>
                                        <p:attrNameLst>
                                          <p:attrName>style.visibility</p:attrName>
                                        </p:attrNameLst>
                                      </p:cBhvr>
                                      <p:to>
                                        <p:strVal val="visible"/>
                                      </p:to>
                                    </p:set>
                                    <p:animEffect transition="in" filter="wipe(left)">
                                      <p:cBhvr>
                                        <p:cTn id="58" dur="500"/>
                                        <p:tgtEl>
                                          <p:spTgt spid="6165"/>
                                        </p:tgtEl>
                                      </p:cBhvr>
                                    </p:animEffect>
                                  </p:childTnLst>
                                </p:cTn>
                              </p:par>
                            </p:childTnLst>
                          </p:cTn>
                        </p:par>
                        <p:par>
                          <p:cTn id="59" fill="hold">
                            <p:stCondLst>
                              <p:cond delay="6000"/>
                            </p:stCondLst>
                            <p:childTnLst>
                              <p:par>
                                <p:cTn id="60" presetID="22" presetClass="entr" presetSubtype="4" fill="hold" nodeType="afterEffect">
                                  <p:stCondLst>
                                    <p:cond delay="0"/>
                                  </p:stCondLst>
                                  <p:childTnLst>
                                    <p:set>
                                      <p:cBhvr>
                                        <p:cTn id="61" dur="1" fill="hold">
                                          <p:stCondLst>
                                            <p:cond delay="0"/>
                                          </p:stCondLst>
                                        </p:cTn>
                                        <p:tgtEl>
                                          <p:spTgt spid="78"/>
                                        </p:tgtEl>
                                        <p:attrNameLst>
                                          <p:attrName>style.visibility</p:attrName>
                                        </p:attrNameLst>
                                      </p:cBhvr>
                                      <p:to>
                                        <p:strVal val="visible"/>
                                      </p:to>
                                    </p:set>
                                    <p:animEffect transition="in" filter="wipe(down)">
                                      <p:cBhvr>
                                        <p:cTn id="62" dur="500"/>
                                        <p:tgtEl>
                                          <p:spTgt spid="78"/>
                                        </p:tgtEl>
                                      </p:cBhvr>
                                    </p:animEffect>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04"/>
                                        </p:tgtEl>
                                        <p:attrNameLst>
                                          <p:attrName>style.visibility</p:attrName>
                                        </p:attrNameLst>
                                      </p:cBhvr>
                                      <p:to>
                                        <p:strVal val="visible"/>
                                      </p:to>
                                    </p:set>
                                    <p:anim calcmode="lin" valueType="num">
                                      <p:cBhvr>
                                        <p:cTn id="66" dur="500" fill="hold"/>
                                        <p:tgtEl>
                                          <p:spTgt spid="104"/>
                                        </p:tgtEl>
                                        <p:attrNameLst>
                                          <p:attrName>ppt_w</p:attrName>
                                        </p:attrNameLst>
                                      </p:cBhvr>
                                      <p:tavLst>
                                        <p:tav tm="0">
                                          <p:val>
                                            <p:fltVal val="0"/>
                                          </p:val>
                                        </p:tav>
                                        <p:tav tm="100000">
                                          <p:val>
                                            <p:strVal val="#ppt_w"/>
                                          </p:val>
                                        </p:tav>
                                      </p:tavLst>
                                    </p:anim>
                                    <p:anim calcmode="lin" valueType="num">
                                      <p:cBhvr>
                                        <p:cTn id="67" dur="500" fill="hold"/>
                                        <p:tgtEl>
                                          <p:spTgt spid="104"/>
                                        </p:tgtEl>
                                        <p:attrNameLst>
                                          <p:attrName>ppt_h</p:attrName>
                                        </p:attrNameLst>
                                      </p:cBhvr>
                                      <p:tavLst>
                                        <p:tav tm="0">
                                          <p:val>
                                            <p:fltVal val="0"/>
                                          </p:val>
                                        </p:tav>
                                        <p:tav tm="100000">
                                          <p:val>
                                            <p:strVal val="#ppt_h"/>
                                          </p:val>
                                        </p:tav>
                                      </p:tavLst>
                                    </p:anim>
                                    <p:animEffect transition="in" filter="fade">
                                      <p:cBhvr>
                                        <p:cTn id="68" dur="500"/>
                                        <p:tgtEl>
                                          <p:spTgt spid="10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0"/>
                                        </p:tgtEl>
                                        <p:attrNameLst>
                                          <p:attrName>style.visibility</p:attrName>
                                        </p:attrNameLst>
                                      </p:cBhvr>
                                      <p:to>
                                        <p:strVal val="visible"/>
                                      </p:to>
                                    </p:set>
                                    <p:anim calcmode="lin" valueType="num">
                                      <p:cBhvr>
                                        <p:cTn id="71" dur="500" fill="hold"/>
                                        <p:tgtEl>
                                          <p:spTgt spid="50"/>
                                        </p:tgtEl>
                                        <p:attrNameLst>
                                          <p:attrName>ppt_w</p:attrName>
                                        </p:attrNameLst>
                                      </p:cBhvr>
                                      <p:tavLst>
                                        <p:tav tm="0">
                                          <p:val>
                                            <p:fltVal val="0"/>
                                          </p:val>
                                        </p:tav>
                                        <p:tav tm="100000">
                                          <p:val>
                                            <p:strVal val="#ppt_w"/>
                                          </p:val>
                                        </p:tav>
                                      </p:tavLst>
                                    </p:anim>
                                    <p:anim calcmode="lin" valueType="num">
                                      <p:cBhvr>
                                        <p:cTn id="72" dur="500" fill="hold"/>
                                        <p:tgtEl>
                                          <p:spTgt spid="50"/>
                                        </p:tgtEl>
                                        <p:attrNameLst>
                                          <p:attrName>ppt_h</p:attrName>
                                        </p:attrNameLst>
                                      </p:cBhvr>
                                      <p:tavLst>
                                        <p:tav tm="0">
                                          <p:val>
                                            <p:fltVal val="0"/>
                                          </p:val>
                                        </p:tav>
                                        <p:tav tm="100000">
                                          <p:val>
                                            <p:strVal val="#ppt_h"/>
                                          </p:val>
                                        </p:tav>
                                      </p:tavLst>
                                    </p:anim>
                                    <p:animEffect transition="in" filter="fade">
                                      <p:cBhvr>
                                        <p:cTn id="73" dur="500"/>
                                        <p:tgtEl>
                                          <p:spTgt spid="50"/>
                                        </p:tgtEl>
                                      </p:cBhvr>
                                    </p:animEffect>
                                  </p:childTnLst>
                                </p:cTn>
                              </p:par>
                            </p:childTnLst>
                          </p:cTn>
                        </p:par>
                        <p:par>
                          <p:cTn id="74" fill="hold">
                            <p:stCondLst>
                              <p:cond delay="7000"/>
                            </p:stCondLst>
                            <p:childTnLst>
                              <p:par>
                                <p:cTn id="75" presetID="2" presetClass="entr" presetSubtype="4" fill="hold" grpId="0" nodeType="afterEffect">
                                  <p:stCondLst>
                                    <p:cond delay="0"/>
                                  </p:stCondLst>
                                  <p:childTnLst>
                                    <p:set>
                                      <p:cBhvr>
                                        <p:cTn id="76" dur="1" fill="hold">
                                          <p:stCondLst>
                                            <p:cond delay="0"/>
                                          </p:stCondLst>
                                        </p:cTn>
                                        <p:tgtEl>
                                          <p:spTgt spid="126"/>
                                        </p:tgtEl>
                                        <p:attrNameLst>
                                          <p:attrName>style.visibility</p:attrName>
                                        </p:attrNameLst>
                                      </p:cBhvr>
                                      <p:to>
                                        <p:strVal val="visible"/>
                                      </p:to>
                                    </p:set>
                                    <p:anim calcmode="lin" valueType="num">
                                      <p:cBhvr additive="base">
                                        <p:cTn id="77" dur="500" fill="hold"/>
                                        <p:tgtEl>
                                          <p:spTgt spid="126"/>
                                        </p:tgtEl>
                                        <p:attrNameLst>
                                          <p:attrName>ppt_x</p:attrName>
                                        </p:attrNameLst>
                                      </p:cBhvr>
                                      <p:tavLst>
                                        <p:tav tm="0">
                                          <p:val>
                                            <p:strVal val="#ppt_x"/>
                                          </p:val>
                                        </p:tav>
                                        <p:tav tm="100000">
                                          <p:val>
                                            <p:strVal val="#ppt_x"/>
                                          </p:val>
                                        </p:tav>
                                      </p:tavLst>
                                    </p:anim>
                                    <p:anim calcmode="lin" valueType="num">
                                      <p:cBhvr additive="base">
                                        <p:cTn id="78" dur="500" fill="hold"/>
                                        <p:tgtEl>
                                          <p:spTgt spid="126"/>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2" presetClass="entr" presetSubtype="4" fill="hold" nodeType="afterEffect">
                                  <p:stCondLst>
                                    <p:cond delay="0"/>
                                  </p:stCondLst>
                                  <p:childTnLst>
                                    <p:set>
                                      <p:cBhvr>
                                        <p:cTn id="81" dur="1" fill="hold">
                                          <p:stCondLst>
                                            <p:cond delay="0"/>
                                          </p:stCondLst>
                                        </p:cTn>
                                        <p:tgtEl>
                                          <p:spTgt spid="116"/>
                                        </p:tgtEl>
                                        <p:attrNameLst>
                                          <p:attrName>style.visibility</p:attrName>
                                        </p:attrNameLst>
                                      </p:cBhvr>
                                      <p:to>
                                        <p:strVal val="visible"/>
                                      </p:to>
                                    </p:set>
                                    <p:anim calcmode="lin" valueType="num">
                                      <p:cBhvr additive="base">
                                        <p:cTn id="82" dur="500" fill="hold"/>
                                        <p:tgtEl>
                                          <p:spTgt spid="116"/>
                                        </p:tgtEl>
                                        <p:attrNameLst>
                                          <p:attrName>ppt_x</p:attrName>
                                        </p:attrNameLst>
                                      </p:cBhvr>
                                      <p:tavLst>
                                        <p:tav tm="0">
                                          <p:val>
                                            <p:strVal val="#ppt_x"/>
                                          </p:val>
                                        </p:tav>
                                        <p:tav tm="100000">
                                          <p:val>
                                            <p:strVal val="#ppt_x"/>
                                          </p:val>
                                        </p:tav>
                                      </p:tavLst>
                                    </p:anim>
                                    <p:anim calcmode="lin" valueType="num">
                                      <p:cBhvr additive="base">
                                        <p:cTn id="83" dur="500" fill="hold"/>
                                        <p:tgtEl>
                                          <p:spTgt spid="116"/>
                                        </p:tgtEl>
                                        <p:attrNameLst>
                                          <p:attrName>ppt_y</p:attrName>
                                        </p:attrNameLst>
                                      </p:cBhvr>
                                      <p:tavLst>
                                        <p:tav tm="0">
                                          <p:val>
                                            <p:strVal val="1+#ppt_h/2"/>
                                          </p:val>
                                        </p:tav>
                                        <p:tav tm="100000">
                                          <p:val>
                                            <p:strVal val="#ppt_y"/>
                                          </p:val>
                                        </p:tav>
                                      </p:tavLst>
                                    </p:anim>
                                  </p:childTnLst>
                                </p:cTn>
                              </p:par>
                            </p:childTnLst>
                          </p:cTn>
                        </p:par>
                        <p:par>
                          <p:cTn id="84" fill="hold">
                            <p:stCondLst>
                              <p:cond delay="8000"/>
                            </p:stCondLst>
                            <p:childTnLst>
                              <p:par>
                                <p:cTn id="85" presetID="22" presetClass="entr" presetSubtype="4" fill="hold" grpId="0" nodeType="afterEffect">
                                  <p:stCondLst>
                                    <p:cond delay="0"/>
                                  </p:stCondLst>
                                  <p:childTnLst>
                                    <p:set>
                                      <p:cBhvr>
                                        <p:cTn id="86" dur="1" fill="hold">
                                          <p:stCondLst>
                                            <p:cond delay="0"/>
                                          </p:stCondLst>
                                        </p:cTn>
                                        <p:tgtEl>
                                          <p:spTgt spid="61"/>
                                        </p:tgtEl>
                                        <p:attrNameLst>
                                          <p:attrName>style.visibility</p:attrName>
                                        </p:attrNameLst>
                                      </p:cBhvr>
                                      <p:to>
                                        <p:strVal val="visible"/>
                                      </p:to>
                                    </p:set>
                                    <p:animEffect transition="in" filter="wipe(down)">
                                      <p:cBhvr>
                                        <p:cTn id="87" dur="500"/>
                                        <p:tgtEl>
                                          <p:spTgt spid="61"/>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6166"/>
                                        </p:tgtEl>
                                        <p:attrNameLst>
                                          <p:attrName>style.visibility</p:attrName>
                                        </p:attrNameLst>
                                      </p:cBhvr>
                                      <p:to>
                                        <p:strVal val="visible"/>
                                      </p:to>
                                    </p:set>
                                    <p:animEffect transition="in" filter="wipe(left)">
                                      <p:cBhvr>
                                        <p:cTn id="91" dur="500"/>
                                        <p:tgtEl>
                                          <p:spTgt spid="6166"/>
                                        </p:tgtEl>
                                      </p:cBhvr>
                                    </p:animEffect>
                                  </p:childTnLst>
                                </p:cTn>
                              </p:par>
                            </p:childTnLst>
                          </p:cTn>
                        </p:par>
                        <p:par>
                          <p:cTn id="92" fill="hold">
                            <p:stCondLst>
                              <p:cond delay="9000"/>
                            </p:stCondLst>
                            <p:childTnLst>
                              <p:par>
                                <p:cTn id="93" presetID="22" presetClass="entr" presetSubtype="4"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Effect transition="in" filter="wipe(down)">
                                      <p:cBhvr>
                                        <p:cTn id="95" dur="500"/>
                                        <p:tgtEl>
                                          <p:spTgt spid="77"/>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47"/>
                                        </p:tgtEl>
                                        <p:attrNameLst>
                                          <p:attrName>style.visibility</p:attrName>
                                        </p:attrNameLst>
                                      </p:cBhvr>
                                      <p:to>
                                        <p:strVal val="visible"/>
                                      </p:to>
                                    </p:set>
                                    <p:anim calcmode="lin" valueType="num">
                                      <p:cBhvr>
                                        <p:cTn id="99" dur="500" fill="hold"/>
                                        <p:tgtEl>
                                          <p:spTgt spid="47"/>
                                        </p:tgtEl>
                                        <p:attrNameLst>
                                          <p:attrName>ppt_w</p:attrName>
                                        </p:attrNameLst>
                                      </p:cBhvr>
                                      <p:tavLst>
                                        <p:tav tm="0">
                                          <p:val>
                                            <p:fltVal val="0"/>
                                          </p:val>
                                        </p:tav>
                                        <p:tav tm="100000">
                                          <p:val>
                                            <p:strVal val="#ppt_w"/>
                                          </p:val>
                                        </p:tav>
                                      </p:tavLst>
                                    </p:anim>
                                    <p:anim calcmode="lin" valueType="num">
                                      <p:cBhvr>
                                        <p:cTn id="100" dur="500" fill="hold"/>
                                        <p:tgtEl>
                                          <p:spTgt spid="47"/>
                                        </p:tgtEl>
                                        <p:attrNameLst>
                                          <p:attrName>ppt_h</p:attrName>
                                        </p:attrNameLst>
                                      </p:cBhvr>
                                      <p:tavLst>
                                        <p:tav tm="0">
                                          <p:val>
                                            <p:fltVal val="0"/>
                                          </p:val>
                                        </p:tav>
                                        <p:tav tm="100000">
                                          <p:val>
                                            <p:strVal val="#ppt_h"/>
                                          </p:val>
                                        </p:tav>
                                      </p:tavLst>
                                    </p:anim>
                                    <p:animEffect transition="in" filter="fade">
                                      <p:cBhvr>
                                        <p:cTn id="101" dur="500"/>
                                        <p:tgtEl>
                                          <p:spTgt spid="47"/>
                                        </p:tgtEl>
                                      </p:cBhvr>
                                    </p:animEffect>
                                  </p:childTnLst>
                                </p:cTn>
                              </p:par>
                              <p:par>
                                <p:cTn id="102" presetID="53" presetClass="entr" presetSubtype="16" fill="hold" nodeType="withEffect">
                                  <p:stCondLst>
                                    <p:cond delay="0"/>
                                  </p:stCondLst>
                                  <p:childTnLst>
                                    <p:set>
                                      <p:cBhvr>
                                        <p:cTn id="103" dur="1" fill="hold">
                                          <p:stCondLst>
                                            <p:cond delay="0"/>
                                          </p:stCondLst>
                                        </p:cTn>
                                        <p:tgtEl>
                                          <p:spTgt spid="83"/>
                                        </p:tgtEl>
                                        <p:attrNameLst>
                                          <p:attrName>style.visibility</p:attrName>
                                        </p:attrNameLst>
                                      </p:cBhvr>
                                      <p:to>
                                        <p:strVal val="visible"/>
                                      </p:to>
                                    </p:set>
                                    <p:anim calcmode="lin" valueType="num">
                                      <p:cBhvr>
                                        <p:cTn id="104" dur="500" fill="hold"/>
                                        <p:tgtEl>
                                          <p:spTgt spid="83"/>
                                        </p:tgtEl>
                                        <p:attrNameLst>
                                          <p:attrName>ppt_w</p:attrName>
                                        </p:attrNameLst>
                                      </p:cBhvr>
                                      <p:tavLst>
                                        <p:tav tm="0">
                                          <p:val>
                                            <p:fltVal val="0"/>
                                          </p:val>
                                        </p:tav>
                                        <p:tav tm="100000">
                                          <p:val>
                                            <p:strVal val="#ppt_w"/>
                                          </p:val>
                                        </p:tav>
                                      </p:tavLst>
                                    </p:anim>
                                    <p:anim calcmode="lin" valueType="num">
                                      <p:cBhvr>
                                        <p:cTn id="105" dur="500" fill="hold"/>
                                        <p:tgtEl>
                                          <p:spTgt spid="83"/>
                                        </p:tgtEl>
                                        <p:attrNameLst>
                                          <p:attrName>ppt_h</p:attrName>
                                        </p:attrNameLst>
                                      </p:cBhvr>
                                      <p:tavLst>
                                        <p:tav tm="0">
                                          <p:val>
                                            <p:fltVal val="0"/>
                                          </p:val>
                                        </p:tav>
                                        <p:tav tm="100000">
                                          <p:val>
                                            <p:strVal val="#ppt_h"/>
                                          </p:val>
                                        </p:tav>
                                      </p:tavLst>
                                    </p:anim>
                                    <p:animEffect transition="in" filter="fade">
                                      <p:cBhvr>
                                        <p:cTn id="106" dur="500"/>
                                        <p:tgtEl>
                                          <p:spTgt spid="83"/>
                                        </p:tgtEl>
                                      </p:cBhvr>
                                    </p:animEffect>
                                  </p:childTnLst>
                                </p:cTn>
                              </p:par>
                            </p:childTnLst>
                          </p:cTn>
                        </p:par>
                        <p:par>
                          <p:cTn id="107" fill="hold">
                            <p:stCondLst>
                              <p:cond delay="10000"/>
                            </p:stCondLst>
                            <p:childTnLst>
                              <p:par>
                                <p:cTn id="108" presetID="2" presetClass="entr" presetSubtype="4" fill="hold" grpId="0" nodeType="afterEffect">
                                  <p:stCondLst>
                                    <p:cond delay="0"/>
                                  </p:stCondLst>
                                  <p:childTnLst>
                                    <p:set>
                                      <p:cBhvr>
                                        <p:cTn id="109" dur="1" fill="hold">
                                          <p:stCondLst>
                                            <p:cond delay="0"/>
                                          </p:stCondLst>
                                        </p:cTn>
                                        <p:tgtEl>
                                          <p:spTgt spid="125"/>
                                        </p:tgtEl>
                                        <p:attrNameLst>
                                          <p:attrName>style.visibility</p:attrName>
                                        </p:attrNameLst>
                                      </p:cBhvr>
                                      <p:to>
                                        <p:strVal val="visible"/>
                                      </p:to>
                                    </p:set>
                                    <p:anim calcmode="lin" valueType="num">
                                      <p:cBhvr additive="base">
                                        <p:cTn id="110" dur="500" fill="hold"/>
                                        <p:tgtEl>
                                          <p:spTgt spid="125"/>
                                        </p:tgtEl>
                                        <p:attrNameLst>
                                          <p:attrName>ppt_x</p:attrName>
                                        </p:attrNameLst>
                                      </p:cBhvr>
                                      <p:tavLst>
                                        <p:tav tm="0">
                                          <p:val>
                                            <p:strVal val="#ppt_x"/>
                                          </p:val>
                                        </p:tav>
                                        <p:tav tm="100000">
                                          <p:val>
                                            <p:strVal val="#ppt_x"/>
                                          </p:val>
                                        </p:tav>
                                      </p:tavLst>
                                    </p:anim>
                                    <p:anim calcmode="lin" valueType="num">
                                      <p:cBhvr additive="base">
                                        <p:cTn id="111" dur="500" fill="hold"/>
                                        <p:tgtEl>
                                          <p:spTgt spid="125"/>
                                        </p:tgtEl>
                                        <p:attrNameLst>
                                          <p:attrName>ppt_y</p:attrName>
                                        </p:attrNameLst>
                                      </p:cBhvr>
                                      <p:tavLst>
                                        <p:tav tm="0">
                                          <p:val>
                                            <p:strVal val="1+#ppt_h/2"/>
                                          </p:val>
                                        </p:tav>
                                        <p:tav tm="100000">
                                          <p:val>
                                            <p:strVal val="#ppt_y"/>
                                          </p:val>
                                        </p:tav>
                                      </p:tavLst>
                                    </p:anim>
                                  </p:childTnLst>
                                </p:cTn>
                              </p:par>
                            </p:childTnLst>
                          </p:cTn>
                        </p:par>
                        <p:par>
                          <p:cTn id="112" fill="hold">
                            <p:stCondLst>
                              <p:cond delay="10500"/>
                            </p:stCondLst>
                            <p:childTnLst>
                              <p:par>
                                <p:cTn id="113" presetID="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 calcmode="lin" valueType="num">
                                      <p:cBhvr additive="base">
                                        <p:cTn id="115" dur="500" fill="hold"/>
                                        <p:tgtEl>
                                          <p:spTgt spid="113"/>
                                        </p:tgtEl>
                                        <p:attrNameLst>
                                          <p:attrName>ppt_x</p:attrName>
                                        </p:attrNameLst>
                                      </p:cBhvr>
                                      <p:tavLst>
                                        <p:tav tm="0">
                                          <p:val>
                                            <p:strVal val="#ppt_x"/>
                                          </p:val>
                                        </p:tav>
                                        <p:tav tm="100000">
                                          <p:val>
                                            <p:strVal val="#ppt_x"/>
                                          </p:val>
                                        </p:tav>
                                      </p:tavLst>
                                    </p:anim>
                                    <p:anim calcmode="lin" valueType="num">
                                      <p:cBhvr additive="base">
                                        <p:cTn id="116" dur="500" fill="hold"/>
                                        <p:tgtEl>
                                          <p:spTgt spid="113"/>
                                        </p:tgtEl>
                                        <p:attrNameLst>
                                          <p:attrName>ppt_y</p:attrName>
                                        </p:attrNameLst>
                                      </p:cBhvr>
                                      <p:tavLst>
                                        <p:tav tm="0">
                                          <p:val>
                                            <p:strVal val="1+#ppt_h/2"/>
                                          </p:val>
                                        </p:tav>
                                        <p:tav tm="100000">
                                          <p:val>
                                            <p:strVal val="#ppt_y"/>
                                          </p:val>
                                        </p:tav>
                                      </p:tavLst>
                                    </p:anim>
                                  </p:childTnLst>
                                </p:cTn>
                              </p:par>
                            </p:childTnLst>
                          </p:cTn>
                        </p:par>
                        <p:par>
                          <p:cTn id="117" fill="hold">
                            <p:stCondLst>
                              <p:cond delay="11000"/>
                            </p:stCondLst>
                            <p:childTnLst>
                              <p:par>
                                <p:cTn id="118" presetID="22" presetClass="entr" presetSubtype="8"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wipe(left)">
                                      <p:cBhvr>
                                        <p:cTn id="120" dur="500"/>
                                        <p:tgtEl>
                                          <p:spTgt spid="60"/>
                                        </p:tgtEl>
                                      </p:cBhvr>
                                    </p:animEffect>
                                  </p:childTnLst>
                                </p:cTn>
                              </p:par>
                            </p:childTnLst>
                          </p:cTn>
                        </p:par>
                        <p:par>
                          <p:cTn id="121" fill="hold">
                            <p:stCondLst>
                              <p:cond delay="11500"/>
                            </p:stCondLst>
                            <p:childTnLst>
                              <p:par>
                                <p:cTn id="122" presetID="22" presetClass="entr" presetSubtype="8" fill="hold" grpId="0" nodeType="afterEffect">
                                  <p:stCondLst>
                                    <p:cond delay="0"/>
                                  </p:stCondLst>
                                  <p:childTnLst>
                                    <p:set>
                                      <p:cBhvr>
                                        <p:cTn id="123" dur="1" fill="hold">
                                          <p:stCondLst>
                                            <p:cond delay="0"/>
                                          </p:stCondLst>
                                        </p:cTn>
                                        <p:tgtEl>
                                          <p:spTgt spid="6167"/>
                                        </p:tgtEl>
                                        <p:attrNameLst>
                                          <p:attrName>style.visibility</p:attrName>
                                        </p:attrNameLst>
                                      </p:cBhvr>
                                      <p:to>
                                        <p:strVal val="visible"/>
                                      </p:to>
                                    </p:set>
                                    <p:animEffect transition="in" filter="wipe(left)">
                                      <p:cBhvr>
                                        <p:cTn id="124" dur="500"/>
                                        <p:tgtEl>
                                          <p:spTgt spid="6167"/>
                                        </p:tgtEl>
                                      </p:cBhvr>
                                    </p:animEffect>
                                  </p:childTnLst>
                                </p:cTn>
                              </p:par>
                            </p:childTnLst>
                          </p:cTn>
                        </p:par>
                        <p:par>
                          <p:cTn id="125" fill="hold">
                            <p:stCondLst>
                              <p:cond delay="12000"/>
                            </p:stCondLst>
                            <p:childTnLst>
                              <p:par>
                                <p:cTn id="126" presetID="22" presetClass="entr" presetSubtype="4" fill="hold" nodeType="afterEffect">
                                  <p:stCondLst>
                                    <p:cond delay="0"/>
                                  </p:stCondLst>
                                  <p:childTnLst>
                                    <p:set>
                                      <p:cBhvr>
                                        <p:cTn id="127" dur="1" fill="hold">
                                          <p:stCondLst>
                                            <p:cond delay="0"/>
                                          </p:stCondLst>
                                        </p:cTn>
                                        <p:tgtEl>
                                          <p:spTgt spid="76"/>
                                        </p:tgtEl>
                                        <p:attrNameLst>
                                          <p:attrName>style.visibility</p:attrName>
                                        </p:attrNameLst>
                                      </p:cBhvr>
                                      <p:to>
                                        <p:strVal val="visible"/>
                                      </p:to>
                                    </p:set>
                                    <p:animEffect transition="in" filter="wipe(down)">
                                      <p:cBhvr>
                                        <p:cTn id="128" dur="500"/>
                                        <p:tgtEl>
                                          <p:spTgt spid="76"/>
                                        </p:tgtEl>
                                      </p:cBhvr>
                                    </p:animEffect>
                                  </p:childTnLst>
                                </p:cTn>
                              </p:par>
                            </p:childTnLst>
                          </p:cTn>
                        </p:par>
                        <p:par>
                          <p:cTn id="129" fill="hold">
                            <p:stCondLst>
                              <p:cond delay="12500"/>
                            </p:stCondLst>
                            <p:childTnLst>
                              <p:par>
                                <p:cTn id="130" presetID="53" presetClass="entr" presetSubtype="16" fill="hold" grpId="0" nodeType="afterEffect">
                                  <p:stCondLst>
                                    <p:cond delay="0"/>
                                  </p:stCondLst>
                                  <p:childTnLst>
                                    <p:set>
                                      <p:cBhvr>
                                        <p:cTn id="131" dur="1" fill="hold">
                                          <p:stCondLst>
                                            <p:cond delay="0"/>
                                          </p:stCondLst>
                                        </p:cTn>
                                        <p:tgtEl>
                                          <p:spTgt spid="44"/>
                                        </p:tgtEl>
                                        <p:attrNameLst>
                                          <p:attrName>style.visibility</p:attrName>
                                        </p:attrNameLst>
                                      </p:cBhvr>
                                      <p:to>
                                        <p:strVal val="visible"/>
                                      </p:to>
                                    </p:set>
                                    <p:anim calcmode="lin" valueType="num">
                                      <p:cBhvr>
                                        <p:cTn id="132" dur="500" fill="hold"/>
                                        <p:tgtEl>
                                          <p:spTgt spid="44"/>
                                        </p:tgtEl>
                                        <p:attrNameLst>
                                          <p:attrName>ppt_w</p:attrName>
                                        </p:attrNameLst>
                                      </p:cBhvr>
                                      <p:tavLst>
                                        <p:tav tm="0">
                                          <p:val>
                                            <p:fltVal val="0"/>
                                          </p:val>
                                        </p:tav>
                                        <p:tav tm="100000">
                                          <p:val>
                                            <p:strVal val="#ppt_w"/>
                                          </p:val>
                                        </p:tav>
                                      </p:tavLst>
                                    </p:anim>
                                    <p:anim calcmode="lin" valueType="num">
                                      <p:cBhvr>
                                        <p:cTn id="133" dur="500" fill="hold"/>
                                        <p:tgtEl>
                                          <p:spTgt spid="44"/>
                                        </p:tgtEl>
                                        <p:attrNameLst>
                                          <p:attrName>ppt_h</p:attrName>
                                        </p:attrNameLst>
                                      </p:cBhvr>
                                      <p:tavLst>
                                        <p:tav tm="0">
                                          <p:val>
                                            <p:fltVal val="0"/>
                                          </p:val>
                                        </p:tav>
                                        <p:tav tm="100000">
                                          <p:val>
                                            <p:strVal val="#ppt_h"/>
                                          </p:val>
                                        </p:tav>
                                      </p:tavLst>
                                    </p:anim>
                                    <p:animEffect transition="in" filter="fade">
                                      <p:cBhvr>
                                        <p:cTn id="134" dur="500"/>
                                        <p:tgtEl>
                                          <p:spTgt spid="44"/>
                                        </p:tgtEl>
                                      </p:cBhvr>
                                    </p:animEffect>
                                  </p:childTnLst>
                                </p:cTn>
                              </p:par>
                              <p:par>
                                <p:cTn id="135" presetID="53" presetClass="entr" presetSubtype="16" fill="hold" nodeType="withEffect">
                                  <p:stCondLst>
                                    <p:cond delay="0"/>
                                  </p:stCondLst>
                                  <p:childTnLst>
                                    <p:set>
                                      <p:cBhvr>
                                        <p:cTn id="136" dur="1" fill="hold">
                                          <p:stCondLst>
                                            <p:cond delay="0"/>
                                          </p:stCondLst>
                                        </p:cTn>
                                        <p:tgtEl>
                                          <p:spTgt spid="82"/>
                                        </p:tgtEl>
                                        <p:attrNameLst>
                                          <p:attrName>style.visibility</p:attrName>
                                        </p:attrNameLst>
                                      </p:cBhvr>
                                      <p:to>
                                        <p:strVal val="visible"/>
                                      </p:to>
                                    </p:set>
                                    <p:anim calcmode="lin" valueType="num">
                                      <p:cBhvr>
                                        <p:cTn id="137" dur="500" fill="hold"/>
                                        <p:tgtEl>
                                          <p:spTgt spid="82"/>
                                        </p:tgtEl>
                                        <p:attrNameLst>
                                          <p:attrName>ppt_w</p:attrName>
                                        </p:attrNameLst>
                                      </p:cBhvr>
                                      <p:tavLst>
                                        <p:tav tm="0">
                                          <p:val>
                                            <p:fltVal val="0"/>
                                          </p:val>
                                        </p:tav>
                                        <p:tav tm="100000">
                                          <p:val>
                                            <p:strVal val="#ppt_w"/>
                                          </p:val>
                                        </p:tav>
                                      </p:tavLst>
                                    </p:anim>
                                    <p:anim calcmode="lin" valueType="num">
                                      <p:cBhvr>
                                        <p:cTn id="138" dur="500" fill="hold"/>
                                        <p:tgtEl>
                                          <p:spTgt spid="82"/>
                                        </p:tgtEl>
                                        <p:attrNameLst>
                                          <p:attrName>ppt_h</p:attrName>
                                        </p:attrNameLst>
                                      </p:cBhvr>
                                      <p:tavLst>
                                        <p:tav tm="0">
                                          <p:val>
                                            <p:fltVal val="0"/>
                                          </p:val>
                                        </p:tav>
                                        <p:tav tm="100000">
                                          <p:val>
                                            <p:strVal val="#ppt_h"/>
                                          </p:val>
                                        </p:tav>
                                      </p:tavLst>
                                    </p:anim>
                                    <p:animEffect transition="in" filter="fade">
                                      <p:cBhvr>
                                        <p:cTn id="139" dur="500"/>
                                        <p:tgtEl>
                                          <p:spTgt spid="82"/>
                                        </p:tgtEl>
                                      </p:cBhvr>
                                    </p:animEffect>
                                  </p:childTnLst>
                                </p:cTn>
                              </p:par>
                            </p:childTnLst>
                          </p:cTn>
                        </p:par>
                        <p:par>
                          <p:cTn id="140" fill="hold">
                            <p:stCondLst>
                              <p:cond delay="13000"/>
                            </p:stCondLst>
                            <p:childTnLst>
                              <p:par>
                                <p:cTn id="141" presetID="2" presetClass="entr" presetSubtype="4" fill="hold" grpId="0" nodeType="afterEffect">
                                  <p:stCondLst>
                                    <p:cond delay="0"/>
                                  </p:stCondLst>
                                  <p:childTnLst>
                                    <p:set>
                                      <p:cBhvr>
                                        <p:cTn id="142" dur="1" fill="hold">
                                          <p:stCondLst>
                                            <p:cond delay="0"/>
                                          </p:stCondLst>
                                        </p:cTn>
                                        <p:tgtEl>
                                          <p:spTgt spid="131"/>
                                        </p:tgtEl>
                                        <p:attrNameLst>
                                          <p:attrName>style.visibility</p:attrName>
                                        </p:attrNameLst>
                                      </p:cBhvr>
                                      <p:to>
                                        <p:strVal val="visible"/>
                                      </p:to>
                                    </p:set>
                                    <p:anim calcmode="lin" valueType="num">
                                      <p:cBhvr additive="base">
                                        <p:cTn id="143" dur="500" fill="hold"/>
                                        <p:tgtEl>
                                          <p:spTgt spid="131"/>
                                        </p:tgtEl>
                                        <p:attrNameLst>
                                          <p:attrName>ppt_x</p:attrName>
                                        </p:attrNameLst>
                                      </p:cBhvr>
                                      <p:tavLst>
                                        <p:tav tm="0">
                                          <p:val>
                                            <p:strVal val="#ppt_x"/>
                                          </p:val>
                                        </p:tav>
                                        <p:tav tm="100000">
                                          <p:val>
                                            <p:strVal val="#ppt_x"/>
                                          </p:val>
                                        </p:tav>
                                      </p:tavLst>
                                    </p:anim>
                                    <p:anim calcmode="lin" valueType="num">
                                      <p:cBhvr additive="base">
                                        <p:cTn id="144" dur="500" fill="hold"/>
                                        <p:tgtEl>
                                          <p:spTgt spid="131"/>
                                        </p:tgtEl>
                                        <p:attrNameLst>
                                          <p:attrName>ppt_y</p:attrName>
                                        </p:attrNameLst>
                                      </p:cBhvr>
                                      <p:tavLst>
                                        <p:tav tm="0">
                                          <p:val>
                                            <p:strVal val="1+#ppt_h/2"/>
                                          </p:val>
                                        </p:tav>
                                        <p:tav tm="100000">
                                          <p:val>
                                            <p:strVal val="#ppt_y"/>
                                          </p:val>
                                        </p:tav>
                                      </p:tavLst>
                                    </p:anim>
                                  </p:childTnLst>
                                </p:cTn>
                              </p:par>
                            </p:childTnLst>
                          </p:cTn>
                        </p:par>
                        <p:par>
                          <p:cTn id="145" fill="hold">
                            <p:stCondLst>
                              <p:cond delay="13500"/>
                            </p:stCondLst>
                            <p:childTnLst>
                              <p:par>
                                <p:cTn id="146" presetID="2" presetClass="entr" presetSubtype="4" fill="hold" nodeType="afterEffect">
                                  <p:stCondLst>
                                    <p:cond delay="0"/>
                                  </p:stCondLst>
                                  <p:childTnLst>
                                    <p:set>
                                      <p:cBhvr>
                                        <p:cTn id="147" dur="1" fill="hold">
                                          <p:stCondLst>
                                            <p:cond delay="0"/>
                                          </p:stCondLst>
                                        </p:cTn>
                                        <p:tgtEl>
                                          <p:spTgt spid="130"/>
                                        </p:tgtEl>
                                        <p:attrNameLst>
                                          <p:attrName>style.visibility</p:attrName>
                                        </p:attrNameLst>
                                      </p:cBhvr>
                                      <p:to>
                                        <p:strVal val="visible"/>
                                      </p:to>
                                    </p:set>
                                    <p:anim calcmode="lin" valueType="num">
                                      <p:cBhvr additive="base">
                                        <p:cTn id="148" dur="500" fill="hold"/>
                                        <p:tgtEl>
                                          <p:spTgt spid="130"/>
                                        </p:tgtEl>
                                        <p:attrNameLst>
                                          <p:attrName>ppt_x</p:attrName>
                                        </p:attrNameLst>
                                      </p:cBhvr>
                                      <p:tavLst>
                                        <p:tav tm="0">
                                          <p:val>
                                            <p:strVal val="#ppt_x"/>
                                          </p:val>
                                        </p:tav>
                                        <p:tav tm="100000">
                                          <p:val>
                                            <p:strVal val="#ppt_x"/>
                                          </p:val>
                                        </p:tav>
                                      </p:tavLst>
                                    </p:anim>
                                    <p:anim calcmode="lin" valueType="num">
                                      <p:cBhvr additive="base">
                                        <p:cTn id="149" dur="500" fill="hold"/>
                                        <p:tgtEl>
                                          <p:spTgt spid="130"/>
                                        </p:tgtEl>
                                        <p:attrNameLst>
                                          <p:attrName>ppt_y</p:attrName>
                                        </p:attrNameLst>
                                      </p:cBhvr>
                                      <p:tavLst>
                                        <p:tav tm="0">
                                          <p:val>
                                            <p:strVal val="1+#ppt_h/2"/>
                                          </p:val>
                                        </p:tav>
                                        <p:tav tm="100000">
                                          <p:val>
                                            <p:strVal val="#ppt_y"/>
                                          </p:val>
                                        </p:tav>
                                      </p:tavLst>
                                    </p:anim>
                                  </p:childTnLst>
                                </p:cTn>
                              </p:par>
                            </p:childTnLst>
                          </p:cTn>
                        </p:par>
                        <p:par>
                          <p:cTn id="150" fill="hold">
                            <p:stCondLst>
                              <p:cond delay="14000"/>
                            </p:stCondLst>
                            <p:childTnLst>
                              <p:par>
                                <p:cTn id="151" presetID="22" presetClass="entr" presetSubtype="8" fill="hold" grpId="0" nodeType="afterEffect">
                                  <p:stCondLst>
                                    <p:cond delay="0"/>
                                  </p:stCondLst>
                                  <p:childTnLst>
                                    <p:set>
                                      <p:cBhvr>
                                        <p:cTn id="152" dur="1" fill="hold">
                                          <p:stCondLst>
                                            <p:cond delay="0"/>
                                          </p:stCondLst>
                                        </p:cTn>
                                        <p:tgtEl>
                                          <p:spTgt spid="58"/>
                                        </p:tgtEl>
                                        <p:attrNameLst>
                                          <p:attrName>style.visibility</p:attrName>
                                        </p:attrNameLst>
                                      </p:cBhvr>
                                      <p:to>
                                        <p:strVal val="visible"/>
                                      </p:to>
                                    </p:set>
                                    <p:animEffect transition="in" filter="wipe(left)">
                                      <p:cBhvr>
                                        <p:cTn id="153" dur="500"/>
                                        <p:tgtEl>
                                          <p:spTgt spid="58"/>
                                        </p:tgtEl>
                                      </p:cBhvr>
                                    </p:animEffect>
                                  </p:childTnLst>
                                </p:cTn>
                              </p:par>
                            </p:childTnLst>
                          </p:cTn>
                        </p:par>
                        <p:par>
                          <p:cTn id="154" fill="hold">
                            <p:stCondLst>
                              <p:cond delay="14500"/>
                            </p:stCondLst>
                            <p:childTnLst>
                              <p:par>
                                <p:cTn id="155" presetID="22" presetClass="entr" presetSubtype="8" fill="hold" grpId="0" nodeType="afterEffect">
                                  <p:stCondLst>
                                    <p:cond delay="0"/>
                                  </p:stCondLst>
                                  <p:childTnLst>
                                    <p:set>
                                      <p:cBhvr>
                                        <p:cTn id="156" dur="1" fill="hold">
                                          <p:stCondLst>
                                            <p:cond delay="0"/>
                                          </p:stCondLst>
                                        </p:cTn>
                                        <p:tgtEl>
                                          <p:spTgt spid="6168"/>
                                        </p:tgtEl>
                                        <p:attrNameLst>
                                          <p:attrName>style.visibility</p:attrName>
                                        </p:attrNameLst>
                                      </p:cBhvr>
                                      <p:to>
                                        <p:strVal val="visible"/>
                                      </p:to>
                                    </p:set>
                                    <p:animEffect transition="in" filter="wipe(left)">
                                      <p:cBhvr>
                                        <p:cTn id="157" dur="500"/>
                                        <p:tgtEl>
                                          <p:spTgt spid="6168"/>
                                        </p:tgtEl>
                                      </p:cBhvr>
                                    </p:animEffect>
                                  </p:childTnLst>
                                </p:cTn>
                              </p:par>
                            </p:childTnLst>
                          </p:cTn>
                        </p:par>
                        <p:par>
                          <p:cTn id="158" fill="hold">
                            <p:stCondLst>
                              <p:cond delay="15000"/>
                            </p:stCondLst>
                            <p:childTnLst>
                              <p:par>
                                <p:cTn id="159" presetID="22" presetClass="entr" presetSubtype="4" fill="hold" nodeType="afterEffect">
                                  <p:stCondLst>
                                    <p:cond delay="0"/>
                                  </p:stCondLst>
                                  <p:childTnLst>
                                    <p:set>
                                      <p:cBhvr>
                                        <p:cTn id="160" dur="1" fill="hold">
                                          <p:stCondLst>
                                            <p:cond delay="0"/>
                                          </p:stCondLst>
                                        </p:cTn>
                                        <p:tgtEl>
                                          <p:spTgt spid="57"/>
                                        </p:tgtEl>
                                        <p:attrNameLst>
                                          <p:attrName>style.visibility</p:attrName>
                                        </p:attrNameLst>
                                      </p:cBhvr>
                                      <p:to>
                                        <p:strVal val="visible"/>
                                      </p:to>
                                    </p:set>
                                    <p:animEffect transition="in" filter="wipe(down)">
                                      <p:cBhvr>
                                        <p:cTn id="161" dur="500"/>
                                        <p:tgtEl>
                                          <p:spTgt spid="57"/>
                                        </p:tgtEl>
                                      </p:cBhvr>
                                    </p:animEffect>
                                  </p:childTnLst>
                                </p:cTn>
                              </p:par>
                            </p:childTnLst>
                          </p:cTn>
                        </p:par>
                        <p:par>
                          <p:cTn id="162" fill="hold">
                            <p:stCondLst>
                              <p:cond delay="15500"/>
                            </p:stCondLst>
                            <p:childTnLst>
                              <p:par>
                                <p:cTn id="163" presetID="53" presetClass="entr" presetSubtype="16" fill="hold" grpId="0" nodeType="afterEffect">
                                  <p:stCondLst>
                                    <p:cond delay="0"/>
                                  </p:stCondLst>
                                  <p:childTnLst>
                                    <p:set>
                                      <p:cBhvr>
                                        <p:cTn id="164" dur="1" fill="hold">
                                          <p:stCondLst>
                                            <p:cond delay="0"/>
                                          </p:stCondLst>
                                        </p:cTn>
                                        <p:tgtEl>
                                          <p:spTgt spid="40"/>
                                        </p:tgtEl>
                                        <p:attrNameLst>
                                          <p:attrName>style.visibility</p:attrName>
                                        </p:attrNameLst>
                                      </p:cBhvr>
                                      <p:to>
                                        <p:strVal val="visible"/>
                                      </p:to>
                                    </p:set>
                                    <p:anim calcmode="lin" valueType="num">
                                      <p:cBhvr>
                                        <p:cTn id="165" dur="500" fill="hold"/>
                                        <p:tgtEl>
                                          <p:spTgt spid="40"/>
                                        </p:tgtEl>
                                        <p:attrNameLst>
                                          <p:attrName>ppt_w</p:attrName>
                                        </p:attrNameLst>
                                      </p:cBhvr>
                                      <p:tavLst>
                                        <p:tav tm="0">
                                          <p:val>
                                            <p:fltVal val="0"/>
                                          </p:val>
                                        </p:tav>
                                        <p:tav tm="100000">
                                          <p:val>
                                            <p:strVal val="#ppt_w"/>
                                          </p:val>
                                        </p:tav>
                                      </p:tavLst>
                                    </p:anim>
                                    <p:anim calcmode="lin" valueType="num">
                                      <p:cBhvr>
                                        <p:cTn id="166" dur="500" fill="hold"/>
                                        <p:tgtEl>
                                          <p:spTgt spid="40"/>
                                        </p:tgtEl>
                                        <p:attrNameLst>
                                          <p:attrName>ppt_h</p:attrName>
                                        </p:attrNameLst>
                                      </p:cBhvr>
                                      <p:tavLst>
                                        <p:tav tm="0">
                                          <p:val>
                                            <p:fltVal val="0"/>
                                          </p:val>
                                        </p:tav>
                                        <p:tav tm="100000">
                                          <p:val>
                                            <p:strVal val="#ppt_h"/>
                                          </p:val>
                                        </p:tav>
                                      </p:tavLst>
                                    </p:anim>
                                    <p:animEffect transition="in" filter="fade">
                                      <p:cBhvr>
                                        <p:cTn id="167" dur="500"/>
                                        <p:tgtEl>
                                          <p:spTgt spid="4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1"/>
                                        </p:tgtEl>
                                        <p:attrNameLst>
                                          <p:attrName>style.visibility</p:attrName>
                                        </p:attrNameLst>
                                      </p:cBhvr>
                                      <p:to>
                                        <p:strVal val="visible"/>
                                      </p:to>
                                    </p:set>
                                    <p:anim calcmode="lin" valueType="num">
                                      <p:cBhvr>
                                        <p:cTn id="170" dur="500" fill="hold"/>
                                        <p:tgtEl>
                                          <p:spTgt spid="81"/>
                                        </p:tgtEl>
                                        <p:attrNameLst>
                                          <p:attrName>ppt_w</p:attrName>
                                        </p:attrNameLst>
                                      </p:cBhvr>
                                      <p:tavLst>
                                        <p:tav tm="0">
                                          <p:val>
                                            <p:fltVal val="0"/>
                                          </p:val>
                                        </p:tav>
                                        <p:tav tm="100000">
                                          <p:val>
                                            <p:strVal val="#ppt_w"/>
                                          </p:val>
                                        </p:tav>
                                      </p:tavLst>
                                    </p:anim>
                                    <p:anim calcmode="lin" valueType="num">
                                      <p:cBhvr>
                                        <p:cTn id="171" dur="500" fill="hold"/>
                                        <p:tgtEl>
                                          <p:spTgt spid="81"/>
                                        </p:tgtEl>
                                        <p:attrNameLst>
                                          <p:attrName>ppt_h</p:attrName>
                                        </p:attrNameLst>
                                      </p:cBhvr>
                                      <p:tavLst>
                                        <p:tav tm="0">
                                          <p:val>
                                            <p:fltVal val="0"/>
                                          </p:val>
                                        </p:tav>
                                        <p:tav tm="100000">
                                          <p:val>
                                            <p:strVal val="#ppt_h"/>
                                          </p:val>
                                        </p:tav>
                                      </p:tavLst>
                                    </p:anim>
                                    <p:animEffect transition="in" filter="fade">
                                      <p:cBhvr>
                                        <p:cTn id="172" dur="5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168" grpId="0" animBg="1"/>
      <p:bldP spid="6164" grpId="0" animBg="1"/>
      <p:bldP spid="6165" grpId="0" animBg="1"/>
      <p:bldP spid="6166" grpId="0" animBg="1"/>
      <p:bldP spid="6167" grpId="0" animBg="1"/>
      <p:bldP spid="40" grpId="0" animBg="1"/>
      <p:bldP spid="44" grpId="0" animBg="1"/>
      <p:bldP spid="47" grpId="0" animBg="1"/>
      <p:bldP spid="50" grpId="0" animBg="1"/>
      <p:bldP spid="53" grpId="0" animBg="1"/>
      <p:bldP spid="58" grpId="0"/>
      <p:bldP spid="59" grpId="0"/>
      <p:bldP spid="60" grpId="0"/>
      <p:bldP spid="61" grpId="0"/>
      <p:bldP spid="62" grpId="0"/>
      <p:bldP spid="81" grpId="0" animBg="1"/>
      <p:bldP spid="104" grpId="0" animBg="1"/>
      <p:bldP spid="125" grpId="0" animBg="1"/>
      <p:bldP spid="126" grpId="0" animBg="1"/>
      <p:bldP spid="127" grpId="0" animBg="1"/>
      <p:bldP spid="128" grpId="0" animBg="1"/>
      <p:bldP spid="13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Rectangle 8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64" name="Freeform 16"/>
          <p:cNvSpPr>
            <a:spLocks/>
          </p:cNvSpPr>
          <p:nvPr/>
        </p:nvSpPr>
        <p:spPr bwMode="auto">
          <a:xfrm>
            <a:off x="747487" y="2329855"/>
            <a:ext cx="5029200" cy="3881496"/>
          </a:xfrm>
          <a:custGeom>
            <a:avLst/>
            <a:gdLst/>
            <a:ahLst/>
            <a:cxnLst>
              <a:cxn ang="0">
                <a:pos x="1559" y="0"/>
              </a:cxn>
              <a:cxn ang="0">
                <a:pos x="1652" y="246"/>
              </a:cxn>
              <a:cxn ang="0">
                <a:pos x="1525" y="223"/>
              </a:cxn>
              <a:cxn ang="0">
                <a:pos x="374" y="1275"/>
              </a:cxn>
              <a:cxn ang="0">
                <a:pos x="0" y="1157"/>
              </a:cxn>
              <a:cxn ang="0">
                <a:pos x="1185" y="161"/>
              </a:cxn>
              <a:cxn ang="0">
                <a:pos x="1081" y="142"/>
              </a:cxn>
              <a:cxn ang="0">
                <a:pos x="1559" y="0"/>
              </a:cxn>
            </a:cxnLst>
            <a:rect l="0" t="0" r="r" b="b"/>
            <a:pathLst>
              <a:path w="1652" h="1275">
                <a:moveTo>
                  <a:pt x="1559" y="0"/>
                </a:moveTo>
                <a:lnTo>
                  <a:pt x="1652" y="246"/>
                </a:lnTo>
                <a:lnTo>
                  <a:pt x="1525" y="223"/>
                </a:lnTo>
                <a:lnTo>
                  <a:pt x="374" y="1275"/>
                </a:lnTo>
                <a:lnTo>
                  <a:pt x="0" y="1157"/>
                </a:lnTo>
                <a:lnTo>
                  <a:pt x="1185" y="161"/>
                </a:lnTo>
                <a:lnTo>
                  <a:pt x="1081" y="142"/>
                </a:lnTo>
                <a:lnTo>
                  <a:pt x="1559" y="0"/>
                </a:lnTo>
                <a:close/>
              </a:path>
            </a:pathLst>
          </a:custGeom>
          <a:solidFill>
            <a:schemeClr val="bg1">
              <a:lumMod val="6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3" name="Group 52"/>
          <p:cNvGrpSpPr/>
          <p:nvPr/>
        </p:nvGrpSpPr>
        <p:grpSpPr>
          <a:xfrm>
            <a:off x="3107432" y="2713438"/>
            <a:ext cx="1144058" cy="1586087"/>
            <a:chOff x="2760558" y="2086044"/>
            <a:chExt cx="858043" cy="1189565"/>
          </a:xfrm>
        </p:grpSpPr>
        <p:sp>
          <p:nvSpPr>
            <p:cNvPr id="2065" name="Freeform 17"/>
            <p:cNvSpPr>
              <a:spLocks/>
            </p:cNvSpPr>
            <p:nvPr/>
          </p:nvSpPr>
          <p:spPr bwMode="auto">
            <a:xfrm>
              <a:off x="3321781" y="2232171"/>
              <a:ext cx="296820" cy="1043438"/>
            </a:xfrm>
            <a:custGeom>
              <a:avLst/>
              <a:gdLst/>
              <a:ahLst/>
              <a:cxnLst>
                <a:cxn ang="0">
                  <a:pos x="130" y="0"/>
                </a:cxn>
                <a:cxn ang="0">
                  <a:pos x="130" y="346"/>
                </a:cxn>
                <a:cxn ang="0">
                  <a:pos x="0" y="457"/>
                </a:cxn>
                <a:cxn ang="0">
                  <a:pos x="2" y="112"/>
                </a:cxn>
                <a:cxn ang="0">
                  <a:pos x="130" y="0"/>
                </a:cxn>
              </a:cxnLst>
              <a:rect l="0" t="0" r="r" b="b"/>
              <a:pathLst>
                <a:path w="130" h="457">
                  <a:moveTo>
                    <a:pt x="130" y="0"/>
                  </a:moveTo>
                  <a:lnTo>
                    <a:pt x="130" y="346"/>
                  </a:lnTo>
                  <a:lnTo>
                    <a:pt x="0" y="457"/>
                  </a:lnTo>
                  <a:lnTo>
                    <a:pt x="2" y="112"/>
                  </a:lnTo>
                  <a:lnTo>
                    <a:pt x="130"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2769239" y="2344050"/>
              <a:ext cx="557109" cy="931559"/>
            </a:xfrm>
            <a:custGeom>
              <a:avLst/>
              <a:gdLst/>
              <a:ahLst/>
              <a:cxnLst>
                <a:cxn ang="0">
                  <a:pos x="244" y="63"/>
                </a:cxn>
                <a:cxn ang="0">
                  <a:pos x="242" y="408"/>
                </a:cxn>
                <a:cxn ang="0">
                  <a:pos x="2" y="346"/>
                </a:cxn>
                <a:cxn ang="0">
                  <a:pos x="0" y="0"/>
                </a:cxn>
                <a:cxn ang="0">
                  <a:pos x="244" y="63"/>
                </a:cxn>
              </a:cxnLst>
              <a:rect l="0" t="0" r="r" b="b"/>
              <a:pathLst>
                <a:path w="244" h="408">
                  <a:moveTo>
                    <a:pt x="244" y="63"/>
                  </a:moveTo>
                  <a:lnTo>
                    <a:pt x="242" y="408"/>
                  </a:lnTo>
                  <a:lnTo>
                    <a:pt x="2" y="346"/>
                  </a:lnTo>
                  <a:lnTo>
                    <a:pt x="0" y="0"/>
                  </a:lnTo>
                  <a:lnTo>
                    <a:pt x="244" y="63"/>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67" name="Freeform 19"/>
            <p:cNvSpPr>
              <a:spLocks/>
            </p:cNvSpPr>
            <p:nvPr/>
          </p:nvSpPr>
          <p:spPr bwMode="auto">
            <a:xfrm>
              <a:off x="2760558" y="2086044"/>
              <a:ext cx="849362" cy="401849"/>
            </a:xfrm>
            <a:custGeom>
              <a:avLst/>
              <a:gdLst/>
              <a:ahLst/>
              <a:cxnLst>
                <a:cxn ang="0">
                  <a:pos x="130" y="0"/>
                </a:cxn>
                <a:cxn ang="0">
                  <a:pos x="372" y="64"/>
                </a:cxn>
                <a:cxn ang="0">
                  <a:pos x="244" y="176"/>
                </a:cxn>
                <a:cxn ang="0">
                  <a:pos x="0" y="113"/>
                </a:cxn>
                <a:cxn ang="0">
                  <a:pos x="130" y="0"/>
                </a:cxn>
              </a:cxnLst>
              <a:rect l="0" t="0" r="r" b="b"/>
              <a:pathLst>
                <a:path w="372" h="176">
                  <a:moveTo>
                    <a:pt x="130" y="0"/>
                  </a:moveTo>
                  <a:lnTo>
                    <a:pt x="372" y="64"/>
                  </a:lnTo>
                  <a:lnTo>
                    <a:pt x="244" y="176"/>
                  </a:lnTo>
                  <a:lnTo>
                    <a:pt x="0" y="113"/>
                  </a:lnTo>
                  <a:lnTo>
                    <a:pt x="130" y="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8" name="Line 20"/>
          <p:cNvSpPr>
            <a:spLocks noChangeShapeType="1"/>
          </p:cNvSpPr>
          <p:nvPr/>
        </p:nvSpPr>
        <p:spPr bwMode="auto">
          <a:xfrm>
            <a:off x="3640536" y="1966629"/>
            <a:ext cx="3045" cy="9589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4" name="Group 53"/>
          <p:cNvGrpSpPr/>
          <p:nvPr/>
        </p:nvGrpSpPr>
        <p:grpSpPr>
          <a:xfrm>
            <a:off x="2534590" y="3691277"/>
            <a:ext cx="1132483" cy="1120308"/>
            <a:chOff x="2273777" y="2752748"/>
            <a:chExt cx="849362" cy="840231"/>
          </a:xfrm>
        </p:grpSpPr>
        <p:sp>
          <p:nvSpPr>
            <p:cNvPr id="2071" name="Freeform 23"/>
            <p:cNvSpPr>
              <a:spLocks/>
            </p:cNvSpPr>
            <p:nvPr/>
          </p:nvSpPr>
          <p:spPr bwMode="auto">
            <a:xfrm>
              <a:off x="2826319" y="2898875"/>
              <a:ext cx="296820" cy="694103"/>
            </a:xfrm>
            <a:custGeom>
              <a:avLst/>
              <a:gdLst/>
              <a:ahLst/>
              <a:cxnLst>
                <a:cxn ang="0">
                  <a:pos x="130" y="0"/>
                </a:cxn>
                <a:cxn ang="0">
                  <a:pos x="130" y="193"/>
                </a:cxn>
                <a:cxn ang="0">
                  <a:pos x="0" y="304"/>
                </a:cxn>
                <a:cxn ang="0">
                  <a:pos x="0" y="112"/>
                </a:cxn>
                <a:cxn ang="0">
                  <a:pos x="130" y="0"/>
                </a:cxn>
              </a:cxnLst>
              <a:rect l="0" t="0" r="r" b="b"/>
              <a:pathLst>
                <a:path w="130" h="304">
                  <a:moveTo>
                    <a:pt x="130" y="0"/>
                  </a:moveTo>
                  <a:lnTo>
                    <a:pt x="130" y="193"/>
                  </a:lnTo>
                  <a:lnTo>
                    <a:pt x="0" y="304"/>
                  </a:lnTo>
                  <a:lnTo>
                    <a:pt x="0" y="112"/>
                  </a:lnTo>
                  <a:lnTo>
                    <a:pt x="130" y="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2" name="Freeform 24"/>
            <p:cNvSpPr>
              <a:spLocks/>
            </p:cNvSpPr>
            <p:nvPr/>
          </p:nvSpPr>
          <p:spPr bwMode="auto">
            <a:xfrm>
              <a:off x="2273777" y="3006188"/>
              <a:ext cx="552542" cy="586791"/>
            </a:xfrm>
            <a:custGeom>
              <a:avLst/>
              <a:gdLst/>
              <a:ahLst/>
              <a:cxnLst>
                <a:cxn ang="0">
                  <a:pos x="242" y="65"/>
                </a:cxn>
                <a:cxn ang="0">
                  <a:pos x="242" y="257"/>
                </a:cxn>
                <a:cxn ang="0">
                  <a:pos x="0" y="195"/>
                </a:cxn>
                <a:cxn ang="0">
                  <a:pos x="0" y="0"/>
                </a:cxn>
                <a:cxn ang="0">
                  <a:pos x="242" y="65"/>
                </a:cxn>
              </a:cxnLst>
              <a:rect l="0" t="0" r="r" b="b"/>
              <a:pathLst>
                <a:path w="242" h="257">
                  <a:moveTo>
                    <a:pt x="242" y="65"/>
                  </a:moveTo>
                  <a:lnTo>
                    <a:pt x="242" y="257"/>
                  </a:lnTo>
                  <a:lnTo>
                    <a:pt x="0" y="195"/>
                  </a:lnTo>
                  <a:lnTo>
                    <a:pt x="0" y="0"/>
                  </a:lnTo>
                  <a:lnTo>
                    <a:pt x="242" y="65"/>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073" name="Freeform 25"/>
            <p:cNvSpPr>
              <a:spLocks/>
            </p:cNvSpPr>
            <p:nvPr/>
          </p:nvSpPr>
          <p:spPr bwMode="auto">
            <a:xfrm>
              <a:off x="2273777" y="2752748"/>
              <a:ext cx="849362" cy="401849"/>
            </a:xfrm>
            <a:custGeom>
              <a:avLst/>
              <a:gdLst/>
              <a:ahLst/>
              <a:cxnLst>
                <a:cxn ang="0">
                  <a:pos x="128" y="0"/>
                </a:cxn>
                <a:cxn ang="0">
                  <a:pos x="372" y="64"/>
                </a:cxn>
                <a:cxn ang="0">
                  <a:pos x="242" y="176"/>
                </a:cxn>
                <a:cxn ang="0">
                  <a:pos x="0" y="111"/>
                </a:cxn>
                <a:cxn ang="0">
                  <a:pos x="128" y="0"/>
                </a:cxn>
              </a:cxnLst>
              <a:rect l="0" t="0" r="r" b="b"/>
              <a:pathLst>
                <a:path w="372" h="176">
                  <a:moveTo>
                    <a:pt x="128" y="0"/>
                  </a:moveTo>
                  <a:lnTo>
                    <a:pt x="372" y="64"/>
                  </a:lnTo>
                  <a:lnTo>
                    <a:pt x="242" y="176"/>
                  </a:lnTo>
                  <a:lnTo>
                    <a:pt x="0" y="111"/>
                  </a:lnTo>
                  <a:lnTo>
                    <a:pt x="128"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74" name="Line 26"/>
          <p:cNvSpPr>
            <a:spLocks noChangeShapeType="1"/>
          </p:cNvSpPr>
          <p:nvPr/>
        </p:nvSpPr>
        <p:spPr bwMode="auto">
          <a:xfrm>
            <a:off x="3064966" y="2753055"/>
            <a:ext cx="3045" cy="119945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5" name="Group 54"/>
          <p:cNvGrpSpPr/>
          <p:nvPr/>
        </p:nvGrpSpPr>
        <p:grpSpPr>
          <a:xfrm>
            <a:off x="1939105" y="4392944"/>
            <a:ext cx="1132483" cy="968091"/>
            <a:chOff x="1755484" y="3307574"/>
            <a:chExt cx="849362" cy="726068"/>
          </a:xfrm>
        </p:grpSpPr>
        <p:sp>
          <p:nvSpPr>
            <p:cNvPr id="2078" name="Freeform 30"/>
            <p:cNvSpPr>
              <a:spLocks/>
            </p:cNvSpPr>
            <p:nvPr/>
          </p:nvSpPr>
          <p:spPr bwMode="auto">
            <a:xfrm>
              <a:off x="2308026" y="3451417"/>
              <a:ext cx="296820" cy="582225"/>
            </a:xfrm>
            <a:custGeom>
              <a:avLst/>
              <a:gdLst/>
              <a:ahLst/>
              <a:cxnLst>
                <a:cxn ang="0">
                  <a:pos x="130" y="0"/>
                </a:cxn>
                <a:cxn ang="0">
                  <a:pos x="130" y="143"/>
                </a:cxn>
                <a:cxn ang="0">
                  <a:pos x="0" y="255"/>
                </a:cxn>
                <a:cxn ang="0">
                  <a:pos x="0" y="111"/>
                </a:cxn>
                <a:cxn ang="0">
                  <a:pos x="130" y="0"/>
                </a:cxn>
              </a:cxnLst>
              <a:rect l="0" t="0" r="r" b="b"/>
              <a:pathLst>
                <a:path w="130" h="255">
                  <a:moveTo>
                    <a:pt x="130" y="0"/>
                  </a:moveTo>
                  <a:lnTo>
                    <a:pt x="130" y="143"/>
                  </a:lnTo>
                  <a:lnTo>
                    <a:pt x="0" y="255"/>
                  </a:lnTo>
                  <a:lnTo>
                    <a:pt x="0" y="111"/>
                  </a:lnTo>
                  <a:lnTo>
                    <a:pt x="130"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9" name="Freeform 31"/>
            <p:cNvSpPr>
              <a:spLocks/>
            </p:cNvSpPr>
            <p:nvPr/>
          </p:nvSpPr>
          <p:spPr bwMode="auto">
            <a:xfrm>
              <a:off x="1755484" y="3561012"/>
              <a:ext cx="552542" cy="472630"/>
            </a:xfrm>
            <a:custGeom>
              <a:avLst/>
              <a:gdLst/>
              <a:ahLst/>
              <a:cxnLst>
                <a:cxn ang="0">
                  <a:pos x="242" y="63"/>
                </a:cxn>
                <a:cxn ang="0">
                  <a:pos x="242" y="207"/>
                </a:cxn>
                <a:cxn ang="0">
                  <a:pos x="0" y="144"/>
                </a:cxn>
                <a:cxn ang="0">
                  <a:pos x="0" y="0"/>
                </a:cxn>
                <a:cxn ang="0">
                  <a:pos x="242" y="63"/>
                </a:cxn>
              </a:cxnLst>
              <a:rect l="0" t="0" r="r" b="b"/>
              <a:pathLst>
                <a:path w="242" h="207">
                  <a:moveTo>
                    <a:pt x="242" y="63"/>
                  </a:moveTo>
                  <a:lnTo>
                    <a:pt x="242" y="207"/>
                  </a:lnTo>
                  <a:lnTo>
                    <a:pt x="0" y="144"/>
                  </a:lnTo>
                  <a:lnTo>
                    <a:pt x="0" y="0"/>
                  </a:lnTo>
                  <a:lnTo>
                    <a:pt x="242" y="63"/>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80" name="Freeform 32"/>
            <p:cNvSpPr>
              <a:spLocks/>
            </p:cNvSpPr>
            <p:nvPr/>
          </p:nvSpPr>
          <p:spPr bwMode="auto">
            <a:xfrm>
              <a:off x="1755484" y="3307574"/>
              <a:ext cx="849362" cy="397282"/>
            </a:xfrm>
            <a:custGeom>
              <a:avLst/>
              <a:gdLst/>
              <a:ahLst/>
              <a:cxnLst>
                <a:cxn ang="0">
                  <a:pos x="130" y="0"/>
                </a:cxn>
                <a:cxn ang="0">
                  <a:pos x="372" y="63"/>
                </a:cxn>
                <a:cxn ang="0">
                  <a:pos x="242" y="174"/>
                </a:cxn>
                <a:cxn ang="0">
                  <a:pos x="0" y="111"/>
                </a:cxn>
                <a:cxn ang="0">
                  <a:pos x="130" y="0"/>
                </a:cxn>
              </a:cxnLst>
              <a:rect l="0" t="0" r="r" b="b"/>
              <a:pathLst>
                <a:path w="372" h="174">
                  <a:moveTo>
                    <a:pt x="130" y="0"/>
                  </a:moveTo>
                  <a:lnTo>
                    <a:pt x="372" y="63"/>
                  </a:lnTo>
                  <a:lnTo>
                    <a:pt x="242" y="174"/>
                  </a:lnTo>
                  <a:lnTo>
                    <a:pt x="0" y="111"/>
                  </a:lnTo>
                  <a:lnTo>
                    <a:pt x="130"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81" name="Line 33"/>
          <p:cNvSpPr>
            <a:spLocks noChangeShapeType="1"/>
          </p:cNvSpPr>
          <p:nvPr/>
        </p:nvSpPr>
        <p:spPr bwMode="auto">
          <a:xfrm>
            <a:off x="2444080" y="3533876"/>
            <a:ext cx="3045" cy="1086820"/>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grpSp>
        <p:nvGrpSpPr>
          <p:cNvPr id="56" name="Group 55"/>
          <p:cNvGrpSpPr/>
          <p:nvPr/>
        </p:nvGrpSpPr>
        <p:grpSpPr>
          <a:xfrm>
            <a:off x="1317912" y="5188032"/>
            <a:ext cx="1138572" cy="663663"/>
            <a:chOff x="1342218" y="3894364"/>
            <a:chExt cx="853929" cy="497747"/>
          </a:xfrm>
        </p:grpSpPr>
        <p:sp>
          <p:nvSpPr>
            <p:cNvPr id="2089" name="Freeform 41"/>
            <p:cNvSpPr>
              <a:spLocks/>
            </p:cNvSpPr>
            <p:nvPr/>
          </p:nvSpPr>
          <p:spPr bwMode="auto">
            <a:xfrm>
              <a:off x="1899327" y="4038209"/>
              <a:ext cx="296820" cy="353902"/>
            </a:xfrm>
            <a:custGeom>
              <a:avLst/>
              <a:gdLst/>
              <a:ahLst/>
              <a:cxnLst>
                <a:cxn ang="0">
                  <a:pos x="130" y="0"/>
                </a:cxn>
                <a:cxn ang="0">
                  <a:pos x="130" y="44"/>
                </a:cxn>
                <a:cxn ang="0">
                  <a:pos x="0" y="155"/>
                </a:cxn>
                <a:cxn ang="0">
                  <a:pos x="0" y="111"/>
                </a:cxn>
                <a:cxn ang="0">
                  <a:pos x="130" y="0"/>
                </a:cxn>
              </a:cxnLst>
              <a:rect l="0" t="0" r="r" b="b"/>
              <a:pathLst>
                <a:path w="130" h="155">
                  <a:moveTo>
                    <a:pt x="130" y="0"/>
                  </a:moveTo>
                  <a:lnTo>
                    <a:pt x="130" y="44"/>
                  </a:lnTo>
                  <a:lnTo>
                    <a:pt x="0" y="155"/>
                  </a:lnTo>
                  <a:lnTo>
                    <a:pt x="0" y="111"/>
                  </a:lnTo>
                  <a:lnTo>
                    <a:pt x="13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0" name="Freeform 42"/>
            <p:cNvSpPr>
              <a:spLocks/>
            </p:cNvSpPr>
            <p:nvPr/>
          </p:nvSpPr>
          <p:spPr bwMode="auto">
            <a:xfrm>
              <a:off x="1342218" y="4145520"/>
              <a:ext cx="557109" cy="246589"/>
            </a:xfrm>
            <a:custGeom>
              <a:avLst/>
              <a:gdLst/>
              <a:ahLst/>
              <a:cxnLst>
                <a:cxn ang="0">
                  <a:pos x="244" y="64"/>
                </a:cxn>
                <a:cxn ang="0">
                  <a:pos x="244" y="108"/>
                </a:cxn>
                <a:cxn ang="0">
                  <a:pos x="0" y="44"/>
                </a:cxn>
                <a:cxn ang="0">
                  <a:pos x="2" y="0"/>
                </a:cxn>
                <a:cxn ang="0">
                  <a:pos x="244" y="64"/>
                </a:cxn>
              </a:cxnLst>
              <a:rect l="0" t="0" r="r" b="b"/>
              <a:pathLst>
                <a:path w="244" h="108">
                  <a:moveTo>
                    <a:pt x="244" y="64"/>
                  </a:moveTo>
                  <a:lnTo>
                    <a:pt x="244" y="108"/>
                  </a:lnTo>
                  <a:lnTo>
                    <a:pt x="0" y="44"/>
                  </a:lnTo>
                  <a:lnTo>
                    <a:pt x="2" y="0"/>
                  </a:lnTo>
                  <a:lnTo>
                    <a:pt x="244" y="64"/>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91" name="Freeform 43"/>
            <p:cNvSpPr>
              <a:spLocks/>
            </p:cNvSpPr>
            <p:nvPr/>
          </p:nvSpPr>
          <p:spPr bwMode="auto">
            <a:xfrm>
              <a:off x="1346784" y="3894364"/>
              <a:ext cx="849362" cy="397282"/>
            </a:xfrm>
            <a:custGeom>
              <a:avLst/>
              <a:gdLst/>
              <a:ahLst/>
              <a:cxnLst>
                <a:cxn ang="0">
                  <a:pos x="130" y="0"/>
                </a:cxn>
                <a:cxn ang="0">
                  <a:pos x="372" y="63"/>
                </a:cxn>
                <a:cxn ang="0">
                  <a:pos x="242" y="174"/>
                </a:cxn>
                <a:cxn ang="0">
                  <a:pos x="0" y="110"/>
                </a:cxn>
                <a:cxn ang="0">
                  <a:pos x="130" y="0"/>
                </a:cxn>
              </a:cxnLst>
              <a:rect l="0" t="0" r="r" b="b"/>
              <a:pathLst>
                <a:path w="372" h="174">
                  <a:moveTo>
                    <a:pt x="130" y="0"/>
                  </a:moveTo>
                  <a:lnTo>
                    <a:pt x="372" y="63"/>
                  </a:lnTo>
                  <a:lnTo>
                    <a:pt x="242" y="174"/>
                  </a:lnTo>
                  <a:lnTo>
                    <a:pt x="0" y="110"/>
                  </a:lnTo>
                  <a:lnTo>
                    <a:pt x="13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92" name="Line 44"/>
          <p:cNvSpPr>
            <a:spLocks noChangeShapeType="1"/>
          </p:cNvSpPr>
          <p:nvPr/>
        </p:nvSpPr>
        <p:spPr bwMode="auto">
          <a:xfrm>
            <a:off x="1836910" y="4186928"/>
            <a:ext cx="3045" cy="1242079"/>
          </a:xfrm>
          <a:prstGeom prst="line">
            <a:avLst/>
          </a:prstGeom>
          <a:noFill/>
          <a:ln w="19050" cap="flat">
            <a:solidFill>
              <a:schemeClr val="tx1">
                <a:lumMod val="50000"/>
                <a:lumOff val="50000"/>
              </a:schemeClr>
            </a:solidFill>
            <a:prstDash val="solid"/>
            <a:miter lim="800000"/>
            <a:headEnd/>
            <a:tailEnd type="triangle" w="med" len="lg"/>
          </a:ln>
        </p:spPr>
        <p:txBody>
          <a:bodyPr vert="horz" wrap="square" lIns="121920" tIns="60960" rIns="121920" bIns="60960" numCol="1" anchor="t" anchorCtr="0" compatLnSpc="1">
            <a:prstTxWarp prst="textNoShape">
              <a:avLst/>
            </a:prstTxWarp>
          </a:bodyPr>
          <a:lstStyle/>
          <a:p>
            <a:endParaRPr lang="en-US" sz="2400"/>
          </a:p>
        </p:txBody>
      </p:sp>
      <p:sp>
        <p:nvSpPr>
          <p:cNvPr id="69" name="Oval 68"/>
          <p:cNvSpPr>
            <a:spLocks noChangeAspect="1"/>
          </p:cNvSpPr>
          <p:nvPr/>
        </p:nvSpPr>
        <p:spPr bwMode="auto">
          <a:xfrm>
            <a:off x="1460073" y="3490860"/>
            <a:ext cx="731520" cy="731520"/>
          </a:xfrm>
          <a:prstGeom prst="ellipse">
            <a:avLst/>
          </a:prstGeom>
          <a:blipFill>
            <a:blip r:embed="rId3"/>
            <a:stretch>
              <a:fillRect/>
            </a:stretch>
          </a:blipFill>
          <a:ln w="19050">
            <a:solidFill>
              <a:srgbClr val="00B0F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57" name="Oval 56"/>
          <p:cNvSpPr>
            <a:spLocks noChangeAspect="1"/>
          </p:cNvSpPr>
          <p:nvPr/>
        </p:nvSpPr>
        <p:spPr bwMode="auto">
          <a:xfrm>
            <a:off x="3271313" y="1260899"/>
            <a:ext cx="731520" cy="731520"/>
          </a:xfrm>
          <a:prstGeom prst="ellipse">
            <a:avLst/>
          </a:prstGeom>
          <a:blipFill>
            <a:blip r:embed="rId4"/>
            <a:stretch>
              <a:fillRect/>
            </a:stretch>
          </a:blipFill>
          <a:ln w="19050">
            <a:solidFill>
              <a:srgbClr val="FFC000"/>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63" name="Group 62"/>
          <p:cNvGrpSpPr>
            <a:grpSpLocks noChangeAspect="1"/>
          </p:cNvGrpSpPr>
          <p:nvPr/>
        </p:nvGrpSpPr>
        <p:grpSpPr>
          <a:xfrm>
            <a:off x="2717803" y="2058348"/>
            <a:ext cx="731520" cy="731520"/>
            <a:chOff x="2409525" y="1257100"/>
            <a:chExt cx="484672" cy="484672"/>
          </a:xfrm>
          <a:blipFill>
            <a:blip r:embed="rId5"/>
            <a:stretch>
              <a:fillRect/>
            </a:stretch>
          </a:blipFill>
          <a:effectLst>
            <a:outerShdw blurRad="50800" dist="38100" dir="2700000" algn="tl" rotWithShape="0">
              <a:prstClr val="black">
                <a:alpha val="40000"/>
              </a:prstClr>
            </a:outerShdw>
          </a:effectLst>
        </p:grpSpPr>
        <p:sp>
          <p:nvSpPr>
            <p:cNvPr id="58" name="Oval 57"/>
            <p:cNvSpPr/>
            <p:nvPr/>
          </p:nvSpPr>
          <p:spPr bwMode="auto">
            <a:xfrm>
              <a:off x="2409525" y="1257100"/>
              <a:ext cx="484672" cy="484672"/>
            </a:xfrm>
            <a:prstGeom prst="ellipse">
              <a:avLst/>
            </a:prstGeom>
            <a:grpFill/>
            <a:ln w="19050">
              <a:solidFill>
                <a:srgbClr val="A5A5A5"/>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60" name="Rectangle 13"/>
            <p:cNvSpPr>
              <a:spLocks noChangeArrowheads="1"/>
            </p:cNvSpPr>
            <p:nvPr/>
          </p:nvSpPr>
          <p:spPr bwMode="auto">
            <a:xfrm>
              <a:off x="2647124" y="1519687"/>
              <a:ext cx="1525" cy="15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Oval 63"/>
          <p:cNvSpPr>
            <a:spLocks noChangeAspect="1"/>
          </p:cNvSpPr>
          <p:nvPr/>
        </p:nvSpPr>
        <p:spPr bwMode="auto">
          <a:xfrm>
            <a:off x="2074419" y="2813121"/>
            <a:ext cx="731520" cy="731520"/>
          </a:xfrm>
          <a:prstGeom prst="ellipse">
            <a:avLst/>
          </a:prstGeom>
          <a:blipFill>
            <a:blip r:embed="rId6"/>
            <a:stretch>
              <a:fillRect/>
            </a:stretch>
          </a:blipFill>
          <a:ln w="19050">
            <a:solidFill>
              <a:srgbClr val="ED7D3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grpSp>
        <p:nvGrpSpPr>
          <p:cNvPr id="72" name="Group 10"/>
          <p:cNvGrpSpPr/>
          <p:nvPr/>
        </p:nvGrpSpPr>
        <p:grpSpPr>
          <a:xfrm>
            <a:off x="10363201" y="1710275"/>
            <a:ext cx="727127" cy="725776"/>
            <a:chOff x="647700" y="1295400"/>
            <a:chExt cx="838200" cy="670560"/>
          </a:xfrm>
          <a:effectLst>
            <a:outerShdw blurRad="50800" dist="38100" dir="2700000" algn="tl" rotWithShape="0">
              <a:prstClr val="black">
                <a:alpha val="40000"/>
              </a:prstClr>
            </a:outerShdw>
          </a:effectLst>
        </p:grpSpPr>
        <p:sp>
          <p:nvSpPr>
            <p:cNvPr id="73" name="Rectangle 23"/>
            <p:cNvSpPr/>
            <p:nvPr/>
          </p:nvSpPr>
          <p:spPr>
            <a:xfrm>
              <a:off x="647700" y="1356360"/>
              <a:ext cx="838200" cy="609600"/>
            </a:xfrm>
            <a:prstGeom prst="round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4" name="Rectangle 24"/>
            <p:cNvSpPr/>
            <p:nvPr/>
          </p:nvSpPr>
          <p:spPr>
            <a:xfrm>
              <a:off x="647700" y="1295400"/>
              <a:ext cx="838200" cy="60960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01</a:t>
              </a:r>
            </a:p>
          </p:txBody>
        </p:sp>
      </p:grpSp>
      <p:grpSp>
        <p:nvGrpSpPr>
          <p:cNvPr id="75" name="Group 10"/>
          <p:cNvGrpSpPr/>
          <p:nvPr/>
        </p:nvGrpSpPr>
        <p:grpSpPr>
          <a:xfrm>
            <a:off x="10363201" y="3026704"/>
            <a:ext cx="727127" cy="725776"/>
            <a:chOff x="647700" y="1295400"/>
            <a:chExt cx="838200" cy="670560"/>
          </a:xfrm>
          <a:effectLst>
            <a:outerShdw blurRad="50800" dist="38100" dir="2700000" algn="tl" rotWithShape="0">
              <a:prstClr val="black">
                <a:alpha val="40000"/>
              </a:prstClr>
            </a:outerShdw>
          </a:effectLst>
        </p:grpSpPr>
        <p:sp>
          <p:nvSpPr>
            <p:cNvPr id="76" name="Rectangle 23"/>
            <p:cNvSpPr/>
            <p:nvPr/>
          </p:nvSpPr>
          <p:spPr>
            <a:xfrm>
              <a:off x="647700" y="1356360"/>
              <a:ext cx="838200" cy="609600"/>
            </a:xfrm>
            <a:prstGeom prst="round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77" name="Rectangle 24"/>
            <p:cNvSpPr/>
            <p:nvPr/>
          </p:nvSpPr>
          <p:spPr>
            <a:xfrm>
              <a:off x="647700" y="1295400"/>
              <a:ext cx="838200" cy="609600"/>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02</a:t>
              </a:r>
            </a:p>
          </p:txBody>
        </p:sp>
      </p:grpSp>
      <p:grpSp>
        <p:nvGrpSpPr>
          <p:cNvPr id="78" name="Group 10"/>
          <p:cNvGrpSpPr/>
          <p:nvPr/>
        </p:nvGrpSpPr>
        <p:grpSpPr>
          <a:xfrm>
            <a:off x="10363201" y="4321099"/>
            <a:ext cx="727127" cy="725776"/>
            <a:chOff x="647700" y="1295400"/>
            <a:chExt cx="838200" cy="670560"/>
          </a:xfrm>
          <a:effectLst>
            <a:outerShdw blurRad="50800" dist="38100" dir="2700000" algn="tl" rotWithShape="0">
              <a:prstClr val="black">
                <a:alpha val="40000"/>
              </a:prstClr>
            </a:outerShdw>
          </a:effectLst>
        </p:grpSpPr>
        <p:sp>
          <p:nvSpPr>
            <p:cNvPr id="79" name="Rectangle 23"/>
            <p:cNvSpPr/>
            <p:nvPr/>
          </p:nvSpPr>
          <p:spPr>
            <a:xfrm>
              <a:off x="647700" y="1356360"/>
              <a:ext cx="838200" cy="609600"/>
            </a:xfrm>
            <a:prstGeom prst="round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0" name="Rectangle 24"/>
            <p:cNvSpPr/>
            <p:nvPr/>
          </p:nvSpPr>
          <p:spPr>
            <a:xfrm>
              <a:off x="647700" y="1295400"/>
              <a:ext cx="838200" cy="609600"/>
            </a:xfrm>
            <a:prstGeom prst="round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03</a:t>
              </a:r>
            </a:p>
          </p:txBody>
        </p:sp>
      </p:grpSp>
      <p:grpSp>
        <p:nvGrpSpPr>
          <p:cNvPr id="81" name="Group 10"/>
          <p:cNvGrpSpPr/>
          <p:nvPr/>
        </p:nvGrpSpPr>
        <p:grpSpPr>
          <a:xfrm>
            <a:off x="10363201" y="5626510"/>
            <a:ext cx="727127" cy="725776"/>
            <a:chOff x="647700" y="1295400"/>
            <a:chExt cx="838200" cy="670560"/>
          </a:xfrm>
          <a:effectLst>
            <a:outerShdw blurRad="50800" dist="38100" dir="2700000" algn="tl" rotWithShape="0">
              <a:prstClr val="black">
                <a:alpha val="40000"/>
              </a:prstClr>
            </a:outerShdw>
          </a:effectLst>
        </p:grpSpPr>
        <p:sp>
          <p:nvSpPr>
            <p:cNvPr id="82" name="Rectangle 23"/>
            <p:cNvSpPr/>
            <p:nvPr/>
          </p:nvSpPr>
          <p:spPr>
            <a:xfrm>
              <a:off x="647700" y="1356360"/>
              <a:ext cx="838200" cy="609600"/>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p>
          </p:txBody>
        </p:sp>
        <p:sp>
          <p:nvSpPr>
            <p:cNvPr id="83" name="Rectangle 24"/>
            <p:cNvSpPr/>
            <p:nvPr/>
          </p:nvSpPr>
          <p:spPr>
            <a:xfrm>
              <a:off x="647700" y="1295400"/>
              <a:ext cx="838200" cy="609600"/>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t>04</a:t>
              </a:r>
            </a:p>
          </p:txBody>
        </p:sp>
      </p:grpSp>
      <p:grpSp>
        <p:nvGrpSpPr>
          <p:cNvPr id="94" name="Group 93"/>
          <p:cNvGrpSpPr/>
          <p:nvPr/>
        </p:nvGrpSpPr>
        <p:grpSpPr>
          <a:xfrm>
            <a:off x="6210661" y="1336251"/>
            <a:ext cx="4038867" cy="1092130"/>
            <a:chOff x="1879600" y="3087314"/>
            <a:chExt cx="4564985" cy="917333"/>
          </a:xfrm>
        </p:grpSpPr>
        <p:sp>
          <p:nvSpPr>
            <p:cNvPr id="95"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6" name="Rectangle 95"/>
            <p:cNvSpPr/>
            <p:nvPr/>
          </p:nvSpPr>
          <p:spPr>
            <a:xfrm>
              <a:off x="1942964" y="3087314"/>
              <a:ext cx="1980148" cy="309968"/>
            </a:xfrm>
            <a:prstGeom prst="rect">
              <a:avLst/>
            </a:prstGeom>
            <a:solidFill>
              <a:srgbClr val="00B0F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97" name="Group 96"/>
          <p:cNvGrpSpPr/>
          <p:nvPr/>
        </p:nvGrpSpPr>
        <p:grpSpPr>
          <a:xfrm>
            <a:off x="6210660" y="2654104"/>
            <a:ext cx="4038867" cy="1092130"/>
            <a:chOff x="1879600" y="3087314"/>
            <a:chExt cx="4564985" cy="917333"/>
          </a:xfrm>
        </p:grpSpPr>
        <p:sp>
          <p:nvSpPr>
            <p:cNvPr id="98"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99" name="Rectangle 98"/>
            <p:cNvSpPr/>
            <p:nvPr/>
          </p:nvSpPr>
          <p:spPr>
            <a:xfrm>
              <a:off x="1942964" y="3087314"/>
              <a:ext cx="1980148" cy="309968"/>
            </a:xfrm>
            <a:prstGeom prst="rect">
              <a:avLst/>
            </a:prstGeom>
            <a:solidFill>
              <a:srgbClr val="ED7D31"/>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0" name="Group 99"/>
          <p:cNvGrpSpPr/>
          <p:nvPr/>
        </p:nvGrpSpPr>
        <p:grpSpPr>
          <a:xfrm>
            <a:off x="6218485" y="4001437"/>
            <a:ext cx="4038867" cy="1092130"/>
            <a:chOff x="1879600" y="3087314"/>
            <a:chExt cx="4564985" cy="917333"/>
          </a:xfrm>
        </p:grpSpPr>
        <p:sp>
          <p:nvSpPr>
            <p:cNvPr id="101"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2" name="Rectangle 101"/>
            <p:cNvSpPr/>
            <p:nvPr/>
          </p:nvSpPr>
          <p:spPr>
            <a:xfrm>
              <a:off x="1942964" y="3087314"/>
              <a:ext cx="1980148" cy="309968"/>
            </a:xfrm>
            <a:prstGeom prst="rect">
              <a:avLst/>
            </a:prstGeom>
            <a:solidFill>
              <a:srgbClr val="A5A5A5"/>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03" name="Group 102"/>
          <p:cNvGrpSpPr/>
          <p:nvPr/>
        </p:nvGrpSpPr>
        <p:grpSpPr>
          <a:xfrm>
            <a:off x="6206815" y="5260156"/>
            <a:ext cx="4038867" cy="1092130"/>
            <a:chOff x="1879600" y="3087314"/>
            <a:chExt cx="4564985" cy="917333"/>
          </a:xfrm>
        </p:grpSpPr>
        <p:sp>
          <p:nvSpPr>
            <p:cNvPr id="104" name="Text Box 10"/>
            <p:cNvSpPr txBox="1">
              <a:spLocks noChangeArrowheads="1"/>
            </p:cNvSpPr>
            <p:nvPr/>
          </p:nvSpPr>
          <p:spPr bwMode="auto">
            <a:xfrm>
              <a:off x="1879600" y="3410059"/>
              <a:ext cx="4564985" cy="594588"/>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85000"/>
                    </a:schemeClr>
                  </a:solidFill>
                </a:rPr>
                <a:t>Lorem ipsum dolor sit amet, consectetur adipiscing elit, sed do eiusmod tempor incididunt ut labore et dolore magna aliqua. Ut enim ad minim veniam</a:t>
              </a:r>
            </a:p>
          </p:txBody>
        </p:sp>
        <p:sp>
          <p:nvSpPr>
            <p:cNvPr id="105" name="Rectangle 104"/>
            <p:cNvSpPr/>
            <p:nvPr/>
          </p:nvSpPr>
          <p:spPr>
            <a:xfrm>
              <a:off x="1942964" y="3087314"/>
              <a:ext cx="1980148" cy="309968"/>
            </a:xfrm>
            <a:prstGeom prst="rect">
              <a:avLst/>
            </a:prstGeom>
            <a:solidFill>
              <a:srgbClr val="FFC000"/>
            </a:solidFill>
            <a:ln w="6350">
              <a:solidFill>
                <a:schemeClr val="bg1"/>
              </a:solidFill>
            </a:ln>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9" name="Group 58"/>
          <p:cNvGrpSpPr/>
          <p:nvPr/>
        </p:nvGrpSpPr>
        <p:grpSpPr>
          <a:xfrm>
            <a:off x="127357" y="-21594"/>
            <a:ext cx="2524868" cy="613385"/>
            <a:chOff x="127357" y="-6354"/>
            <a:chExt cx="2524868" cy="613385"/>
          </a:xfrm>
        </p:grpSpPr>
        <p:sp>
          <p:nvSpPr>
            <p:cNvPr id="61" name="Round Same Side Corner Rectangle 6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2" name="TextBox 6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82709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barn(inVertical)">
                                      <p:cBhvr>
                                        <p:cTn id="7" dur="1000"/>
                                        <p:tgtEl>
                                          <p:spTgt spid="88"/>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064"/>
                                        </p:tgtEl>
                                        <p:attrNameLst>
                                          <p:attrName>style.visibility</p:attrName>
                                        </p:attrNameLst>
                                      </p:cBhvr>
                                      <p:to>
                                        <p:strVal val="visible"/>
                                      </p:to>
                                    </p:set>
                                    <p:animEffect transition="in" filter="wipe(down)">
                                      <p:cBhvr>
                                        <p:cTn id="11" dur="500"/>
                                        <p:tgtEl>
                                          <p:spTgt spid="2064"/>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down)">
                                      <p:cBhvr>
                                        <p:cTn id="15" dur="500"/>
                                        <p:tgtEl>
                                          <p:spTgt spid="56"/>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69"/>
                                        </p:tgtEl>
                                        <p:attrNameLst>
                                          <p:attrName>style.visibility</p:attrName>
                                        </p:attrNameLst>
                                      </p:cBhvr>
                                      <p:to>
                                        <p:strVal val="visible"/>
                                      </p:to>
                                    </p:set>
                                    <p:anim calcmode="lin" valueType="num">
                                      <p:cBhvr>
                                        <p:cTn id="19" dur="500" fill="hold"/>
                                        <p:tgtEl>
                                          <p:spTgt spid="69"/>
                                        </p:tgtEl>
                                        <p:attrNameLst>
                                          <p:attrName>ppt_w</p:attrName>
                                        </p:attrNameLst>
                                      </p:cBhvr>
                                      <p:tavLst>
                                        <p:tav tm="0">
                                          <p:val>
                                            <p:fltVal val="0"/>
                                          </p:val>
                                        </p:tav>
                                        <p:tav tm="100000">
                                          <p:val>
                                            <p:strVal val="#ppt_w"/>
                                          </p:val>
                                        </p:tav>
                                      </p:tavLst>
                                    </p:anim>
                                    <p:anim calcmode="lin" valueType="num">
                                      <p:cBhvr>
                                        <p:cTn id="20" dur="500" fill="hold"/>
                                        <p:tgtEl>
                                          <p:spTgt spid="69"/>
                                        </p:tgtEl>
                                        <p:attrNameLst>
                                          <p:attrName>ppt_h</p:attrName>
                                        </p:attrNameLst>
                                      </p:cBhvr>
                                      <p:tavLst>
                                        <p:tav tm="0">
                                          <p:val>
                                            <p:fltVal val="0"/>
                                          </p:val>
                                        </p:tav>
                                        <p:tav tm="100000">
                                          <p:val>
                                            <p:strVal val="#ppt_h"/>
                                          </p:val>
                                        </p:tav>
                                      </p:tavLst>
                                    </p:anim>
                                    <p:animEffect transition="in" filter="fade">
                                      <p:cBhvr>
                                        <p:cTn id="21" dur="500"/>
                                        <p:tgtEl>
                                          <p:spTgt spid="69"/>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092"/>
                                        </p:tgtEl>
                                        <p:attrNameLst>
                                          <p:attrName>style.visibility</p:attrName>
                                        </p:attrNameLst>
                                      </p:cBhvr>
                                      <p:to>
                                        <p:strVal val="visible"/>
                                      </p:to>
                                    </p:set>
                                    <p:animEffect transition="in" filter="wipe(up)">
                                      <p:cBhvr>
                                        <p:cTn id="25" dur="500"/>
                                        <p:tgtEl>
                                          <p:spTgt spid="2092"/>
                                        </p:tgtEl>
                                      </p:cBhvr>
                                    </p:animEffect>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fade">
                                      <p:cBhvr>
                                        <p:cTn id="29" dur="1000"/>
                                        <p:tgtEl>
                                          <p:spTgt spid="72"/>
                                        </p:tgtEl>
                                      </p:cBhvr>
                                    </p:animEffect>
                                    <p:anim calcmode="lin" valueType="num">
                                      <p:cBhvr>
                                        <p:cTn id="30" dur="1000" fill="hold"/>
                                        <p:tgtEl>
                                          <p:spTgt spid="72"/>
                                        </p:tgtEl>
                                        <p:attrNameLst>
                                          <p:attrName>ppt_x</p:attrName>
                                        </p:attrNameLst>
                                      </p:cBhvr>
                                      <p:tavLst>
                                        <p:tav tm="0">
                                          <p:val>
                                            <p:strVal val="#ppt_x"/>
                                          </p:val>
                                        </p:tav>
                                        <p:tav tm="100000">
                                          <p:val>
                                            <p:strVal val="#ppt_x"/>
                                          </p:val>
                                        </p:tav>
                                      </p:tavLst>
                                    </p:anim>
                                    <p:anim calcmode="lin" valueType="num">
                                      <p:cBhvr>
                                        <p:cTn id="31" dur="1000" fill="hold"/>
                                        <p:tgtEl>
                                          <p:spTgt spid="72"/>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94"/>
                                        </p:tgtEl>
                                        <p:attrNameLst>
                                          <p:attrName>style.visibility</p:attrName>
                                        </p:attrNameLst>
                                      </p:cBhvr>
                                      <p:to>
                                        <p:strVal val="visible"/>
                                      </p:to>
                                    </p:set>
                                    <p:animEffect transition="in" filter="fade">
                                      <p:cBhvr>
                                        <p:cTn id="35" dur="1000"/>
                                        <p:tgtEl>
                                          <p:spTgt spid="94"/>
                                        </p:tgtEl>
                                      </p:cBhvr>
                                    </p:animEffect>
                                    <p:anim calcmode="lin" valueType="num">
                                      <p:cBhvr>
                                        <p:cTn id="36" dur="1000" fill="hold"/>
                                        <p:tgtEl>
                                          <p:spTgt spid="94"/>
                                        </p:tgtEl>
                                        <p:attrNameLst>
                                          <p:attrName>ppt_x</p:attrName>
                                        </p:attrNameLst>
                                      </p:cBhvr>
                                      <p:tavLst>
                                        <p:tav tm="0">
                                          <p:val>
                                            <p:strVal val="#ppt_x"/>
                                          </p:val>
                                        </p:tav>
                                        <p:tav tm="100000">
                                          <p:val>
                                            <p:strVal val="#ppt_x"/>
                                          </p:val>
                                        </p:tav>
                                      </p:tavLst>
                                    </p:anim>
                                    <p:anim calcmode="lin" valueType="num">
                                      <p:cBhvr>
                                        <p:cTn id="37" dur="1000" fill="hold"/>
                                        <p:tgtEl>
                                          <p:spTgt spid="94"/>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4" fill="hold"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down)">
                                      <p:cBhvr>
                                        <p:cTn id="41" dur="500"/>
                                        <p:tgtEl>
                                          <p:spTgt spid="55"/>
                                        </p:tgtEl>
                                      </p:cBhvr>
                                    </p:animEffect>
                                  </p:childTnLst>
                                </p:cTn>
                              </p:par>
                            </p:childTnLst>
                          </p:cTn>
                        </p:par>
                        <p:par>
                          <p:cTn id="42" fill="hold">
                            <p:stCondLst>
                              <p:cond delay="5500"/>
                            </p:stCondLst>
                            <p:childTnLst>
                              <p:par>
                                <p:cTn id="43" presetID="53" presetClass="entr" presetSubtype="16" fill="hold" grpId="0" nodeType="afterEffect">
                                  <p:stCondLst>
                                    <p:cond delay="0"/>
                                  </p:stCondLst>
                                  <p:childTnLst>
                                    <p:set>
                                      <p:cBhvr>
                                        <p:cTn id="44" dur="1" fill="hold">
                                          <p:stCondLst>
                                            <p:cond delay="0"/>
                                          </p:stCondLst>
                                        </p:cTn>
                                        <p:tgtEl>
                                          <p:spTgt spid="64"/>
                                        </p:tgtEl>
                                        <p:attrNameLst>
                                          <p:attrName>style.visibility</p:attrName>
                                        </p:attrNameLst>
                                      </p:cBhvr>
                                      <p:to>
                                        <p:strVal val="visible"/>
                                      </p:to>
                                    </p:set>
                                    <p:anim calcmode="lin" valueType="num">
                                      <p:cBhvr>
                                        <p:cTn id="45" dur="500" fill="hold"/>
                                        <p:tgtEl>
                                          <p:spTgt spid="64"/>
                                        </p:tgtEl>
                                        <p:attrNameLst>
                                          <p:attrName>ppt_w</p:attrName>
                                        </p:attrNameLst>
                                      </p:cBhvr>
                                      <p:tavLst>
                                        <p:tav tm="0">
                                          <p:val>
                                            <p:fltVal val="0"/>
                                          </p:val>
                                        </p:tav>
                                        <p:tav tm="100000">
                                          <p:val>
                                            <p:strVal val="#ppt_w"/>
                                          </p:val>
                                        </p:tav>
                                      </p:tavLst>
                                    </p:anim>
                                    <p:anim calcmode="lin" valueType="num">
                                      <p:cBhvr>
                                        <p:cTn id="46" dur="500" fill="hold"/>
                                        <p:tgtEl>
                                          <p:spTgt spid="64"/>
                                        </p:tgtEl>
                                        <p:attrNameLst>
                                          <p:attrName>ppt_h</p:attrName>
                                        </p:attrNameLst>
                                      </p:cBhvr>
                                      <p:tavLst>
                                        <p:tav tm="0">
                                          <p:val>
                                            <p:fltVal val="0"/>
                                          </p:val>
                                        </p:tav>
                                        <p:tav tm="100000">
                                          <p:val>
                                            <p:strVal val="#ppt_h"/>
                                          </p:val>
                                        </p:tav>
                                      </p:tavLst>
                                    </p:anim>
                                    <p:animEffect transition="in" filter="fade">
                                      <p:cBhvr>
                                        <p:cTn id="47" dur="500"/>
                                        <p:tgtEl>
                                          <p:spTgt spid="64"/>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2081"/>
                                        </p:tgtEl>
                                        <p:attrNameLst>
                                          <p:attrName>style.visibility</p:attrName>
                                        </p:attrNameLst>
                                      </p:cBhvr>
                                      <p:to>
                                        <p:strVal val="visible"/>
                                      </p:to>
                                    </p:set>
                                    <p:animEffect transition="in" filter="wipe(up)">
                                      <p:cBhvr>
                                        <p:cTn id="51" dur="500"/>
                                        <p:tgtEl>
                                          <p:spTgt spid="2081"/>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75"/>
                                        </p:tgtEl>
                                        <p:attrNameLst>
                                          <p:attrName>style.visibility</p:attrName>
                                        </p:attrNameLst>
                                      </p:cBhvr>
                                      <p:to>
                                        <p:strVal val="visible"/>
                                      </p:to>
                                    </p:set>
                                    <p:animEffect transition="in" filter="fade">
                                      <p:cBhvr>
                                        <p:cTn id="55" dur="1000"/>
                                        <p:tgtEl>
                                          <p:spTgt spid="75"/>
                                        </p:tgtEl>
                                      </p:cBhvr>
                                    </p:animEffect>
                                    <p:anim calcmode="lin" valueType="num">
                                      <p:cBhvr>
                                        <p:cTn id="56" dur="1000" fill="hold"/>
                                        <p:tgtEl>
                                          <p:spTgt spid="75"/>
                                        </p:tgtEl>
                                        <p:attrNameLst>
                                          <p:attrName>ppt_x</p:attrName>
                                        </p:attrNameLst>
                                      </p:cBhvr>
                                      <p:tavLst>
                                        <p:tav tm="0">
                                          <p:val>
                                            <p:strVal val="#ppt_x"/>
                                          </p:val>
                                        </p:tav>
                                        <p:tav tm="100000">
                                          <p:val>
                                            <p:strVal val="#ppt_x"/>
                                          </p:val>
                                        </p:tav>
                                      </p:tavLst>
                                    </p:anim>
                                    <p:anim calcmode="lin" valueType="num">
                                      <p:cBhvr>
                                        <p:cTn id="57" dur="1000" fill="hold"/>
                                        <p:tgtEl>
                                          <p:spTgt spid="75"/>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42" presetClass="entr" presetSubtype="0"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fade">
                                      <p:cBhvr>
                                        <p:cTn id="61" dur="1000"/>
                                        <p:tgtEl>
                                          <p:spTgt spid="97"/>
                                        </p:tgtEl>
                                      </p:cBhvr>
                                    </p:animEffect>
                                    <p:anim calcmode="lin" valueType="num">
                                      <p:cBhvr>
                                        <p:cTn id="62" dur="1000" fill="hold"/>
                                        <p:tgtEl>
                                          <p:spTgt spid="97"/>
                                        </p:tgtEl>
                                        <p:attrNameLst>
                                          <p:attrName>ppt_x</p:attrName>
                                        </p:attrNameLst>
                                      </p:cBhvr>
                                      <p:tavLst>
                                        <p:tav tm="0">
                                          <p:val>
                                            <p:strVal val="#ppt_x"/>
                                          </p:val>
                                        </p:tav>
                                        <p:tav tm="100000">
                                          <p:val>
                                            <p:strVal val="#ppt_x"/>
                                          </p:val>
                                        </p:tav>
                                      </p:tavLst>
                                    </p:anim>
                                    <p:anim calcmode="lin" valueType="num">
                                      <p:cBhvr>
                                        <p:cTn id="63" dur="1000" fill="hold"/>
                                        <p:tgtEl>
                                          <p:spTgt spid="97"/>
                                        </p:tgtEl>
                                        <p:attrNameLst>
                                          <p:attrName>ppt_y</p:attrName>
                                        </p:attrNameLst>
                                      </p:cBhvr>
                                      <p:tavLst>
                                        <p:tav tm="0">
                                          <p:val>
                                            <p:strVal val="#ppt_y+.1"/>
                                          </p:val>
                                        </p:tav>
                                        <p:tav tm="100000">
                                          <p:val>
                                            <p:strVal val="#ppt_y"/>
                                          </p:val>
                                        </p:tav>
                                      </p:tavLst>
                                    </p:anim>
                                  </p:childTnLst>
                                </p:cTn>
                              </p:par>
                            </p:childTnLst>
                          </p:cTn>
                        </p:par>
                        <p:par>
                          <p:cTn id="64" fill="hold">
                            <p:stCondLst>
                              <p:cond delay="8500"/>
                            </p:stCondLst>
                            <p:childTnLst>
                              <p:par>
                                <p:cTn id="65" presetID="22" presetClass="entr" presetSubtype="4" fill="hold" nodeType="afterEffect">
                                  <p:stCondLst>
                                    <p:cond delay="0"/>
                                  </p:stCondLst>
                                  <p:childTnLst>
                                    <p:set>
                                      <p:cBhvr>
                                        <p:cTn id="66" dur="1" fill="hold">
                                          <p:stCondLst>
                                            <p:cond delay="0"/>
                                          </p:stCondLst>
                                        </p:cTn>
                                        <p:tgtEl>
                                          <p:spTgt spid="54"/>
                                        </p:tgtEl>
                                        <p:attrNameLst>
                                          <p:attrName>style.visibility</p:attrName>
                                        </p:attrNameLst>
                                      </p:cBhvr>
                                      <p:to>
                                        <p:strVal val="visible"/>
                                      </p:to>
                                    </p:set>
                                    <p:animEffect transition="in" filter="wipe(down)">
                                      <p:cBhvr>
                                        <p:cTn id="67" dur="500"/>
                                        <p:tgtEl>
                                          <p:spTgt spid="54"/>
                                        </p:tgtEl>
                                      </p:cBhvr>
                                    </p:animEffect>
                                  </p:childTnLst>
                                </p:cTn>
                              </p:par>
                            </p:childTnLst>
                          </p:cTn>
                        </p:par>
                        <p:par>
                          <p:cTn id="68" fill="hold">
                            <p:stCondLst>
                              <p:cond delay="9000"/>
                            </p:stCondLst>
                            <p:childTnLst>
                              <p:par>
                                <p:cTn id="69" presetID="53" presetClass="entr" presetSubtype="16"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p:cTn id="71" dur="500" fill="hold"/>
                                        <p:tgtEl>
                                          <p:spTgt spid="63"/>
                                        </p:tgtEl>
                                        <p:attrNameLst>
                                          <p:attrName>ppt_w</p:attrName>
                                        </p:attrNameLst>
                                      </p:cBhvr>
                                      <p:tavLst>
                                        <p:tav tm="0">
                                          <p:val>
                                            <p:fltVal val="0"/>
                                          </p:val>
                                        </p:tav>
                                        <p:tav tm="100000">
                                          <p:val>
                                            <p:strVal val="#ppt_w"/>
                                          </p:val>
                                        </p:tav>
                                      </p:tavLst>
                                    </p:anim>
                                    <p:anim calcmode="lin" valueType="num">
                                      <p:cBhvr>
                                        <p:cTn id="72" dur="500" fill="hold"/>
                                        <p:tgtEl>
                                          <p:spTgt spid="63"/>
                                        </p:tgtEl>
                                        <p:attrNameLst>
                                          <p:attrName>ppt_h</p:attrName>
                                        </p:attrNameLst>
                                      </p:cBhvr>
                                      <p:tavLst>
                                        <p:tav tm="0">
                                          <p:val>
                                            <p:fltVal val="0"/>
                                          </p:val>
                                        </p:tav>
                                        <p:tav tm="100000">
                                          <p:val>
                                            <p:strVal val="#ppt_h"/>
                                          </p:val>
                                        </p:tav>
                                      </p:tavLst>
                                    </p:anim>
                                    <p:animEffect transition="in" filter="fade">
                                      <p:cBhvr>
                                        <p:cTn id="73" dur="500"/>
                                        <p:tgtEl>
                                          <p:spTgt spid="63"/>
                                        </p:tgtEl>
                                      </p:cBhvr>
                                    </p:animEffect>
                                  </p:childTnLst>
                                </p:cTn>
                              </p:par>
                            </p:childTnLst>
                          </p:cTn>
                        </p:par>
                        <p:par>
                          <p:cTn id="74" fill="hold">
                            <p:stCondLst>
                              <p:cond delay="9500"/>
                            </p:stCondLst>
                            <p:childTnLst>
                              <p:par>
                                <p:cTn id="75" presetID="22" presetClass="entr" presetSubtype="1" fill="hold" grpId="0" nodeType="afterEffect">
                                  <p:stCondLst>
                                    <p:cond delay="0"/>
                                  </p:stCondLst>
                                  <p:childTnLst>
                                    <p:set>
                                      <p:cBhvr>
                                        <p:cTn id="76" dur="1" fill="hold">
                                          <p:stCondLst>
                                            <p:cond delay="0"/>
                                          </p:stCondLst>
                                        </p:cTn>
                                        <p:tgtEl>
                                          <p:spTgt spid="2074"/>
                                        </p:tgtEl>
                                        <p:attrNameLst>
                                          <p:attrName>style.visibility</p:attrName>
                                        </p:attrNameLst>
                                      </p:cBhvr>
                                      <p:to>
                                        <p:strVal val="visible"/>
                                      </p:to>
                                    </p:set>
                                    <p:animEffect transition="in" filter="wipe(up)">
                                      <p:cBhvr>
                                        <p:cTn id="77" dur="500"/>
                                        <p:tgtEl>
                                          <p:spTgt spid="2074"/>
                                        </p:tgtEl>
                                      </p:cBhvr>
                                    </p:animEffect>
                                  </p:childTnLst>
                                </p:cTn>
                              </p:par>
                            </p:childTnLst>
                          </p:cTn>
                        </p:par>
                        <p:par>
                          <p:cTn id="78" fill="hold">
                            <p:stCondLst>
                              <p:cond delay="10000"/>
                            </p:stCondLst>
                            <p:childTnLst>
                              <p:par>
                                <p:cTn id="79" presetID="42" presetClass="entr" presetSubtype="0" fill="hold" nodeType="afterEffect">
                                  <p:stCondLst>
                                    <p:cond delay="0"/>
                                  </p:stCondLst>
                                  <p:childTnLst>
                                    <p:set>
                                      <p:cBhvr>
                                        <p:cTn id="80" dur="1" fill="hold">
                                          <p:stCondLst>
                                            <p:cond delay="0"/>
                                          </p:stCondLst>
                                        </p:cTn>
                                        <p:tgtEl>
                                          <p:spTgt spid="78"/>
                                        </p:tgtEl>
                                        <p:attrNameLst>
                                          <p:attrName>style.visibility</p:attrName>
                                        </p:attrNameLst>
                                      </p:cBhvr>
                                      <p:to>
                                        <p:strVal val="visible"/>
                                      </p:to>
                                    </p:set>
                                    <p:animEffect transition="in" filter="fade">
                                      <p:cBhvr>
                                        <p:cTn id="81" dur="1000"/>
                                        <p:tgtEl>
                                          <p:spTgt spid="78"/>
                                        </p:tgtEl>
                                      </p:cBhvr>
                                    </p:animEffect>
                                    <p:anim calcmode="lin" valueType="num">
                                      <p:cBhvr>
                                        <p:cTn id="82" dur="1000" fill="hold"/>
                                        <p:tgtEl>
                                          <p:spTgt spid="78"/>
                                        </p:tgtEl>
                                        <p:attrNameLst>
                                          <p:attrName>ppt_x</p:attrName>
                                        </p:attrNameLst>
                                      </p:cBhvr>
                                      <p:tavLst>
                                        <p:tav tm="0">
                                          <p:val>
                                            <p:strVal val="#ppt_x"/>
                                          </p:val>
                                        </p:tav>
                                        <p:tav tm="100000">
                                          <p:val>
                                            <p:strVal val="#ppt_x"/>
                                          </p:val>
                                        </p:tav>
                                      </p:tavLst>
                                    </p:anim>
                                    <p:anim calcmode="lin" valueType="num">
                                      <p:cBhvr>
                                        <p:cTn id="83" dur="1000" fill="hold"/>
                                        <p:tgtEl>
                                          <p:spTgt spid="78"/>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nodeType="after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fade">
                                      <p:cBhvr>
                                        <p:cTn id="87" dur="1000"/>
                                        <p:tgtEl>
                                          <p:spTgt spid="100"/>
                                        </p:tgtEl>
                                      </p:cBhvr>
                                    </p:animEffect>
                                    <p:anim calcmode="lin" valueType="num">
                                      <p:cBhvr>
                                        <p:cTn id="88" dur="1000" fill="hold"/>
                                        <p:tgtEl>
                                          <p:spTgt spid="100"/>
                                        </p:tgtEl>
                                        <p:attrNameLst>
                                          <p:attrName>ppt_x</p:attrName>
                                        </p:attrNameLst>
                                      </p:cBhvr>
                                      <p:tavLst>
                                        <p:tav tm="0">
                                          <p:val>
                                            <p:strVal val="#ppt_x"/>
                                          </p:val>
                                        </p:tav>
                                        <p:tav tm="100000">
                                          <p:val>
                                            <p:strVal val="#ppt_x"/>
                                          </p:val>
                                        </p:tav>
                                      </p:tavLst>
                                    </p:anim>
                                    <p:anim calcmode="lin" valueType="num">
                                      <p:cBhvr>
                                        <p:cTn id="89" dur="1000" fill="hold"/>
                                        <p:tgtEl>
                                          <p:spTgt spid="100"/>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22" presetClass="entr" presetSubtype="4" fill="hold" nodeType="afterEffect">
                                  <p:stCondLst>
                                    <p:cond delay="0"/>
                                  </p:stCondLst>
                                  <p:childTnLst>
                                    <p:set>
                                      <p:cBhvr>
                                        <p:cTn id="92" dur="1" fill="hold">
                                          <p:stCondLst>
                                            <p:cond delay="0"/>
                                          </p:stCondLst>
                                        </p:cTn>
                                        <p:tgtEl>
                                          <p:spTgt spid="53"/>
                                        </p:tgtEl>
                                        <p:attrNameLst>
                                          <p:attrName>style.visibility</p:attrName>
                                        </p:attrNameLst>
                                      </p:cBhvr>
                                      <p:to>
                                        <p:strVal val="visible"/>
                                      </p:to>
                                    </p:set>
                                    <p:animEffect transition="in" filter="wipe(down)">
                                      <p:cBhvr>
                                        <p:cTn id="93" dur="500"/>
                                        <p:tgtEl>
                                          <p:spTgt spid="53"/>
                                        </p:tgtEl>
                                      </p:cBhvr>
                                    </p:animEffect>
                                  </p:childTnLst>
                                </p:cTn>
                              </p:par>
                            </p:childTnLst>
                          </p:cTn>
                        </p:par>
                        <p:par>
                          <p:cTn id="94" fill="hold">
                            <p:stCondLst>
                              <p:cond delay="12500"/>
                            </p:stCondLst>
                            <p:childTnLst>
                              <p:par>
                                <p:cTn id="95" presetID="53" presetClass="entr" presetSubtype="16"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 calcmode="lin" valueType="num">
                                      <p:cBhvr>
                                        <p:cTn id="97" dur="500" fill="hold"/>
                                        <p:tgtEl>
                                          <p:spTgt spid="57"/>
                                        </p:tgtEl>
                                        <p:attrNameLst>
                                          <p:attrName>ppt_w</p:attrName>
                                        </p:attrNameLst>
                                      </p:cBhvr>
                                      <p:tavLst>
                                        <p:tav tm="0">
                                          <p:val>
                                            <p:fltVal val="0"/>
                                          </p:val>
                                        </p:tav>
                                        <p:tav tm="100000">
                                          <p:val>
                                            <p:strVal val="#ppt_w"/>
                                          </p:val>
                                        </p:tav>
                                      </p:tavLst>
                                    </p:anim>
                                    <p:anim calcmode="lin" valueType="num">
                                      <p:cBhvr>
                                        <p:cTn id="98" dur="500" fill="hold"/>
                                        <p:tgtEl>
                                          <p:spTgt spid="57"/>
                                        </p:tgtEl>
                                        <p:attrNameLst>
                                          <p:attrName>ppt_h</p:attrName>
                                        </p:attrNameLst>
                                      </p:cBhvr>
                                      <p:tavLst>
                                        <p:tav tm="0">
                                          <p:val>
                                            <p:fltVal val="0"/>
                                          </p:val>
                                        </p:tav>
                                        <p:tav tm="100000">
                                          <p:val>
                                            <p:strVal val="#ppt_h"/>
                                          </p:val>
                                        </p:tav>
                                      </p:tavLst>
                                    </p:anim>
                                    <p:animEffect transition="in" filter="fade">
                                      <p:cBhvr>
                                        <p:cTn id="99" dur="500"/>
                                        <p:tgtEl>
                                          <p:spTgt spid="57"/>
                                        </p:tgtEl>
                                      </p:cBhvr>
                                    </p:animEffect>
                                  </p:childTnLst>
                                </p:cTn>
                              </p:par>
                            </p:childTnLst>
                          </p:cTn>
                        </p:par>
                        <p:par>
                          <p:cTn id="100" fill="hold">
                            <p:stCondLst>
                              <p:cond delay="13000"/>
                            </p:stCondLst>
                            <p:childTnLst>
                              <p:par>
                                <p:cTn id="101" presetID="22" presetClass="entr" presetSubtype="1" fill="hold" grpId="0" nodeType="afterEffect">
                                  <p:stCondLst>
                                    <p:cond delay="0"/>
                                  </p:stCondLst>
                                  <p:childTnLst>
                                    <p:set>
                                      <p:cBhvr>
                                        <p:cTn id="102" dur="1" fill="hold">
                                          <p:stCondLst>
                                            <p:cond delay="0"/>
                                          </p:stCondLst>
                                        </p:cTn>
                                        <p:tgtEl>
                                          <p:spTgt spid="2068"/>
                                        </p:tgtEl>
                                        <p:attrNameLst>
                                          <p:attrName>style.visibility</p:attrName>
                                        </p:attrNameLst>
                                      </p:cBhvr>
                                      <p:to>
                                        <p:strVal val="visible"/>
                                      </p:to>
                                    </p:set>
                                    <p:animEffect transition="in" filter="wipe(up)">
                                      <p:cBhvr>
                                        <p:cTn id="103" dur="500"/>
                                        <p:tgtEl>
                                          <p:spTgt spid="206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81"/>
                                        </p:tgtEl>
                                        <p:attrNameLst>
                                          <p:attrName>style.visibility</p:attrName>
                                        </p:attrNameLst>
                                      </p:cBhvr>
                                      <p:to>
                                        <p:strVal val="visible"/>
                                      </p:to>
                                    </p:set>
                                    <p:animEffect transition="in" filter="fade">
                                      <p:cBhvr>
                                        <p:cTn id="107" dur="1000"/>
                                        <p:tgtEl>
                                          <p:spTgt spid="81"/>
                                        </p:tgtEl>
                                      </p:cBhvr>
                                    </p:animEffect>
                                    <p:anim calcmode="lin" valueType="num">
                                      <p:cBhvr>
                                        <p:cTn id="108" dur="1000" fill="hold"/>
                                        <p:tgtEl>
                                          <p:spTgt spid="81"/>
                                        </p:tgtEl>
                                        <p:attrNameLst>
                                          <p:attrName>ppt_x</p:attrName>
                                        </p:attrNameLst>
                                      </p:cBhvr>
                                      <p:tavLst>
                                        <p:tav tm="0">
                                          <p:val>
                                            <p:strVal val="#ppt_x"/>
                                          </p:val>
                                        </p:tav>
                                        <p:tav tm="100000">
                                          <p:val>
                                            <p:strVal val="#ppt_x"/>
                                          </p:val>
                                        </p:tav>
                                      </p:tavLst>
                                    </p:anim>
                                    <p:anim calcmode="lin" valueType="num">
                                      <p:cBhvr>
                                        <p:cTn id="109" dur="1000" fill="hold"/>
                                        <p:tgtEl>
                                          <p:spTgt spid="8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2" presetClass="entr" presetSubtype="0" fill="hold" nodeType="afterEffect">
                                  <p:stCondLst>
                                    <p:cond delay="0"/>
                                  </p:stCondLst>
                                  <p:childTnLst>
                                    <p:set>
                                      <p:cBhvr>
                                        <p:cTn id="112" dur="1" fill="hold">
                                          <p:stCondLst>
                                            <p:cond delay="0"/>
                                          </p:stCondLst>
                                        </p:cTn>
                                        <p:tgtEl>
                                          <p:spTgt spid="103"/>
                                        </p:tgtEl>
                                        <p:attrNameLst>
                                          <p:attrName>style.visibility</p:attrName>
                                        </p:attrNameLst>
                                      </p:cBhvr>
                                      <p:to>
                                        <p:strVal val="visible"/>
                                      </p:to>
                                    </p:set>
                                    <p:animEffect transition="in" filter="fade">
                                      <p:cBhvr>
                                        <p:cTn id="113" dur="1000"/>
                                        <p:tgtEl>
                                          <p:spTgt spid="103"/>
                                        </p:tgtEl>
                                      </p:cBhvr>
                                    </p:animEffect>
                                    <p:anim calcmode="lin" valueType="num">
                                      <p:cBhvr>
                                        <p:cTn id="114" dur="1000" fill="hold"/>
                                        <p:tgtEl>
                                          <p:spTgt spid="103"/>
                                        </p:tgtEl>
                                        <p:attrNameLst>
                                          <p:attrName>ppt_x</p:attrName>
                                        </p:attrNameLst>
                                      </p:cBhvr>
                                      <p:tavLst>
                                        <p:tav tm="0">
                                          <p:val>
                                            <p:strVal val="#ppt_x"/>
                                          </p:val>
                                        </p:tav>
                                        <p:tav tm="100000">
                                          <p:val>
                                            <p:strVal val="#ppt_x"/>
                                          </p:val>
                                        </p:tav>
                                      </p:tavLst>
                                    </p:anim>
                                    <p:anim calcmode="lin" valueType="num">
                                      <p:cBhvr>
                                        <p:cTn id="115"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4" grpId="0" animBg="1"/>
      <p:bldP spid="2068" grpId="0" animBg="1"/>
      <p:bldP spid="2074" grpId="0" animBg="1"/>
      <p:bldP spid="2081" grpId="0" animBg="1"/>
      <p:bldP spid="2092" grpId="0" animBg="1"/>
      <p:bldP spid="69" grpId="0" animBg="1"/>
      <p:bldP spid="57" grpId="0" animBg="1"/>
      <p:bldP spid="64"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49.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1129553"/>
            <a:ext cx="12192000" cy="538245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grpSp>
        <p:nvGrpSpPr>
          <p:cNvPr id="20" name="Group 19"/>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0" name="TextBox 2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06267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0" name="Group 39"/>
          <p:cNvGrpSpPr/>
          <p:nvPr/>
        </p:nvGrpSpPr>
        <p:grpSpPr>
          <a:xfrm>
            <a:off x="127357" y="-21594"/>
            <a:ext cx="2524868" cy="613385"/>
            <a:chOff x="127357" y="-6354"/>
            <a:chExt cx="2524868" cy="613385"/>
          </a:xfrm>
        </p:grpSpPr>
        <p:sp>
          <p:nvSpPr>
            <p:cNvPr id="55" name="Round Same Side Corner Rectangle 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6" name="TextBox 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5289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3" name="Group 12"/>
          <p:cNvGrpSpPr/>
          <p:nvPr/>
        </p:nvGrpSpPr>
        <p:grpSpPr>
          <a:xfrm>
            <a:off x="127357" y="-21594"/>
            <a:ext cx="2524868" cy="613385"/>
            <a:chOff x="127357" y="-6354"/>
            <a:chExt cx="2524868" cy="613385"/>
          </a:xfrm>
        </p:grpSpPr>
        <p:sp>
          <p:nvSpPr>
            <p:cNvPr id="14" name="Round Same Side Corner Rectangle 1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 name="TextBox 1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54010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1226372"/>
            <a:ext cx="12192000" cy="528563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grpSp>
        <p:nvGrpSpPr>
          <p:cNvPr id="150" name="Group 149"/>
          <p:cNvGrpSpPr/>
          <p:nvPr/>
        </p:nvGrpSpPr>
        <p:grpSpPr>
          <a:xfrm>
            <a:off x="127357" y="-21594"/>
            <a:ext cx="2524868" cy="613385"/>
            <a:chOff x="127357" y="-6354"/>
            <a:chExt cx="2524868" cy="613385"/>
          </a:xfrm>
        </p:grpSpPr>
        <p:sp>
          <p:nvSpPr>
            <p:cNvPr id="151" name="Round Same Side Corner Rectangle 15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52" name="TextBox 1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8342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37876"/>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035761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18349</TotalTime>
  <Words>6325</Words>
  <Application>Microsoft Office PowerPoint</Application>
  <PresentationFormat>Widescreen</PresentationFormat>
  <Paragraphs>610</Paragraphs>
  <Slides>54</Slides>
  <Notes>15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54</vt:i4>
      </vt:variant>
    </vt:vector>
  </HeadingPairs>
  <TitlesOfParts>
    <vt:vector size="63" baseType="lpstr">
      <vt:lpstr>Arial</vt:lpstr>
      <vt:lpstr>Calibri</vt:lpstr>
      <vt:lpstr>Calibri Light</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5872</cp:revision>
  <dcterms:created xsi:type="dcterms:W3CDTF">2015-12-31T02:20:12Z</dcterms:created>
  <dcterms:modified xsi:type="dcterms:W3CDTF">2016-09-11T22:02:02Z</dcterms:modified>
</cp:coreProperties>
</file>