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94" r:id="rId3"/>
    <p:sldId id="300" r:id="rId4"/>
    <p:sldId id="289" r:id="rId5"/>
    <p:sldId id="293" r:id="rId6"/>
    <p:sldId id="295" r:id="rId7"/>
    <p:sldId id="299" r:id="rId8"/>
    <p:sldId id="291" r:id="rId9"/>
    <p:sldId id="290" r:id="rId10"/>
    <p:sldId id="301" r:id="rId11"/>
    <p:sldId id="292" r:id="rId12"/>
    <p:sldId id="298" r:id="rId13"/>
    <p:sldId id="297" r:id="rId14"/>
    <p:sldId id="296" r:id="rId15"/>
    <p:sldId id="283" r:id="rId16"/>
    <p:sldId id="284" r:id="rId17"/>
    <p:sldId id="285" r:id="rId18"/>
    <p:sldId id="286" r:id="rId19"/>
    <p:sldId id="287" r:id="rId20"/>
    <p:sldId id="288"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0" y="92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0938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1290258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28132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35005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jpg"/><Relationship Id="rId7" Type="http://schemas.openxmlformats.org/officeDocument/2006/relationships/hyperlink" Target="http://slides.sage-fox.c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0.jpg"/><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 Id="rId9"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23, 2017</a:t>
                  </a:r>
                </a:p>
              </p:txBody>
            </p:sp>
          </p:grpSp>
          <p:sp>
            <p:nvSpPr>
              <p:cNvPr id="21" name="Oval 20"/>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solidFill>
              <a:srgbClr val="333E5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Title</a:t>
              </a:r>
            </a:p>
            <a:p>
              <a:pPr algn="ctr"/>
              <a:r>
                <a:rPr lang="en-US" sz="2800" b="1" dirty="0">
                  <a:solidFill>
                    <a:schemeClr val="bg1"/>
                  </a:solidFill>
                  <a:latin typeface="Candara" panose="020E0502030303020204" pitchFamily="34" charset="0"/>
                </a:rPr>
                <a:t>Here</a:t>
              </a:r>
            </a:p>
          </p:txBody>
        </p:sp>
      </p:grpSp>
      <p:sp>
        <p:nvSpPr>
          <p:cNvPr id="8" name="Oval 7"/>
          <p:cNvSpPr>
            <a:spLocks noChangeAspect="1"/>
          </p:cNvSpPr>
          <p:nvPr/>
        </p:nvSpPr>
        <p:spPr>
          <a:xfrm>
            <a:off x="5113866" y="1418446"/>
            <a:ext cx="640080" cy="64008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BFBF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8397B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62729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par>
                          <p:cTn id="10" fill="hold">
                            <p:stCondLst>
                              <p:cond delay="500"/>
                            </p:stCondLst>
                            <p:childTnLst>
                              <p:par>
                                <p:cTn id="11" presetID="23" presetClass="entr" presetSubtype="528"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 calcmode="lin" valueType="num">
                                      <p:cBhvr>
                                        <p:cTn id="15" dur="500" fill="hold"/>
                                        <p:tgtEl>
                                          <p:spTgt spid="2"/>
                                        </p:tgtEl>
                                        <p:attrNameLst>
                                          <p:attrName>ppt_x</p:attrName>
                                        </p:attrNameLst>
                                      </p:cBhvr>
                                      <p:tavLst>
                                        <p:tav tm="0">
                                          <p:val>
                                            <p:fltVal val="0.5"/>
                                          </p:val>
                                        </p:tav>
                                        <p:tav tm="100000">
                                          <p:val>
                                            <p:strVal val="#ppt_x"/>
                                          </p:val>
                                        </p:tav>
                                      </p:tavLst>
                                    </p:anim>
                                    <p:anim calcmode="lin" valueType="num">
                                      <p:cBhvr>
                                        <p:cTn id="16" dur="500" fill="hold"/>
                                        <p:tgtEl>
                                          <p:spTgt spid="2"/>
                                        </p:tgtEl>
                                        <p:attrNameLst>
                                          <p:attrName>ppt_y</p:attrName>
                                        </p:attrNameLst>
                                      </p:cBhvr>
                                      <p:tavLst>
                                        <p:tav tm="0">
                                          <p:val>
                                            <p:fltVal val="0.5"/>
                                          </p:val>
                                        </p:tav>
                                        <p:tav tm="100000">
                                          <p:val>
                                            <p:strVal val="#ppt_y"/>
                                          </p:val>
                                        </p:tav>
                                      </p:tavLst>
                                    </p:anim>
                                  </p:childTnLst>
                                </p:cTn>
                              </p:par>
                            </p:childTnLst>
                          </p:cTn>
                        </p:par>
                        <p:par>
                          <p:cTn id="17" fill="hold">
                            <p:stCondLst>
                              <p:cond delay="1000"/>
                            </p:stCondLst>
                            <p:childTnLst>
                              <p:par>
                                <p:cTn id="18" presetID="23" presetClass="entr" presetSubtype="528"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3" presetClass="entr" presetSubtype="3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strVal val="(6*min(max(#ppt_w*#ppt_h,.3),1)-7.4)/-.7*#ppt_w"/>
                                          </p:val>
                                        </p:tav>
                                        <p:tav tm="100000">
                                          <p:val>
                                            <p:strVal val="#ppt_w"/>
                                          </p:val>
                                        </p:tav>
                                      </p:tavLst>
                                    </p:anim>
                                    <p:anim calcmode="lin" valueType="num">
                                      <p:cBhvr>
                                        <p:cTn id="28" dur="500" fill="hold"/>
                                        <p:tgtEl>
                                          <p:spTgt spid="8"/>
                                        </p:tgtEl>
                                        <p:attrNameLst>
                                          <p:attrName>ppt_h</p:attrName>
                                        </p:attrNameLst>
                                      </p:cBhvr>
                                      <p:tavLst>
                                        <p:tav tm="0">
                                          <p:val>
                                            <p:strVal val="(6*min(max(#ppt_w*#ppt_h,.3),1)-7.4)/-.7*#ppt_h"/>
                                          </p:val>
                                        </p:tav>
                                        <p:tav tm="100000">
                                          <p:val>
                                            <p:strVal val="#ppt_h"/>
                                          </p:val>
                                        </p:tav>
                                      </p:tavLst>
                                    </p:anim>
                                    <p:anim calcmode="lin" valueType="num">
                                      <p:cBhvr>
                                        <p:cTn id="29" dur="500" fill="hold"/>
                                        <p:tgtEl>
                                          <p:spTgt spid="8"/>
                                        </p:tgtEl>
                                        <p:attrNameLst>
                                          <p:attrName>ppt_x</p:attrName>
                                        </p:attrNameLst>
                                      </p:cBhvr>
                                      <p:tavLst>
                                        <p:tav tm="0">
                                          <p:val>
                                            <p:fltVal val="0.5"/>
                                          </p:val>
                                        </p:tav>
                                        <p:tav tm="100000">
                                          <p:val>
                                            <p:strVal val="#ppt_x"/>
                                          </p:val>
                                        </p:tav>
                                      </p:tavLst>
                                    </p:anim>
                                    <p:anim calcmode="lin" valueType="num">
                                      <p:cBhvr>
                                        <p:cTn id="30"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par>
                          <p:cTn id="35" fill="hold">
                            <p:stCondLst>
                              <p:cond delay="2500"/>
                            </p:stCondLst>
                            <p:childTnLst>
                              <p:par>
                                <p:cTn id="36" presetID="23" presetClass="entr" presetSubtype="3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500" fill="hold"/>
                                        <p:tgtEl>
                                          <p:spTgt spid="10"/>
                                        </p:tgtEl>
                                        <p:attrNameLst>
                                          <p:attrName>ppt_w</p:attrName>
                                        </p:attrNameLst>
                                      </p:cBhvr>
                                      <p:tavLst>
                                        <p:tav tm="0">
                                          <p:val>
                                            <p:strVal val="(6*min(max(#ppt_w*#ppt_h,.3),1)-7.4)/-.7*#ppt_w"/>
                                          </p:val>
                                        </p:tav>
                                        <p:tav tm="100000">
                                          <p:val>
                                            <p:strVal val="#ppt_w"/>
                                          </p:val>
                                        </p:tav>
                                      </p:tavLst>
                                    </p:anim>
                                    <p:anim calcmode="lin" valueType="num">
                                      <p:cBhvr>
                                        <p:cTn id="39" dur="500" fill="hold"/>
                                        <p:tgtEl>
                                          <p:spTgt spid="10"/>
                                        </p:tgtEl>
                                        <p:attrNameLst>
                                          <p:attrName>ppt_h</p:attrName>
                                        </p:attrNameLst>
                                      </p:cBhvr>
                                      <p:tavLst>
                                        <p:tav tm="0">
                                          <p:val>
                                            <p:strVal val="(6*min(max(#ppt_w*#ppt_h,.3),1)-7.4)/-.7*#ppt_h"/>
                                          </p:val>
                                        </p:tav>
                                        <p:tav tm="100000">
                                          <p:val>
                                            <p:strVal val="#ppt_h"/>
                                          </p:val>
                                        </p:tav>
                                      </p:tavLst>
                                    </p:anim>
                                    <p:anim calcmode="lin" valueType="num">
                                      <p:cBhvr>
                                        <p:cTn id="40" dur="500" fill="hold"/>
                                        <p:tgtEl>
                                          <p:spTgt spid="10"/>
                                        </p:tgtEl>
                                        <p:attrNameLst>
                                          <p:attrName>ppt_x</p:attrName>
                                        </p:attrNameLst>
                                      </p:cBhvr>
                                      <p:tavLst>
                                        <p:tav tm="0">
                                          <p:val>
                                            <p:fltVal val="0.5"/>
                                          </p:val>
                                        </p:tav>
                                        <p:tav tm="100000">
                                          <p:val>
                                            <p:strVal val="#ppt_x"/>
                                          </p:val>
                                        </p:tav>
                                      </p:tavLst>
                                    </p:anim>
                                    <p:anim calcmode="lin" valueType="num">
                                      <p:cBhvr>
                                        <p:cTn id="41"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2" fill="hold">
                            <p:stCondLst>
                              <p:cond delay="3000"/>
                            </p:stCondLst>
                            <p:childTnLst>
                              <p:par>
                                <p:cTn id="43" presetID="22" presetClass="entr" presetSubtype="8"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wipe(left)">
                                      <p:cBhvr>
                                        <p:cTn id="45" dur="500"/>
                                        <p:tgtEl>
                                          <p:spTgt spid="11"/>
                                        </p:tgtEl>
                                      </p:cBhvr>
                                    </p:animEffect>
                                  </p:childTnLst>
                                </p:cTn>
                              </p:par>
                            </p:childTnLst>
                          </p:cTn>
                        </p:par>
                        <p:par>
                          <p:cTn id="46" fill="hold">
                            <p:stCondLst>
                              <p:cond delay="3500"/>
                            </p:stCondLst>
                            <p:childTnLst>
                              <p:par>
                                <p:cTn id="47" presetID="23" presetClass="entr" presetSubtype="3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strVal val="(6*min(max(#ppt_w*#ppt_h,.3),1)-7.4)/-.7*#ppt_w"/>
                                          </p:val>
                                        </p:tav>
                                        <p:tav tm="100000">
                                          <p:val>
                                            <p:strVal val="#ppt_w"/>
                                          </p:val>
                                        </p:tav>
                                      </p:tavLst>
                                    </p:anim>
                                    <p:anim calcmode="lin" valueType="num">
                                      <p:cBhvr>
                                        <p:cTn id="50" dur="500" fill="hold"/>
                                        <p:tgtEl>
                                          <p:spTgt spid="12"/>
                                        </p:tgtEl>
                                        <p:attrNameLst>
                                          <p:attrName>ppt_h</p:attrName>
                                        </p:attrNameLst>
                                      </p:cBhvr>
                                      <p:tavLst>
                                        <p:tav tm="0">
                                          <p:val>
                                            <p:strVal val="(6*min(max(#ppt_w*#ppt_h,.3),1)-7.4)/-.7*#ppt_h"/>
                                          </p:val>
                                        </p:tav>
                                        <p:tav tm="100000">
                                          <p:val>
                                            <p:strVal val="#ppt_h"/>
                                          </p:val>
                                        </p:tav>
                                      </p:tavLst>
                                    </p:anim>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wipe(left)">
                                      <p:cBhvr>
                                        <p:cTn id="56" dur="500"/>
                                        <p:tgtEl>
                                          <p:spTgt spid="13"/>
                                        </p:tgtEl>
                                      </p:cBhvr>
                                    </p:animEffect>
                                  </p:childTnLst>
                                </p:cTn>
                              </p:par>
                            </p:childTnLst>
                          </p:cTn>
                        </p:par>
                        <p:par>
                          <p:cTn id="57" fill="hold">
                            <p:stCondLst>
                              <p:cond delay="4500"/>
                            </p:stCondLst>
                            <p:childTnLst>
                              <p:par>
                                <p:cTn id="58" presetID="23" presetClass="entr" presetSubtype="36" fill="hold" grpId="0" nodeType="afterEffect">
                                  <p:stCondLst>
                                    <p:cond delay="0"/>
                                  </p:stCondLst>
                                  <p:childTnLst>
                                    <p:set>
                                      <p:cBhvr>
                                        <p:cTn id="59" dur="1" fill="hold">
                                          <p:stCondLst>
                                            <p:cond delay="0"/>
                                          </p:stCondLst>
                                        </p:cTn>
                                        <p:tgtEl>
                                          <p:spTgt spid="14"/>
                                        </p:tgtEl>
                                        <p:attrNameLst>
                                          <p:attrName>style.visibility</p:attrName>
                                        </p:attrNameLst>
                                      </p:cBhvr>
                                      <p:to>
                                        <p:strVal val="visible"/>
                                      </p:to>
                                    </p:set>
                                    <p:anim calcmode="lin" valueType="num">
                                      <p:cBhvr>
                                        <p:cTn id="60" dur="500" fill="hold"/>
                                        <p:tgtEl>
                                          <p:spTgt spid="14"/>
                                        </p:tgtEl>
                                        <p:attrNameLst>
                                          <p:attrName>ppt_w</p:attrName>
                                        </p:attrNameLst>
                                      </p:cBhvr>
                                      <p:tavLst>
                                        <p:tav tm="0">
                                          <p:val>
                                            <p:strVal val="(6*min(max(#ppt_w*#ppt_h,.3),1)-7.4)/-.7*#ppt_w"/>
                                          </p:val>
                                        </p:tav>
                                        <p:tav tm="100000">
                                          <p:val>
                                            <p:strVal val="#ppt_w"/>
                                          </p:val>
                                        </p:tav>
                                      </p:tavLst>
                                    </p:anim>
                                    <p:anim calcmode="lin" valueType="num">
                                      <p:cBhvr>
                                        <p:cTn id="61" dur="500" fill="hold"/>
                                        <p:tgtEl>
                                          <p:spTgt spid="14"/>
                                        </p:tgtEl>
                                        <p:attrNameLst>
                                          <p:attrName>ppt_h</p:attrName>
                                        </p:attrNameLst>
                                      </p:cBhvr>
                                      <p:tavLst>
                                        <p:tav tm="0">
                                          <p:val>
                                            <p:strVal val="(6*min(max(#ppt_w*#ppt_h,.3),1)-7.4)/-.7*#ppt_h"/>
                                          </p:val>
                                        </p:tav>
                                        <p:tav tm="100000">
                                          <p:val>
                                            <p:strVal val="#ppt_h"/>
                                          </p:val>
                                        </p:tav>
                                      </p:tavLst>
                                    </p:anim>
                                    <p:anim calcmode="lin" valueType="num">
                                      <p:cBhvr>
                                        <p:cTn id="62" dur="500" fill="hold"/>
                                        <p:tgtEl>
                                          <p:spTgt spid="14"/>
                                        </p:tgtEl>
                                        <p:attrNameLst>
                                          <p:attrName>ppt_x</p:attrName>
                                        </p:attrNameLst>
                                      </p:cBhvr>
                                      <p:tavLst>
                                        <p:tav tm="0">
                                          <p:val>
                                            <p:fltVal val="0.5"/>
                                          </p:val>
                                        </p:tav>
                                        <p:tav tm="100000">
                                          <p:val>
                                            <p:strVal val="#ppt_x"/>
                                          </p:val>
                                        </p:tav>
                                      </p:tavLst>
                                    </p:anim>
                                    <p:anim calcmode="lin" valueType="num">
                                      <p:cBhvr>
                                        <p:cTn id="63"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4" fill="hold">
                            <p:stCondLst>
                              <p:cond delay="5000"/>
                            </p:stCondLst>
                            <p:childTnLst>
                              <p:par>
                                <p:cTn id="65" presetID="22" presetClass="entr" presetSubtype="8"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left)">
                                      <p:cBhvr>
                                        <p:cTn id="67" dur="500"/>
                                        <p:tgtEl>
                                          <p:spTgt spid="15"/>
                                        </p:tgtEl>
                                      </p:cBhvr>
                                    </p:animEffect>
                                  </p:childTnLst>
                                </p:cTn>
                              </p:par>
                            </p:childTnLst>
                          </p:cTn>
                        </p:par>
                        <p:par>
                          <p:cTn id="68" fill="hold">
                            <p:stCondLst>
                              <p:cond delay="5500"/>
                            </p:stCondLst>
                            <p:childTnLst>
                              <p:par>
                                <p:cTn id="69" presetID="23" presetClass="entr" presetSubtype="36"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strVal val="(6*min(max(#ppt_w*#ppt_h,.3),1)-7.4)/-.7*#ppt_w"/>
                                          </p:val>
                                        </p:tav>
                                        <p:tav tm="100000">
                                          <p:val>
                                            <p:strVal val="#ppt_w"/>
                                          </p:val>
                                        </p:tav>
                                      </p:tavLst>
                                    </p:anim>
                                    <p:anim calcmode="lin" valueType="num">
                                      <p:cBhvr>
                                        <p:cTn id="72" dur="500" fill="hold"/>
                                        <p:tgtEl>
                                          <p:spTgt spid="16"/>
                                        </p:tgtEl>
                                        <p:attrNameLst>
                                          <p:attrName>ppt_h</p:attrName>
                                        </p:attrNameLst>
                                      </p:cBhvr>
                                      <p:tavLst>
                                        <p:tav tm="0">
                                          <p:val>
                                            <p:strVal val="(6*min(max(#ppt_w*#ppt_h,.3),1)-7.4)/-.7*#ppt_h"/>
                                          </p:val>
                                        </p:tav>
                                        <p:tav tm="100000">
                                          <p:val>
                                            <p:strVal val="#ppt_h"/>
                                          </p:val>
                                        </p:tav>
                                      </p:tavLst>
                                    </p:anim>
                                    <p:anim calcmode="lin" valueType="num">
                                      <p:cBhvr>
                                        <p:cTn id="73" dur="500" fill="hold"/>
                                        <p:tgtEl>
                                          <p:spTgt spid="16"/>
                                        </p:tgtEl>
                                        <p:attrNameLst>
                                          <p:attrName>ppt_x</p:attrName>
                                        </p:attrNameLst>
                                      </p:cBhvr>
                                      <p:tavLst>
                                        <p:tav tm="0">
                                          <p:val>
                                            <p:fltVal val="0.5"/>
                                          </p:val>
                                        </p:tav>
                                        <p:tav tm="100000">
                                          <p:val>
                                            <p:strVal val="#ppt_x"/>
                                          </p:val>
                                        </p:tav>
                                      </p:tavLst>
                                    </p:anim>
                                    <p:anim calcmode="lin" valueType="num">
                                      <p:cBhvr>
                                        <p:cTn id="74"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6000"/>
                            </p:stCondLst>
                            <p:childTnLst>
                              <p:par>
                                <p:cTn id="76" presetID="22" presetClass="entr" presetSubtype="8"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left)">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845963"/>
            <a:chOff x="1270275" y="1165408"/>
            <a:chExt cx="2610441" cy="1384472"/>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53"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845963"/>
            <a:chOff x="1270275" y="1165408"/>
            <a:chExt cx="2610441" cy="1384472"/>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6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840639"/>
            <a:chOff x="1270278" y="1169401"/>
            <a:chExt cx="2610438" cy="1380479"/>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chemeClr val="bg1"/>
                  </a:solidFill>
                  <a:latin typeface="Candara" panose="020E0502030303020204" pitchFamily="34" charset="0"/>
                </a:rPr>
                <a:t>Lorem Ipsum</a:t>
              </a:r>
            </a:p>
          </p:txBody>
        </p:sp>
        <p:sp>
          <p:nvSpPr>
            <p:cNvPr id="71"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840639"/>
            <a:chOff x="1270278" y="1169401"/>
            <a:chExt cx="2610438" cy="1380479"/>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C000"/>
                  </a:solidFill>
                  <a:latin typeface="Candara" panose="020E0502030303020204" pitchFamily="34" charset="0"/>
                </a:rPr>
                <a:t>Lorem Ipsum</a:t>
              </a:r>
            </a:p>
          </p:txBody>
        </p:sp>
        <p:sp>
          <p:nvSpPr>
            <p:cNvPr id="76" name="Text Placeholder 3"/>
            <p:cNvSpPr txBox="1">
              <a:spLocks/>
            </p:cNvSpPr>
            <p:nvPr/>
          </p:nvSpPr>
          <p:spPr>
            <a:xfrm>
              <a:off x="1270278" y="1418801"/>
              <a:ext cx="2610438" cy="113107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p:grpSpPr>
        <p:grpSp>
          <p:nvGrpSpPr>
            <p:cNvPr id="25" name="Group 24"/>
            <p:cNvGrpSpPr/>
            <p:nvPr/>
          </p:nvGrpSpPr>
          <p:grpSpPr>
            <a:xfrm>
              <a:off x="3692330" y="1627270"/>
              <a:ext cx="2616676" cy="2272372"/>
              <a:chOff x="2880632" y="1276350"/>
              <a:chExt cx="1962507" cy="1704279"/>
            </a:xfrm>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70C0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solidFill>
                <a:srgbClr val="EF342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C716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p:grpSpPr>
        <p:grpSp>
          <p:nvGrpSpPr>
            <p:cNvPr id="26" name="Group 25"/>
            <p:cNvGrpSpPr/>
            <p:nvPr/>
          </p:nvGrpSpPr>
          <p:grpSpPr>
            <a:xfrm>
              <a:off x="6146768" y="1619002"/>
              <a:ext cx="2272372" cy="2616671"/>
              <a:chOff x="4559089" y="1276350"/>
              <a:chExt cx="1704279" cy="1962503"/>
            </a:xfrm>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B6F89"/>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2FA0C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5B6F89"/>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no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p:grpSpPr>
        <p:grpSp>
          <p:nvGrpSpPr>
            <p:cNvPr id="29" name="Group 28"/>
            <p:cNvGrpSpPr/>
            <p:nvPr/>
          </p:nvGrpSpPr>
          <p:grpSpPr>
            <a:xfrm>
              <a:off x="3757995" y="3731011"/>
              <a:ext cx="2263768" cy="2616671"/>
              <a:chOff x="2880632" y="2696583"/>
              <a:chExt cx="1697826" cy="1962503"/>
            </a:xfrm>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152032"/>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solidFill>
                <a:srgbClr val="333E5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D1A2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152032"/>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p:grpSpPr>
        <p:grpSp>
          <p:nvGrpSpPr>
            <p:cNvPr id="28" name="Group 27"/>
            <p:cNvGrpSpPr/>
            <p:nvPr/>
          </p:nvGrpSpPr>
          <p:grpSpPr>
            <a:xfrm>
              <a:off x="5840470" y="4084117"/>
              <a:ext cx="2616671" cy="2263763"/>
              <a:chOff x="4300865" y="2961264"/>
              <a:chExt cx="1962503" cy="1697822"/>
            </a:xfrm>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1C2C4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solidFill>
                <a:srgbClr val="44546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BD26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1C2C43"/>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EF3425"/>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397B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44546B"/>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333E50"/>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5" name="Picture 5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2901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7685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222A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B5B5B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44546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EF3425"/>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8397B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62768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EF3425"/>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8397B1"/>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44546B"/>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62768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B5B5B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158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8397B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rgbClr val="44546B"/>
            </a:solidFill>
            <a:ln w="6350" cap="flat">
              <a:solidFill>
                <a:srgbClr val="44546B"/>
              </a:solid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F3425"/>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rgbClr val="62768F"/>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rgbClr val="62768F"/>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rgbClr val="EF3425"/>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solidFill>
            <a:srgbClr val="44546B"/>
          </a:solidFill>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grp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grp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grp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grp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grp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grp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grp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rgbClr val="2C3749"/>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3341511" y="258228"/>
            <a:ext cx="5508978" cy="954108"/>
            <a:chOff x="3341511" y="258228"/>
            <a:chExt cx="5508978" cy="954108"/>
          </a:xfrm>
        </p:grpSpPr>
        <p:sp>
          <p:nvSpPr>
            <p:cNvPr id="175" name="TextBox 17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6" name="TextBox 17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173" name="Picture 172">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6090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wipe(left)">
                                      <p:cBhvr>
                                        <p:cTn id="7" dur="500"/>
                                        <p:tgtEl>
                                          <p:spTgt spid="17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15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0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45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0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0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0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0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85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0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95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05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0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15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C3749"/>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4546B"/>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3" name="Group 12"/>
          <p:cNvGrpSpPr/>
          <p:nvPr/>
        </p:nvGrpSpPr>
        <p:grpSpPr>
          <a:xfrm>
            <a:off x="8618112" y="3309104"/>
            <a:ext cx="2559028" cy="2556908"/>
            <a:chOff x="8618112" y="3309104"/>
            <a:chExt cx="2559028" cy="2556908"/>
          </a:xfrm>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397B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grpSp>
        <p:nvGrpSpPr>
          <p:cNvPr id="12" name="Group 11"/>
          <p:cNvGrpSpPr/>
          <p:nvPr/>
        </p:nvGrpSpPr>
        <p:grpSpPr>
          <a:xfrm>
            <a:off x="7243181" y="3388439"/>
            <a:ext cx="2559029" cy="2556907"/>
            <a:chOff x="7243181" y="3388439"/>
            <a:chExt cx="2559029" cy="2556907"/>
          </a:xfrm>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EF3425"/>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dirty="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C374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pic>
        <p:nvPicPr>
          <p:cNvPr id="51" name="Picture 5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5207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06616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a:t>
            </a:r>
          </a:p>
          <a:p>
            <a:pPr algn="ctr" defTabSz="1219170">
              <a:spcBef>
                <a:spcPct val="20000"/>
              </a:spcBef>
              <a:defRPr/>
            </a:pPr>
            <a:r>
              <a:rPr lang="en-US" b="1" dirty="0">
                <a:solidFill>
                  <a:srgbClr val="EF3425"/>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a:t>
            </a:r>
          </a:p>
          <a:p>
            <a:pPr algn="ctr" defTabSz="1219170">
              <a:spcBef>
                <a:spcPct val="20000"/>
              </a:spcBef>
              <a:defRPr/>
            </a:pPr>
            <a:r>
              <a:rPr lang="en-US" b="1" dirty="0">
                <a:solidFill>
                  <a:srgbClr val="8397B1"/>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a:t>
            </a:r>
          </a:p>
          <a:p>
            <a:pPr algn="ctr" defTabSz="1219170">
              <a:spcBef>
                <a:spcPct val="20000"/>
              </a:spcBef>
              <a:defRPr/>
            </a:pPr>
            <a:r>
              <a:rPr lang="en-US" b="1" dirty="0">
                <a:solidFill>
                  <a:srgbClr val="44546B"/>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4153"/>
                </a:solidFill>
                <a:latin typeface="Candara" panose="020E0502030303020204" pitchFamily="34" charset="0"/>
              </a:rPr>
              <a:t>Lorem </a:t>
            </a:r>
          </a:p>
          <a:p>
            <a:pPr algn="ctr" defTabSz="1219170">
              <a:spcBef>
                <a:spcPct val="20000"/>
              </a:spcBef>
              <a:defRPr/>
            </a:pPr>
            <a:r>
              <a:rPr lang="en-US" b="1" dirty="0">
                <a:solidFill>
                  <a:srgbClr val="364153"/>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1027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3425"/>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397B1"/>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546B"/>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31976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515C6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1520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solidFill>
              <a:srgbClr val="333E5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B79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688654"/>
            <a:ext cx="2623176" cy="1834578"/>
            <a:chOff x="1879600" y="3087314"/>
            <a:chExt cx="4564985" cy="1101765"/>
          </a:xfrm>
        </p:grpSpPr>
        <p:sp>
          <p:nvSpPr>
            <p:cNvPr id="54" name="Text Box 10"/>
            <p:cNvSpPr txBox="1">
              <a:spLocks noChangeArrowheads="1"/>
            </p:cNvSpPr>
            <p:nvPr/>
          </p:nvSpPr>
          <p:spPr bwMode="auto">
            <a:xfrm>
              <a:off x="1879600" y="3365358"/>
              <a:ext cx="4564985" cy="82372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87314"/>
              <a:ext cx="3182571" cy="219659"/>
            </a:xfrm>
            <a:prstGeom prst="rect">
              <a:avLst/>
            </a:prstGeom>
            <a:solidFill>
              <a:srgbClr val="333E5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1994334"/>
            <a:ext cx="2623176" cy="1817195"/>
            <a:chOff x="1879600" y="3087314"/>
            <a:chExt cx="4564985" cy="1091325"/>
          </a:xfrm>
        </p:grpSpPr>
        <p:sp>
          <p:nvSpPr>
            <p:cNvPr id="63"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87314"/>
              <a:ext cx="3182571"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23653"/>
            <a:ext cx="2623176" cy="1817195"/>
            <a:chOff x="1879600" y="3087314"/>
            <a:chExt cx="4564985" cy="1091325"/>
          </a:xfrm>
        </p:grpSpPr>
        <p:sp>
          <p:nvSpPr>
            <p:cNvPr id="66"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87314"/>
              <a:ext cx="3182571"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23083"/>
            <a:ext cx="2623176" cy="1817195"/>
            <a:chOff x="1879600" y="3087314"/>
            <a:chExt cx="4564985" cy="1091325"/>
          </a:xfrm>
        </p:grpSpPr>
        <p:sp>
          <p:nvSpPr>
            <p:cNvPr id="74"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87314"/>
              <a:ext cx="3182571"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34756"/>
            <a:ext cx="2623176" cy="1817195"/>
            <a:chOff x="1879600" y="3087314"/>
            <a:chExt cx="4564985" cy="1091325"/>
          </a:xfrm>
        </p:grpSpPr>
        <p:sp>
          <p:nvSpPr>
            <p:cNvPr id="77" name="Text Box 10"/>
            <p:cNvSpPr txBox="1">
              <a:spLocks noChangeArrowheads="1"/>
            </p:cNvSpPr>
            <p:nvPr/>
          </p:nvSpPr>
          <p:spPr bwMode="auto">
            <a:xfrm>
              <a:off x="1879600" y="3365357"/>
              <a:ext cx="4564985" cy="813282"/>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87314"/>
              <a:ext cx="3182571"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4560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Rectangle 22"/>
          <p:cNvSpPr/>
          <p:nvPr/>
        </p:nvSpPr>
        <p:spPr>
          <a:xfrm>
            <a:off x="0" y="-4321"/>
            <a:ext cx="12192000" cy="4858746"/>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749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down)">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1000"/>
                                        <p:tgtEl>
                                          <p:spTgt spid="19"/>
                                        </p:tgtEl>
                                      </p:cBhvr>
                                    </p:animEffect>
                                    <p:anim calcmode="lin" valueType="num">
                                      <p:cBhvr>
                                        <p:cTn id="12" dur="1000" fill="hold"/>
                                        <p:tgtEl>
                                          <p:spTgt spid="19"/>
                                        </p:tgtEl>
                                        <p:attrNameLst>
                                          <p:attrName>ppt_x</p:attrName>
                                        </p:attrNameLst>
                                      </p:cBhvr>
                                      <p:tavLst>
                                        <p:tav tm="0">
                                          <p:val>
                                            <p:strVal val="#ppt_x"/>
                                          </p:val>
                                        </p:tav>
                                        <p:tav tm="100000">
                                          <p:val>
                                            <p:strVal val="#ppt_x"/>
                                          </p:val>
                                        </p:tav>
                                      </p:tavLst>
                                    </p:anim>
                                    <p:anim calcmode="lin" valueType="num">
                                      <p:cBhvr>
                                        <p:cTn id="13" dur="900" decel="100000" fill="hold"/>
                                        <p:tgtEl>
                                          <p:spTgt spid="1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9" presetClass="entr" presetSubtype="0" fill="hold" grpId="0"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dissolve">
                                      <p:cBhvr>
                                        <p:cTn id="18" dur="1000"/>
                                        <p:tgtEl>
                                          <p:spTgt spid="21"/>
                                        </p:tgtEl>
                                      </p:cBhvr>
                                    </p:animEffect>
                                  </p:childTnLst>
                                </p:cTn>
                              </p:par>
                            </p:childTnLst>
                          </p:cTn>
                        </p:par>
                        <p:par>
                          <p:cTn id="19" fill="hold">
                            <p:stCondLst>
                              <p:cond delay="2500"/>
                            </p:stCondLst>
                            <p:childTnLst>
                              <p:par>
                                <p:cTn id="20" presetID="19" presetClass="entr" presetSubtype="1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0" fill="hold"/>
                                        <p:tgtEl>
                                          <p:spTgt spid="13"/>
                                        </p:tgtEl>
                                        <p:attrNameLst>
                                          <p:attrName>ppt_w</p:attrName>
                                        </p:attrNameLst>
                                      </p:cBhvr>
                                      <p:tavLst>
                                        <p:tav tm="0" fmla="#ppt_w*sin(2.5*pi*$)">
                                          <p:val>
                                            <p:fltVal val="0"/>
                                          </p:val>
                                        </p:tav>
                                        <p:tav tm="100000">
                                          <p:val>
                                            <p:fltVal val="1"/>
                                          </p:val>
                                        </p:tav>
                                      </p:tavLst>
                                    </p:anim>
                                    <p:anim calcmode="lin" valueType="num">
                                      <p:cBhvr>
                                        <p:cTn id="23" dur="5000" fill="hold"/>
                                        <p:tgtEl>
                                          <p:spTgt spid="13"/>
                                        </p:tgtEl>
                                        <p:attrNameLst>
                                          <p:attrName>ppt_h</p:attrName>
                                        </p:attrNameLst>
                                      </p:cBhvr>
                                      <p:tavLst>
                                        <p:tav tm="0">
                                          <p:val>
                                            <p:strVal val="#ppt_h"/>
                                          </p:val>
                                        </p:tav>
                                        <p:tav tm="100000">
                                          <p:val>
                                            <p:strVal val="#ppt_h"/>
                                          </p:val>
                                        </p:tav>
                                      </p:tavLst>
                                    </p:anim>
                                  </p:childTnLst>
                                </p:cTn>
                              </p:par>
                              <p:par>
                                <p:cTn id="24" presetID="37" presetClass="entr" presetSubtype="0" fill="hold" nodeType="withEffect">
                                  <p:stCondLst>
                                    <p:cond delay="100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900" decel="100000" fill="hold"/>
                                        <p:tgtEl>
                                          <p:spTgt spid="3"/>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30" presetID="9" presetClass="entr" presetSubtype="0" fill="hold" grpId="0" nodeType="withEffect">
                                  <p:stCondLst>
                                    <p:cond delay="2000"/>
                                  </p:stCondLst>
                                  <p:childTnLst>
                                    <p:set>
                                      <p:cBhvr>
                                        <p:cTn id="31" dur="1" fill="hold">
                                          <p:stCondLst>
                                            <p:cond delay="0"/>
                                          </p:stCondLst>
                                        </p:cTn>
                                        <p:tgtEl>
                                          <p:spTgt spid="22"/>
                                        </p:tgtEl>
                                        <p:attrNameLst>
                                          <p:attrName>style.visibility</p:attrName>
                                        </p:attrNameLst>
                                      </p:cBhvr>
                                      <p:to>
                                        <p:strVal val="visible"/>
                                      </p:to>
                                    </p:set>
                                    <p:animEffect transition="in" filter="dissolve">
                                      <p:cBhvr>
                                        <p:cTn id="32" dur="1000"/>
                                        <p:tgtEl>
                                          <p:spTgt spid="22"/>
                                        </p:tgtEl>
                                      </p:cBhvr>
                                    </p:animEffect>
                                  </p:childTnLst>
                                </p:cTn>
                              </p:par>
                              <p:par>
                                <p:cTn id="33" presetID="23" presetClass="entr" presetSubtype="528" fill="hold" nodeType="withEffect">
                                  <p:stCondLst>
                                    <p:cond delay="3000"/>
                                  </p:stCondLst>
                                  <p:childTnLst>
                                    <p:set>
                                      <p:cBhvr>
                                        <p:cTn id="34" dur="1" fill="hold">
                                          <p:stCondLst>
                                            <p:cond delay="0"/>
                                          </p:stCondLst>
                                        </p:cTn>
                                        <p:tgtEl>
                                          <p:spTgt spid="24"/>
                                        </p:tgtEl>
                                        <p:attrNameLst>
                                          <p:attrName>style.visibility</p:attrName>
                                        </p:attrNameLst>
                                      </p:cBhvr>
                                      <p:to>
                                        <p:strVal val="visible"/>
                                      </p:to>
                                    </p:set>
                                    <p:anim calcmode="lin" valueType="num">
                                      <p:cBhvr>
                                        <p:cTn id="35" dur="1000" fill="hold"/>
                                        <p:tgtEl>
                                          <p:spTgt spid="24"/>
                                        </p:tgtEl>
                                        <p:attrNameLst>
                                          <p:attrName>ppt_w</p:attrName>
                                        </p:attrNameLst>
                                      </p:cBhvr>
                                      <p:tavLst>
                                        <p:tav tm="0">
                                          <p:val>
                                            <p:fltVal val="0"/>
                                          </p:val>
                                        </p:tav>
                                        <p:tav tm="100000">
                                          <p:val>
                                            <p:strVal val="#ppt_w"/>
                                          </p:val>
                                        </p:tav>
                                      </p:tavLst>
                                    </p:anim>
                                    <p:anim calcmode="lin" valueType="num">
                                      <p:cBhvr>
                                        <p:cTn id="36" dur="1000" fill="hold"/>
                                        <p:tgtEl>
                                          <p:spTgt spid="24"/>
                                        </p:tgtEl>
                                        <p:attrNameLst>
                                          <p:attrName>ppt_h</p:attrName>
                                        </p:attrNameLst>
                                      </p:cBhvr>
                                      <p:tavLst>
                                        <p:tav tm="0">
                                          <p:val>
                                            <p:fltVal val="0"/>
                                          </p:val>
                                        </p:tav>
                                        <p:tav tm="100000">
                                          <p:val>
                                            <p:strVal val="#ppt_h"/>
                                          </p:val>
                                        </p:tav>
                                      </p:tavLst>
                                    </p:anim>
                                    <p:anim calcmode="lin" valueType="num">
                                      <p:cBhvr>
                                        <p:cTn id="37" dur="1000" fill="hold"/>
                                        <p:tgtEl>
                                          <p:spTgt spid="24"/>
                                        </p:tgtEl>
                                        <p:attrNameLst>
                                          <p:attrName>ppt_x</p:attrName>
                                        </p:attrNameLst>
                                      </p:cBhvr>
                                      <p:tavLst>
                                        <p:tav tm="0">
                                          <p:val>
                                            <p:fltVal val="0.5"/>
                                          </p:val>
                                        </p:tav>
                                        <p:tav tm="100000">
                                          <p:val>
                                            <p:strVal val="#ppt_x"/>
                                          </p:val>
                                        </p:tav>
                                      </p:tavLst>
                                    </p:anim>
                                    <p:anim calcmode="lin" valueType="num">
                                      <p:cBhvr>
                                        <p:cTn id="38" dur="1000" fill="hold"/>
                                        <p:tgtEl>
                                          <p:spTgt spid="24"/>
                                        </p:tgtEl>
                                        <p:attrNameLst>
                                          <p:attrName>ppt_y</p:attrName>
                                        </p:attrNameLst>
                                      </p:cBhvr>
                                      <p:tavLst>
                                        <p:tav tm="0">
                                          <p:val>
                                            <p:fltVal val="0.5"/>
                                          </p:val>
                                        </p:tav>
                                        <p:tav tm="100000">
                                          <p:val>
                                            <p:strVal val="#ppt_y"/>
                                          </p:val>
                                        </p:tav>
                                      </p:tavLst>
                                    </p:anim>
                                  </p:childTnLst>
                                </p:cTn>
                              </p:par>
                              <p:par>
                                <p:cTn id="39" presetID="37" presetClass="entr" presetSubtype="0" fill="hold" grpId="0" nodeType="withEffect">
                                  <p:stCondLst>
                                    <p:cond delay="400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1000"/>
                                        <p:tgtEl>
                                          <p:spTgt spid="29"/>
                                        </p:tgtEl>
                                      </p:cBhvr>
                                    </p:animEffect>
                                    <p:anim calcmode="lin" valueType="num">
                                      <p:cBhvr>
                                        <p:cTn id="42" dur="1000" fill="hold"/>
                                        <p:tgtEl>
                                          <p:spTgt spid="29"/>
                                        </p:tgtEl>
                                        <p:attrNameLst>
                                          <p:attrName>ppt_x</p:attrName>
                                        </p:attrNameLst>
                                      </p:cBhvr>
                                      <p:tavLst>
                                        <p:tav tm="0">
                                          <p:val>
                                            <p:strVal val="#ppt_x"/>
                                          </p:val>
                                        </p:tav>
                                        <p:tav tm="100000">
                                          <p:val>
                                            <p:strVal val="#ppt_x"/>
                                          </p:val>
                                        </p:tav>
                                      </p:tavLst>
                                    </p:anim>
                                    <p:anim calcmode="lin" valueType="num">
                                      <p:cBhvr>
                                        <p:cTn id="43" dur="900" decel="100000" fill="hold"/>
                                        <p:tgtEl>
                                          <p:spTgt spid="29"/>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5" presetID="23" presetClass="entr" presetSubtype="528" fill="hold" nodeType="withEffect">
                                  <p:stCondLst>
                                    <p:cond delay="5000"/>
                                  </p:stCondLst>
                                  <p:childTnLst>
                                    <p:set>
                                      <p:cBhvr>
                                        <p:cTn id="46" dur="1" fill="hold">
                                          <p:stCondLst>
                                            <p:cond delay="0"/>
                                          </p:stCondLst>
                                        </p:cTn>
                                        <p:tgtEl>
                                          <p:spTgt spid="30"/>
                                        </p:tgtEl>
                                        <p:attrNameLst>
                                          <p:attrName>style.visibility</p:attrName>
                                        </p:attrNameLst>
                                      </p:cBhvr>
                                      <p:to>
                                        <p:strVal val="visible"/>
                                      </p:to>
                                    </p:set>
                                    <p:anim calcmode="lin" valueType="num">
                                      <p:cBhvr>
                                        <p:cTn id="47" dur="1000" fill="hold"/>
                                        <p:tgtEl>
                                          <p:spTgt spid="30"/>
                                        </p:tgtEl>
                                        <p:attrNameLst>
                                          <p:attrName>ppt_w</p:attrName>
                                        </p:attrNameLst>
                                      </p:cBhvr>
                                      <p:tavLst>
                                        <p:tav tm="0">
                                          <p:val>
                                            <p:fltVal val="0"/>
                                          </p:val>
                                        </p:tav>
                                        <p:tav tm="100000">
                                          <p:val>
                                            <p:strVal val="#ppt_w"/>
                                          </p:val>
                                        </p:tav>
                                      </p:tavLst>
                                    </p:anim>
                                    <p:anim calcmode="lin" valueType="num">
                                      <p:cBhvr>
                                        <p:cTn id="48" dur="1000" fill="hold"/>
                                        <p:tgtEl>
                                          <p:spTgt spid="30"/>
                                        </p:tgtEl>
                                        <p:attrNameLst>
                                          <p:attrName>ppt_h</p:attrName>
                                        </p:attrNameLst>
                                      </p:cBhvr>
                                      <p:tavLst>
                                        <p:tav tm="0">
                                          <p:val>
                                            <p:fltVal val="0"/>
                                          </p:val>
                                        </p:tav>
                                        <p:tav tm="100000">
                                          <p:val>
                                            <p:strVal val="#ppt_h"/>
                                          </p:val>
                                        </p:tav>
                                      </p:tavLst>
                                    </p:anim>
                                    <p:anim calcmode="lin" valueType="num">
                                      <p:cBhvr>
                                        <p:cTn id="49" dur="1000" fill="hold"/>
                                        <p:tgtEl>
                                          <p:spTgt spid="30"/>
                                        </p:tgtEl>
                                        <p:attrNameLst>
                                          <p:attrName>ppt_x</p:attrName>
                                        </p:attrNameLst>
                                      </p:cBhvr>
                                      <p:tavLst>
                                        <p:tav tm="0">
                                          <p:val>
                                            <p:fltVal val="0.5"/>
                                          </p:val>
                                        </p:tav>
                                        <p:tav tm="100000">
                                          <p:val>
                                            <p:strVal val="#ppt_x"/>
                                          </p:val>
                                        </p:tav>
                                      </p:tavLst>
                                    </p:anim>
                                    <p:anim calcmode="lin" valueType="num">
                                      <p:cBhvr>
                                        <p:cTn id="50" dur="1000" fill="hold"/>
                                        <p:tgtEl>
                                          <p:spTgt spid="30"/>
                                        </p:tgtEl>
                                        <p:attrNameLst>
                                          <p:attrName>ppt_y</p:attrName>
                                        </p:attrNameLst>
                                      </p:cBhvr>
                                      <p:tavLst>
                                        <p:tav tm="0">
                                          <p:val>
                                            <p:fltVal val="0.5"/>
                                          </p:val>
                                        </p:tav>
                                        <p:tav tm="100000">
                                          <p:val>
                                            <p:strVal val="#ppt_y"/>
                                          </p:val>
                                        </p:tav>
                                      </p:tavLst>
                                    </p:anim>
                                  </p:childTnLst>
                                </p:cTn>
                              </p:par>
                              <p:par>
                                <p:cTn id="51" presetID="37" presetClass="entr" presetSubtype="0" fill="hold" grpId="0" nodeType="withEffect">
                                  <p:stCondLst>
                                    <p:cond delay="600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900" decel="100000" fill="hold"/>
                                        <p:tgtEl>
                                          <p:spTgt spid="33"/>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BFBF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chemeClr val="bg1"/>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22599"/>
            <a:ext cx="2757726" cy="1785296"/>
            <a:chOff x="1861999" y="3087313"/>
            <a:chExt cx="4564985" cy="1072168"/>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3" y="3087313"/>
              <a:ext cx="3027293" cy="219659"/>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69675"/>
            <a:ext cx="2757726" cy="1785296"/>
            <a:chOff x="1861999" y="3087313"/>
            <a:chExt cx="4564985" cy="1072168"/>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3" y="3087313"/>
              <a:ext cx="3027293" cy="219659"/>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03268"/>
            <a:ext cx="2757726" cy="1785296"/>
            <a:chOff x="1861999" y="3087313"/>
            <a:chExt cx="4564985" cy="1072168"/>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3" y="3087313"/>
              <a:ext cx="3027293" cy="219659"/>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69675"/>
            <a:ext cx="2757726" cy="1785296"/>
            <a:chOff x="1861999" y="3087313"/>
            <a:chExt cx="4564985" cy="1072168"/>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3" y="3087313"/>
              <a:ext cx="3027293" cy="219659"/>
            </a:xfrm>
            <a:prstGeom prst="rect">
              <a:avLst/>
            </a:prstGeom>
            <a:solidFill>
              <a:srgbClr val="BFBF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30389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00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50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00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50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00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50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00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50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50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00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50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EF3425"/>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8397B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2C374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82575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48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EF3425"/>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508105"/>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97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95000"/>
                    </a:schemeClr>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8397B1"/>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68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44546B"/>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D3D3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85000"/>
                    </a:schemeClr>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BFBF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13848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62768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B5B5B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1"/>
                </a:solidFill>
              </a:rPr>
              <a:t>Step #1</a:t>
            </a:r>
            <a:endParaRPr lang="en-US" sz="2400" dirty="0">
              <a:solidFill>
                <a:schemeClr val="accent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2"/>
                </a:solidFill>
              </a:rPr>
              <a:t>Step #2</a:t>
            </a:r>
            <a:endParaRPr lang="en-US" sz="2400" dirty="0">
              <a:solidFill>
                <a:schemeClr val="accent2"/>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3"/>
                </a:solidFill>
              </a:rPr>
              <a:t>Step #3</a:t>
            </a:r>
            <a:endParaRPr lang="en-US" sz="2400" dirty="0">
              <a:solidFill>
                <a:schemeClr val="accent3"/>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4"/>
                </a:solidFill>
              </a:rPr>
              <a:t>Step #4</a:t>
            </a:r>
            <a:endParaRPr lang="en-US" sz="2400" dirty="0">
              <a:solidFill>
                <a:schemeClr val="accent4"/>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accent5"/>
                </a:solidFill>
              </a:rPr>
              <a:t>Step #5</a:t>
            </a:r>
            <a:endParaRPr lang="en-US" sz="2400" dirty="0">
              <a:solidFill>
                <a:schemeClr val="accent5"/>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chemeClr val="bg1"/>
                </a:solidFill>
                <a:latin typeface="Candara" panose="020E0502030303020204" pitchFamily="34" charset="0"/>
              </a:rPr>
              <a:t>Lorum Ipsum Dolor</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2512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EF3425"/>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397B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47712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B5B5B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397B1"/>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EF3425"/>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62768F"/>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546B"/>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C3749"/>
          </a:solidFill>
          <a:ln w="6350">
            <a:solidFill>
              <a:schemeClr val="bg1"/>
            </a:solidFill>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470764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no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707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1372</TotalTime>
  <Words>4228</Words>
  <Application>Microsoft Office PowerPoint</Application>
  <PresentationFormat>Widescreen</PresentationFormat>
  <Paragraphs>353</Paragraphs>
  <Slides>31</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31</vt:i4>
      </vt:variant>
    </vt:vector>
  </HeadingPairs>
  <TitlesOfParts>
    <vt:vector size="43" baseType="lpstr">
      <vt:lpstr>Arial</vt:lpstr>
      <vt:lpstr>Calibri</vt:lpstr>
      <vt:lpstr>Calibri Light</vt:lpstr>
      <vt:lpstr>Candara</vt:lpstr>
      <vt:lpstr>Estrangelo Edessa</vt:lpstr>
      <vt:lpstr>FontAwesome</vt:lpstr>
      <vt:lpstr>Helvetica Light</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262</cp:revision>
  <dcterms:created xsi:type="dcterms:W3CDTF">2016-09-28T22:08:47Z</dcterms:created>
  <dcterms:modified xsi:type="dcterms:W3CDTF">2016-10-23T23:19:32Z</dcterms:modified>
</cp:coreProperties>
</file>