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495" r:id="rId4"/>
    <p:sldId id="500" r:id="rId5"/>
    <p:sldId id="496" r:id="rId6"/>
    <p:sldId id="498" r:id="rId7"/>
    <p:sldId id="504" r:id="rId8"/>
    <p:sldId id="497" r:id="rId9"/>
    <p:sldId id="494" r:id="rId10"/>
    <p:sldId id="493"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07971" y="417730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2161</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669</cp:revision>
  <dcterms:created xsi:type="dcterms:W3CDTF">2016-09-28T22:08:47Z</dcterms:created>
  <dcterms:modified xsi:type="dcterms:W3CDTF">2017-11-14T02:15:48Z</dcterms:modified>
</cp:coreProperties>
</file>