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6" r:id="rId2"/>
    <p:sldId id="464" r:id="rId3"/>
    <p:sldId id="468" r:id="rId4"/>
    <p:sldId id="470" r:id="rId5"/>
    <p:sldId id="467" r:id="rId6"/>
    <p:sldId id="462" r:id="rId7"/>
    <p:sldId id="463" r:id="rId8"/>
    <p:sldId id="465" r:id="rId9"/>
    <p:sldId id="458" r:id="rId10"/>
    <p:sldId id="446" r:id="rId11"/>
    <p:sldId id="455" r:id="rId12"/>
    <p:sldId id="452" r:id="rId13"/>
    <p:sldId id="456" r:id="rId14"/>
    <p:sldId id="459" r:id="rId15"/>
    <p:sldId id="469" r:id="rId16"/>
    <p:sldId id="457" r:id="rId17"/>
    <p:sldId id="449" r:id="rId18"/>
    <p:sldId id="443" r:id="rId19"/>
    <p:sldId id="448" r:id="rId20"/>
    <p:sldId id="444" r:id="rId21"/>
    <p:sldId id="451" r:id="rId22"/>
    <p:sldId id="450" r:id="rId23"/>
    <p:sldId id="445" r:id="rId24"/>
    <p:sldId id="447" r:id="rId25"/>
    <p:sldId id="266" r:id="rId26"/>
    <p:sldId id="338" r:id="rId27"/>
    <p:sldId id="297" r:id="rId28"/>
    <p:sldId id="274"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C000"/>
    <a:srgbClr val="5B9BD5"/>
    <a:srgbClr val="FBBD00"/>
    <a:srgbClr val="A3A3A3"/>
    <a:srgbClr val="E97C30"/>
    <a:srgbClr val="5A99D3"/>
    <a:srgbClr val="A5A5A5"/>
    <a:srgbClr val="ED7D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60"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23</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0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45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0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75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evt="begin" delay="0">
                      <p:tn val="23"/>
                    </p:cond>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tn val="19"/>
                    </p:cond>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tn val="42"/>
                    </p:cond>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tn val="38"/>
                    </p:cond>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tn val="61"/>
                    </p:cond>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tn val="57"/>
                    </p:cond>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tn val="80"/>
                    </p:cond>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tn val="76"/>
                    </p:cond>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tn val="99"/>
                    </p:cond>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tn val="95"/>
                    </p:cond>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656667"/>
            <a:ext cx="12192000" cy="2226733"/>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0" y="5205409"/>
            <a:ext cx="121793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2" name="TextBox 11"/>
          <p:cNvSpPr txBox="1"/>
          <p:nvPr/>
        </p:nvSpPr>
        <p:spPr>
          <a:xfrm>
            <a:off x="0" y="5770033"/>
            <a:ext cx="12179299" cy="533480"/>
          </a:xfrm>
          <a:prstGeom prst="rect">
            <a:avLst/>
          </a:prstGeom>
          <a:noFill/>
        </p:spPr>
        <p:txBody>
          <a:bodyPr wrap="square" rtlCol="0">
            <a:noAutofit/>
          </a:bodyPr>
          <a:lstStyle/>
          <a:p>
            <a:pPr algn="ctr"/>
            <a:r>
              <a:rPr lang="en-US" sz="3200" dirty="0">
                <a:solidFill>
                  <a:schemeClr val="bg1">
                    <a:lumMod val="85000"/>
                  </a:schemeClr>
                </a:solidFill>
                <a:cs typeface="Estrangelo Edessa" panose="03080600000000000000" pitchFamily="66" charset="0"/>
              </a:rPr>
              <a:t>- Presentation Subtitle -</a:t>
            </a:r>
          </a:p>
        </p:txBody>
      </p:sp>
      <p:grpSp>
        <p:nvGrpSpPr>
          <p:cNvPr id="4" name="Group 3"/>
          <p:cNvGrpSpPr/>
          <p:nvPr/>
        </p:nvGrpSpPr>
        <p:grpSpPr>
          <a:xfrm>
            <a:off x="873455" y="3830558"/>
            <a:ext cx="1634609" cy="1632402"/>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7150">
              <a:solidFill>
                <a:schemeClr val="tx1">
                  <a:lumMod val="75000"/>
                  <a:lumOff val="25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8047565" y="6615212"/>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27,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Product &amp; service support, intellectual rights, social media management. </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3"/>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447003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a:t>
            </a:r>
            <a:r>
              <a:rPr lang="en-US" sz="1400" dirty="0" smtClean="0">
                <a:solidFill>
                  <a:schemeClr val="bg1">
                    <a:lumMod val="85000"/>
                  </a:schemeClr>
                </a:solidFill>
              </a:rPr>
              <a:t>ut.</a:t>
            </a:r>
            <a:endParaRPr lang="en-US" sz="1400" dirty="0">
              <a:solidFill>
                <a:schemeClr val="bg1">
                  <a:lumMod val="8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endParaRPr lang="en-US" dirty="0"/>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endParaRPr lang="en-US" dirty="0"/>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5" name="Text Placeholder 14"/>
          <p:cNvSpPr>
            <a:spLocks noGrp="1"/>
          </p:cNvSpPr>
          <p:nvPr>
            <p:ph type="body" sz="half" idx="29"/>
          </p:nvPr>
        </p:nvSpPr>
        <p:spPr/>
        <p:txBody>
          <a:bodyPr/>
          <a:lstStyle/>
          <a:p>
            <a:r>
              <a:rPr lang="en-US" dirty="0"/>
              <a:t>Lorem Ipsum Dolor</a:t>
            </a:r>
            <a:endParaRPr lang="en-US" dirty="0"/>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8" name="Text Placeholder 17"/>
          <p:cNvSpPr>
            <a:spLocks noGrp="1"/>
          </p:cNvSpPr>
          <p:nvPr>
            <p:ph type="body" sz="half" idx="33"/>
          </p:nvPr>
        </p:nvSpPr>
        <p:spPr/>
        <p:txBody>
          <a:bodyPr/>
          <a:lstStyle/>
          <a:p>
            <a:r>
              <a:rPr lang="en-US" dirty="0"/>
              <a:t>Lorem Ipsum Dolor</a:t>
            </a:r>
            <a:endParaRPr lang="en-US" dirty="0"/>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85000"/>
                  </a:schemeClr>
                </a:solidFill>
              </a:rPr>
              <a:t>deserunt</a:t>
            </a:r>
            <a:endParaRPr lang="en-US" sz="1333" dirty="0">
              <a:solidFill>
                <a:schemeClr val="tx1">
                  <a:lumMod val="50000"/>
                  <a:lumOff val="50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15063</TotalTime>
  <Words>3581</Words>
  <Application>Microsoft Office PowerPoint</Application>
  <PresentationFormat>Widescreen</PresentationFormat>
  <Paragraphs>344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5676</cp:revision>
  <dcterms:created xsi:type="dcterms:W3CDTF">2015-12-31T02:20:12Z</dcterms:created>
  <dcterms:modified xsi:type="dcterms:W3CDTF">2016-05-27T07:47:32Z</dcterms:modified>
</cp:coreProperties>
</file>