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99" r:id="rId2"/>
    <p:sldId id="347" r:id="rId3"/>
    <p:sldId id="345" r:id="rId4"/>
    <p:sldId id="340" r:id="rId5"/>
    <p:sldId id="344" r:id="rId6"/>
    <p:sldId id="342" r:id="rId7"/>
    <p:sldId id="341" r:id="rId8"/>
    <p:sldId id="343" r:id="rId9"/>
    <p:sldId id="354" r:id="rId10"/>
    <p:sldId id="346" r:id="rId11"/>
    <p:sldId id="353" r:id="rId12"/>
    <p:sldId id="348" r:id="rId13"/>
    <p:sldId id="355" r:id="rId14"/>
    <p:sldId id="356" r:id="rId15"/>
    <p:sldId id="325" r:id="rId16"/>
    <p:sldId id="339" r:id="rId17"/>
    <p:sldId id="357" r:id="rId18"/>
    <p:sldId id="349" r:id="rId19"/>
    <p:sldId id="350" r:id="rId20"/>
    <p:sldId id="352" r:id="rId21"/>
    <p:sldId id="351" r:id="rId22"/>
    <p:sldId id="338" r:id="rId23"/>
    <p:sldId id="333" r:id="rId24"/>
    <p:sldId id="334" r:id="rId25"/>
    <p:sldId id="316" r:id="rId26"/>
    <p:sldId id="317" r:id="rId27"/>
    <p:sldId id="318" r:id="rId28"/>
    <p:sldId id="311" r:id="rId29"/>
    <p:sldId id="310" r:id="rId30"/>
    <p:sldId id="275" r:id="rId31"/>
    <p:sldId id="312" r:id="rId32"/>
    <p:sldId id="297" r:id="rId33"/>
    <p:sldId id="314" r:id="rId34"/>
    <p:sldId id="313"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7CCC6"/>
    <a:srgbClr val="EABF4C"/>
    <a:srgbClr val="524E67"/>
    <a:srgbClr val="4CC8EC"/>
    <a:srgbClr val="FF74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66" y="906"/>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01</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rgbClr val="FF7467"/>
              </a:solidFill>
              <a:ln w="19050">
                <a:solidFill>
                  <a:schemeClr val="lt1"/>
                </a:solidFill>
              </a:ln>
              <a:effectLst/>
            </c:spPr>
            <c:extLst>
              <c:ext xmlns:c16="http://schemas.microsoft.com/office/drawing/2014/chart" uri="{C3380CC4-5D6E-409C-BE32-E72D297353CC}">
                <c16:uniqueId val="{00000001-56A2-4A3E-8E1E-915CA79B5DE4}"/>
              </c:ext>
            </c:extLst>
          </c:dPt>
          <c:dPt>
            <c:idx val="1"/>
            <c:bubble3D val="0"/>
            <c:spPr>
              <a:solidFill>
                <a:srgbClr val="4CC8EC"/>
              </a:solidFill>
              <a:ln w="19050">
                <a:solidFill>
                  <a:schemeClr val="lt1"/>
                </a:solidFill>
              </a:ln>
              <a:effectLst/>
            </c:spPr>
            <c:extLst>
              <c:ext xmlns:c16="http://schemas.microsoft.com/office/drawing/2014/chart" uri="{C3380CC4-5D6E-409C-BE32-E72D297353CC}">
                <c16:uniqueId val="{00000003-56A2-4A3E-8E1E-915CA79B5DE4}"/>
              </c:ext>
            </c:extLst>
          </c:dPt>
          <c:dPt>
            <c:idx val="2"/>
            <c:bubble3D val="0"/>
            <c:spPr>
              <a:solidFill>
                <a:srgbClr val="F4C956"/>
              </a:solidFill>
              <a:ln w="19050">
                <a:solidFill>
                  <a:schemeClr val="lt1"/>
                </a:solidFill>
              </a:ln>
              <a:effectLst/>
            </c:spPr>
            <c:extLst>
              <c:ext xmlns:c16="http://schemas.microsoft.com/office/drawing/2014/chart" uri="{C3380CC4-5D6E-409C-BE32-E72D297353CC}">
                <c16:uniqueId val="{00000005-56A2-4A3E-8E1E-915CA79B5DE4}"/>
              </c:ext>
            </c:extLst>
          </c:dPt>
          <c:cat>
            <c:strRef>
              <c:f>Sheet1!$A$2:$A$4</c:f>
              <c:strCache>
                <c:ptCount val="3"/>
                <c:pt idx="0">
                  <c:v>JAN</c:v>
                </c:pt>
                <c:pt idx="1">
                  <c:v>FEB</c:v>
                </c:pt>
                <c:pt idx="2">
                  <c:v>MARCH</c:v>
                </c:pt>
              </c:strCache>
            </c:strRef>
          </c:cat>
          <c:val>
            <c:numRef>
              <c:f>Sheet1!$B$2:$B$4</c:f>
              <c:numCache>
                <c:formatCode>General</c:formatCode>
                <c:ptCount val="3"/>
                <c:pt idx="0">
                  <c:v>8.1999999999999993</c:v>
                </c:pt>
                <c:pt idx="1">
                  <c:v>3.2</c:v>
                </c:pt>
                <c:pt idx="2">
                  <c:v>1.4</c:v>
                </c:pt>
              </c:numCache>
            </c:numRef>
          </c:val>
          <c:extLst>
            <c:ext xmlns:c16="http://schemas.microsoft.com/office/drawing/2014/chart" uri="{C3380CC4-5D6E-409C-BE32-E72D297353CC}">
              <c16:uniqueId val="{00000000-C41E-42AB-8B35-E241F96C1626}"/>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02</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02</c:v>
                </c:pt>
              </c:strCache>
            </c:strRef>
          </c:tx>
          <c:dPt>
            <c:idx val="0"/>
            <c:bubble3D val="0"/>
            <c:spPr>
              <a:solidFill>
                <a:srgbClr val="FF7467"/>
              </a:solidFill>
              <a:ln w="19050">
                <a:solidFill>
                  <a:schemeClr val="lt1"/>
                </a:solidFill>
              </a:ln>
              <a:effectLst/>
            </c:spPr>
            <c:extLst>
              <c:ext xmlns:c16="http://schemas.microsoft.com/office/drawing/2014/chart" uri="{C3380CC4-5D6E-409C-BE32-E72D297353CC}">
                <c16:uniqueId val="{00000001-669D-4C9B-BC52-271F315BC3B3}"/>
              </c:ext>
            </c:extLst>
          </c:dPt>
          <c:dPt>
            <c:idx val="1"/>
            <c:bubble3D val="0"/>
            <c:spPr>
              <a:solidFill>
                <a:srgbClr val="4CC8EC"/>
              </a:solidFill>
              <a:ln w="19050">
                <a:solidFill>
                  <a:schemeClr val="lt1"/>
                </a:solidFill>
              </a:ln>
              <a:effectLst/>
            </c:spPr>
            <c:extLst>
              <c:ext xmlns:c16="http://schemas.microsoft.com/office/drawing/2014/chart" uri="{C3380CC4-5D6E-409C-BE32-E72D297353CC}">
                <c16:uniqueId val="{00000003-669D-4C9B-BC52-271F315BC3B3}"/>
              </c:ext>
            </c:extLst>
          </c:dPt>
          <c:dPt>
            <c:idx val="2"/>
            <c:bubble3D val="0"/>
            <c:spPr>
              <a:solidFill>
                <a:srgbClr val="F4C956"/>
              </a:solidFill>
              <a:ln w="19050">
                <a:solidFill>
                  <a:schemeClr val="lt1"/>
                </a:solidFill>
              </a:ln>
              <a:effectLst/>
            </c:spPr>
            <c:extLst>
              <c:ext xmlns:c16="http://schemas.microsoft.com/office/drawing/2014/chart" uri="{C3380CC4-5D6E-409C-BE32-E72D297353CC}">
                <c16:uniqueId val="{00000005-669D-4C9B-BC52-271F315BC3B3}"/>
              </c:ext>
            </c:extLst>
          </c:dPt>
          <c:cat>
            <c:strRef>
              <c:f>Sheet1!$A$2:$A$4</c:f>
              <c:strCache>
                <c:ptCount val="3"/>
                <c:pt idx="0">
                  <c:v>APRIL</c:v>
                </c:pt>
                <c:pt idx="1">
                  <c:v>MAY</c:v>
                </c:pt>
                <c:pt idx="2">
                  <c:v>JUNE</c:v>
                </c:pt>
              </c:strCache>
            </c:strRef>
          </c:cat>
          <c:val>
            <c:numRef>
              <c:f>Sheet1!$B$2:$B$4</c:f>
              <c:numCache>
                <c:formatCode>General</c:formatCode>
                <c:ptCount val="3"/>
                <c:pt idx="0">
                  <c:v>2.2000000000000002</c:v>
                </c:pt>
                <c:pt idx="1">
                  <c:v>7.1</c:v>
                </c:pt>
                <c:pt idx="2">
                  <c:v>3.4</c:v>
                </c:pt>
              </c:numCache>
            </c:numRef>
          </c:val>
          <c:extLst>
            <c:ext xmlns:c16="http://schemas.microsoft.com/office/drawing/2014/chart" uri="{C3380CC4-5D6E-409C-BE32-E72D297353CC}">
              <c16:uniqueId val="{00000006-669D-4C9B-BC52-271F315BC3B3}"/>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03</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03</c:v>
                </c:pt>
              </c:strCache>
            </c:strRef>
          </c:tx>
          <c:dPt>
            <c:idx val="0"/>
            <c:bubble3D val="0"/>
            <c:spPr>
              <a:solidFill>
                <a:srgbClr val="4CC8EC"/>
              </a:solidFill>
              <a:ln w="19050">
                <a:solidFill>
                  <a:schemeClr val="lt1"/>
                </a:solidFill>
              </a:ln>
              <a:effectLst/>
            </c:spPr>
            <c:extLst>
              <c:ext xmlns:c16="http://schemas.microsoft.com/office/drawing/2014/chart" uri="{C3380CC4-5D6E-409C-BE32-E72D297353CC}">
                <c16:uniqueId val="{00000001-CBDE-4199-9710-EAB78A842EF8}"/>
              </c:ext>
            </c:extLst>
          </c:dPt>
          <c:dPt>
            <c:idx val="1"/>
            <c:bubble3D val="0"/>
            <c:spPr>
              <a:solidFill>
                <a:srgbClr val="F4C956"/>
              </a:solidFill>
              <a:ln w="19050">
                <a:solidFill>
                  <a:schemeClr val="lt1"/>
                </a:solidFill>
              </a:ln>
              <a:effectLst/>
            </c:spPr>
            <c:extLst>
              <c:ext xmlns:c16="http://schemas.microsoft.com/office/drawing/2014/chart" uri="{C3380CC4-5D6E-409C-BE32-E72D297353CC}">
                <c16:uniqueId val="{00000003-CBDE-4199-9710-EAB78A842EF8}"/>
              </c:ext>
            </c:extLst>
          </c:dPt>
          <c:dPt>
            <c:idx val="2"/>
            <c:bubble3D val="0"/>
            <c:spPr>
              <a:solidFill>
                <a:srgbClr val="FF7467"/>
              </a:solidFill>
              <a:ln w="19050">
                <a:solidFill>
                  <a:schemeClr val="lt1"/>
                </a:solidFill>
              </a:ln>
              <a:effectLst/>
            </c:spPr>
            <c:extLst>
              <c:ext xmlns:c16="http://schemas.microsoft.com/office/drawing/2014/chart" uri="{C3380CC4-5D6E-409C-BE32-E72D297353CC}">
                <c16:uniqueId val="{00000005-CBDE-4199-9710-EAB78A842EF8}"/>
              </c:ext>
            </c:extLst>
          </c:dPt>
          <c:cat>
            <c:strRef>
              <c:f>Sheet1!$A$2:$A$4</c:f>
              <c:strCache>
                <c:ptCount val="3"/>
                <c:pt idx="0">
                  <c:v>JULY</c:v>
                </c:pt>
                <c:pt idx="1">
                  <c:v>AUG</c:v>
                </c:pt>
                <c:pt idx="2">
                  <c:v>SEPT</c:v>
                </c:pt>
              </c:strCache>
            </c:strRef>
          </c:cat>
          <c:val>
            <c:numRef>
              <c:f>Sheet1!$B$2:$B$4</c:f>
              <c:numCache>
                <c:formatCode>General</c:formatCode>
                <c:ptCount val="3"/>
                <c:pt idx="0">
                  <c:v>5.0999999999999996</c:v>
                </c:pt>
                <c:pt idx="1">
                  <c:v>6.2</c:v>
                </c:pt>
                <c:pt idx="2">
                  <c:v>3.5</c:v>
                </c:pt>
              </c:numCache>
            </c:numRef>
          </c:val>
          <c:extLst>
            <c:ext xmlns:c16="http://schemas.microsoft.com/office/drawing/2014/chart" uri="{C3380CC4-5D6E-409C-BE32-E72D297353CC}">
              <c16:uniqueId val="{00000006-CBDE-4199-9710-EAB78A842EF8}"/>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4/26/2017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070695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7982373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491461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346063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838797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413758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15027827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897801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31446075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4/26/2017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68" r:id="rId15"/>
    <p:sldLayoutId id="2147483669" r:id="rId16"/>
    <p:sldLayoutId id="2147483670" r:id="rId17"/>
    <p:sldLayoutId id="2147483671" r:id="rId18"/>
    <p:sldLayoutId id="2147483672" r:id="rId19"/>
    <p:sldLayoutId id="2147483673"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chart" Target="../charts/chart3.xml"/><Relationship Id="rId4" Type="http://schemas.openxmlformats.org/officeDocument/2006/relationships/chart" Target="../charts/char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 Id="rId5" Type="http://schemas.openxmlformats.org/officeDocument/2006/relationships/image" Target="../media/image6.jpg"/><Relationship Id="rId4" Type="http://schemas.openxmlformats.org/officeDocument/2006/relationships/image" Target="../media/image5.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10.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hyperlink" Target="http://powerpoint.sage-fox.com/" TargetMode="External"/><Relationship Id="rId5" Type="http://schemas.openxmlformats.org/officeDocument/2006/relationships/image" Target="../media/image12.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3.jpg"/><Relationship Id="rId4" Type="http://schemas.openxmlformats.org/officeDocument/2006/relationships/image" Target="../media/image12.jpg"/></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hyperlink" Target="http://slides.sage-fox.com/" TargetMode="External"/><Relationship Id="rId4" Type="http://schemas.openxmlformats.org/officeDocument/2006/relationships/image" Target="../media/image16.jpg"/></Relationships>
</file>

<file path=ppt/slides/_rels/slide2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7.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5.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78104" y="370722"/>
            <a:ext cx="3931953" cy="640080"/>
            <a:chOff x="7524491" y="5947791"/>
            <a:chExt cx="3931953" cy="640080"/>
          </a:xfrm>
        </p:grpSpPr>
        <p:grpSp>
          <p:nvGrpSpPr>
            <p:cNvPr id="52" name="Group 51"/>
            <p:cNvGrpSpPr/>
            <p:nvPr/>
          </p:nvGrpSpPr>
          <p:grpSpPr>
            <a:xfrm>
              <a:off x="7524491" y="6356316"/>
              <a:ext cx="3931920" cy="91440"/>
              <a:chOff x="6447606" y="3817143"/>
              <a:chExt cx="2621280"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April 28, 2019</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3092388" y="4962243"/>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7CCC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023377" y="2618843"/>
            <a:ext cx="1411291" cy="1411291"/>
            <a:chOff x="958033" y="1865707"/>
            <a:chExt cx="1134668" cy="1134668"/>
          </a:xfrm>
        </p:grpSpPr>
        <p:sp>
          <p:nvSpPr>
            <p:cNvPr id="4" name="Sev01"/>
            <p:cNvSpPr/>
            <p:nvPr/>
          </p:nvSpPr>
          <p:spPr>
            <a:xfrm>
              <a:off x="1069535" y="1977209"/>
              <a:ext cx="911664" cy="911664"/>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25" name="Sev01"/>
            <p:cNvSpPr/>
            <p:nvPr/>
          </p:nvSpPr>
          <p:spPr>
            <a:xfrm>
              <a:off x="958033" y="1865707"/>
              <a:ext cx="1134668" cy="1134668"/>
            </a:xfrm>
            <a:prstGeom prst="ellipse">
              <a:avLst/>
            </a:prstGeom>
            <a:noFill/>
            <a:ln>
              <a:solidFill>
                <a:srgbClr val="FF746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29" name="Group 28"/>
          <p:cNvGrpSpPr/>
          <p:nvPr/>
        </p:nvGrpSpPr>
        <p:grpSpPr>
          <a:xfrm>
            <a:off x="3201700" y="2618843"/>
            <a:ext cx="1411291" cy="1411291"/>
            <a:chOff x="958033" y="1865707"/>
            <a:chExt cx="1134668" cy="1134668"/>
          </a:xfrm>
        </p:grpSpPr>
        <p:sp>
          <p:nvSpPr>
            <p:cNvPr id="30" name="Sev01"/>
            <p:cNvSpPr/>
            <p:nvPr/>
          </p:nvSpPr>
          <p:spPr>
            <a:xfrm>
              <a:off x="1069535" y="1977209"/>
              <a:ext cx="911664" cy="911664"/>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31" name="Sev01"/>
            <p:cNvSpPr/>
            <p:nvPr/>
          </p:nvSpPr>
          <p:spPr>
            <a:xfrm>
              <a:off x="958033" y="1865707"/>
              <a:ext cx="1134668" cy="1134668"/>
            </a:xfrm>
            <a:prstGeom prst="ellipse">
              <a:avLst/>
            </a:prstGeom>
            <a:no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36" name="Group 35"/>
          <p:cNvGrpSpPr/>
          <p:nvPr/>
        </p:nvGrpSpPr>
        <p:grpSpPr>
          <a:xfrm>
            <a:off x="5380023" y="2618843"/>
            <a:ext cx="1411291" cy="1411291"/>
            <a:chOff x="958033" y="1865707"/>
            <a:chExt cx="1134668" cy="1134668"/>
          </a:xfrm>
        </p:grpSpPr>
        <p:sp>
          <p:nvSpPr>
            <p:cNvPr id="37" name="Sev01"/>
            <p:cNvSpPr/>
            <p:nvPr/>
          </p:nvSpPr>
          <p:spPr>
            <a:xfrm>
              <a:off x="1069535" y="1977209"/>
              <a:ext cx="911664" cy="911664"/>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38" name="Sev01"/>
            <p:cNvSpPr/>
            <p:nvPr/>
          </p:nvSpPr>
          <p:spPr>
            <a:xfrm>
              <a:off x="958033" y="1865707"/>
              <a:ext cx="1134668" cy="1134668"/>
            </a:xfrm>
            <a:prstGeom prst="ellipse">
              <a:avLst/>
            </a:prstGeom>
            <a:noFill/>
            <a:ln>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43" name="Group 42"/>
          <p:cNvGrpSpPr/>
          <p:nvPr/>
        </p:nvGrpSpPr>
        <p:grpSpPr>
          <a:xfrm>
            <a:off x="7558345" y="2618843"/>
            <a:ext cx="1411291" cy="1411291"/>
            <a:chOff x="958033" y="1865707"/>
            <a:chExt cx="1134668" cy="1134668"/>
          </a:xfrm>
        </p:grpSpPr>
        <p:sp>
          <p:nvSpPr>
            <p:cNvPr id="44" name="Sev01"/>
            <p:cNvSpPr/>
            <p:nvPr/>
          </p:nvSpPr>
          <p:spPr>
            <a:xfrm>
              <a:off x="1069535" y="1977209"/>
              <a:ext cx="911664" cy="911664"/>
            </a:xfrm>
            <a:prstGeom prst="ellips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5" name="Sev01"/>
            <p:cNvSpPr/>
            <p:nvPr/>
          </p:nvSpPr>
          <p:spPr>
            <a:xfrm>
              <a:off x="958033" y="1865707"/>
              <a:ext cx="1134668" cy="1134668"/>
            </a:xfrm>
            <a:prstGeom prst="ellipse">
              <a:avLst/>
            </a:prstGeom>
            <a:no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50" name="Group 49"/>
          <p:cNvGrpSpPr/>
          <p:nvPr/>
        </p:nvGrpSpPr>
        <p:grpSpPr>
          <a:xfrm>
            <a:off x="9736667" y="2618843"/>
            <a:ext cx="1411291" cy="1411291"/>
            <a:chOff x="958033" y="1865707"/>
            <a:chExt cx="1134668" cy="1134668"/>
          </a:xfrm>
        </p:grpSpPr>
        <p:sp>
          <p:nvSpPr>
            <p:cNvPr id="51" name="Sev01"/>
            <p:cNvSpPr/>
            <p:nvPr/>
          </p:nvSpPr>
          <p:spPr>
            <a:xfrm>
              <a:off x="1069535" y="1977209"/>
              <a:ext cx="911664" cy="911664"/>
            </a:xfrm>
            <a:prstGeom prst="ellipse">
              <a:avLst/>
            </a:pr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2" name="Sev01"/>
            <p:cNvSpPr/>
            <p:nvPr/>
          </p:nvSpPr>
          <p:spPr>
            <a:xfrm>
              <a:off x="958033" y="1865707"/>
              <a:ext cx="1134668" cy="1134668"/>
            </a:xfrm>
            <a:prstGeom prst="ellipse">
              <a:avLst/>
            </a:prstGeom>
            <a:noFill/>
            <a:ln>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77462" y="4256149"/>
            <a:ext cx="2103120" cy="1754326"/>
          </a:xfrm>
          <a:prstGeom prst="rect">
            <a:avLst/>
          </a:prstGeom>
          <a:noFill/>
        </p:spPr>
        <p:txBody>
          <a:bodyPr wrap="square" rtlCol="0">
            <a:spAutoFit/>
          </a:bodyPr>
          <a:lstStyle/>
          <a:p>
            <a:pPr algn="ctr"/>
            <a:r>
              <a:rPr lang="en-US" sz="2000" b="1" dirty="0">
                <a:solidFill>
                  <a:srgbClr val="FF7467"/>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1" name="TextBox 60"/>
          <p:cNvSpPr txBox="1"/>
          <p:nvPr/>
        </p:nvSpPr>
        <p:spPr>
          <a:xfrm>
            <a:off x="2855785" y="4256149"/>
            <a:ext cx="2103120" cy="1754326"/>
          </a:xfrm>
          <a:prstGeom prst="rect">
            <a:avLst/>
          </a:prstGeom>
          <a:noFill/>
        </p:spPr>
        <p:txBody>
          <a:bodyPr wrap="square" rtlCol="0">
            <a:spAutoFit/>
          </a:bodyPr>
          <a:lstStyle/>
          <a:p>
            <a:pPr algn="ctr"/>
            <a:r>
              <a:rPr lang="en-US" sz="2000" b="1" dirty="0">
                <a:solidFill>
                  <a:srgbClr val="4CC8EC"/>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2" name="TextBox 61"/>
          <p:cNvSpPr txBox="1"/>
          <p:nvPr/>
        </p:nvSpPr>
        <p:spPr>
          <a:xfrm>
            <a:off x="5044440" y="4256149"/>
            <a:ext cx="2103120" cy="1754326"/>
          </a:xfrm>
          <a:prstGeom prst="rect">
            <a:avLst/>
          </a:prstGeom>
          <a:noFill/>
        </p:spPr>
        <p:txBody>
          <a:bodyPr wrap="square" rtlCol="0">
            <a:spAutoFit/>
          </a:bodyPr>
          <a:lstStyle/>
          <a:p>
            <a:pPr algn="ctr"/>
            <a:r>
              <a:rPr lang="en-US" sz="2000" b="1" dirty="0">
                <a:solidFill>
                  <a:srgbClr val="F4C956"/>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3" name="TextBox 62"/>
          <p:cNvSpPr txBox="1"/>
          <p:nvPr/>
        </p:nvSpPr>
        <p:spPr>
          <a:xfrm>
            <a:off x="7233095" y="4256149"/>
            <a:ext cx="2103120" cy="1754326"/>
          </a:xfrm>
          <a:prstGeom prst="rect">
            <a:avLst/>
          </a:prstGeom>
          <a:noFill/>
        </p:spPr>
        <p:txBody>
          <a:bodyPr wrap="square" rtlCol="0">
            <a:spAutoFit/>
          </a:bodyPr>
          <a:lstStyle/>
          <a:p>
            <a:pPr algn="ctr"/>
            <a:r>
              <a:rPr lang="en-US" sz="2000" b="1" dirty="0">
                <a:solidFill>
                  <a:srgbClr val="57CCC6"/>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4" name="TextBox 63"/>
          <p:cNvSpPr txBox="1"/>
          <p:nvPr/>
        </p:nvSpPr>
        <p:spPr>
          <a:xfrm>
            <a:off x="9421750" y="4256149"/>
            <a:ext cx="2103120" cy="1754326"/>
          </a:xfrm>
          <a:prstGeom prst="rect">
            <a:avLst/>
          </a:prstGeom>
          <a:noFill/>
        </p:spPr>
        <p:txBody>
          <a:bodyPr wrap="square" rtlCol="0">
            <a:spAutoFit/>
          </a:bodyPr>
          <a:lstStyle/>
          <a:p>
            <a:pPr algn="ctr"/>
            <a:r>
              <a:rPr lang="en-US" sz="2000" b="1" dirty="0">
                <a:solidFill>
                  <a:srgbClr val="FF9285"/>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grpSp>
        <p:nvGrpSpPr>
          <p:cNvPr id="65" name="Group 23"/>
          <p:cNvGrpSpPr/>
          <p:nvPr/>
        </p:nvGrpSpPr>
        <p:grpSpPr>
          <a:xfrm>
            <a:off x="10253166" y="3122057"/>
            <a:ext cx="378292" cy="434818"/>
            <a:chOff x="7948613" y="2360612"/>
            <a:chExt cx="276225" cy="317500"/>
          </a:xfrm>
          <a:solidFill>
            <a:schemeClr val="accent5"/>
          </a:solidFill>
          <a:effectLst>
            <a:outerShdw blurRad="50800" dist="38100" dir="2700000" algn="tl" rotWithShape="0">
              <a:prstClr val="black">
                <a:alpha val="40000"/>
              </a:prstClr>
            </a:outerShdw>
          </a:effectLst>
        </p:grpSpPr>
        <p:sp>
          <p:nvSpPr>
            <p:cNvPr id="66"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Freeform 370"/>
          <p:cNvSpPr>
            <a:spLocks noEditPoints="1"/>
          </p:cNvSpPr>
          <p:nvPr/>
        </p:nvSpPr>
        <p:spPr bwMode="auto">
          <a:xfrm>
            <a:off x="8060974" y="3131739"/>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364"/>
          <p:cNvSpPr>
            <a:spLocks noEditPoints="1"/>
          </p:cNvSpPr>
          <p:nvPr/>
        </p:nvSpPr>
        <p:spPr bwMode="auto">
          <a:xfrm>
            <a:off x="3735941" y="316596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381"/>
          <p:cNvSpPr>
            <a:spLocks noEditPoints="1"/>
          </p:cNvSpPr>
          <p:nvPr/>
        </p:nvSpPr>
        <p:spPr bwMode="auto">
          <a:xfrm>
            <a:off x="5904709" y="315515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74"/>
          <p:cNvSpPr>
            <a:spLocks noEditPoints="1"/>
          </p:cNvSpPr>
          <p:nvPr/>
        </p:nvSpPr>
        <p:spPr bwMode="auto">
          <a:xfrm>
            <a:off x="1538074" y="3119108"/>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35373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3" presetClass="entr" presetSubtype="16" fill="hold"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3" presetClass="entr" presetSubtype="16" fill="hold" nodeType="afterEffect">
                                  <p:stCondLst>
                                    <p:cond delay="0"/>
                                  </p:stCondLst>
                                  <p:childTnLst>
                                    <p:set>
                                      <p:cBhvr>
                                        <p:cTn id="20" dur="1" fill="hold">
                                          <p:stCondLst>
                                            <p:cond delay="0"/>
                                          </p:stCondLst>
                                        </p:cTn>
                                        <p:tgtEl>
                                          <p:spTgt spid="36"/>
                                        </p:tgtEl>
                                        <p:attrNameLst>
                                          <p:attrName>style.visibility</p:attrName>
                                        </p:attrNameLst>
                                      </p:cBhvr>
                                      <p:to>
                                        <p:strVal val="visible"/>
                                      </p:to>
                                    </p:set>
                                    <p:anim calcmode="lin" valueType="num">
                                      <p:cBhvr>
                                        <p:cTn id="21" dur="500" fill="hold"/>
                                        <p:tgtEl>
                                          <p:spTgt spid="36"/>
                                        </p:tgtEl>
                                        <p:attrNameLst>
                                          <p:attrName>ppt_w</p:attrName>
                                        </p:attrNameLst>
                                      </p:cBhvr>
                                      <p:tavLst>
                                        <p:tav tm="0">
                                          <p:val>
                                            <p:fltVal val="0"/>
                                          </p:val>
                                        </p:tav>
                                        <p:tav tm="100000">
                                          <p:val>
                                            <p:strVal val="#ppt_w"/>
                                          </p:val>
                                        </p:tav>
                                      </p:tavLst>
                                    </p:anim>
                                    <p:anim calcmode="lin" valueType="num">
                                      <p:cBhvr>
                                        <p:cTn id="22" dur="500" fill="hold"/>
                                        <p:tgtEl>
                                          <p:spTgt spid="36"/>
                                        </p:tgtEl>
                                        <p:attrNameLst>
                                          <p:attrName>ppt_h</p:attrName>
                                        </p:attrNameLst>
                                      </p:cBhvr>
                                      <p:tavLst>
                                        <p:tav tm="0">
                                          <p:val>
                                            <p:fltVal val="0"/>
                                          </p:val>
                                        </p:tav>
                                        <p:tav tm="100000">
                                          <p:val>
                                            <p:strVal val="#ppt_h"/>
                                          </p:val>
                                        </p:tav>
                                      </p:tavLst>
                                    </p:anim>
                                  </p:childTnLst>
                                </p:cTn>
                              </p:par>
                            </p:childTnLst>
                          </p:cTn>
                        </p:par>
                        <p:par>
                          <p:cTn id="23" fill="hold">
                            <p:stCondLst>
                              <p:cond delay="2000"/>
                            </p:stCondLst>
                            <p:childTnLst>
                              <p:par>
                                <p:cTn id="24" presetID="23" presetClass="entr" presetSubtype="16" fill="hold"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p:cTn id="26" dur="500" fill="hold"/>
                                        <p:tgtEl>
                                          <p:spTgt spid="43"/>
                                        </p:tgtEl>
                                        <p:attrNameLst>
                                          <p:attrName>ppt_w</p:attrName>
                                        </p:attrNameLst>
                                      </p:cBhvr>
                                      <p:tavLst>
                                        <p:tav tm="0">
                                          <p:val>
                                            <p:fltVal val="0"/>
                                          </p:val>
                                        </p:tav>
                                        <p:tav tm="100000">
                                          <p:val>
                                            <p:strVal val="#ppt_w"/>
                                          </p:val>
                                        </p:tav>
                                      </p:tavLst>
                                    </p:anim>
                                    <p:anim calcmode="lin" valueType="num">
                                      <p:cBhvr>
                                        <p:cTn id="27" dur="500" fill="hold"/>
                                        <p:tgtEl>
                                          <p:spTgt spid="43"/>
                                        </p:tgtEl>
                                        <p:attrNameLst>
                                          <p:attrName>ppt_h</p:attrName>
                                        </p:attrNameLst>
                                      </p:cBhvr>
                                      <p:tavLst>
                                        <p:tav tm="0">
                                          <p:val>
                                            <p:fltVal val="0"/>
                                          </p:val>
                                        </p:tav>
                                        <p:tav tm="100000">
                                          <p:val>
                                            <p:strVal val="#ppt_h"/>
                                          </p:val>
                                        </p:tav>
                                      </p:tavLst>
                                    </p:anim>
                                  </p:childTnLst>
                                </p:cTn>
                              </p:par>
                            </p:childTnLst>
                          </p:cTn>
                        </p:par>
                        <p:par>
                          <p:cTn id="28" fill="hold">
                            <p:stCondLst>
                              <p:cond delay="2500"/>
                            </p:stCondLst>
                            <p:childTnLst>
                              <p:par>
                                <p:cTn id="29" presetID="23" presetClass="entr" presetSubtype="16" fill="hold" nodeType="afterEffect">
                                  <p:stCondLst>
                                    <p:cond delay="0"/>
                                  </p:stCondLst>
                                  <p:childTnLst>
                                    <p:set>
                                      <p:cBhvr>
                                        <p:cTn id="30" dur="1" fill="hold">
                                          <p:stCondLst>
                                            <p:cond delay="0"/>
                                          </p:stCondLst>
                                        </p:cTn>
                                        <p:tgtEl>
                                          <p:spTgt spid="50"/>
                                        </p:tgtEl>
                                        <p:attrNameLst>
                                          <p:attrName>style.visibility</p:attrName>
                                        </p:attrNameLst>
                                      </p:cBhvr>
                                      <p:to>
                                        <p:strVal val="visible"/>
                                      </p:to>
                                    </p:set>
                                    <p:anim calcmode="lin" valueType="num">
                                      <p:cBhvr>
                                        <p:cTn id="31" dur="500" fill="hold"/>
                                        <p:tgtEl>
                                          <p:spTgt spid="50"/>
                                        </p:tgtEl>
                                        <p:attrNameLst>
                                          <p:attrName>ppt_w</p:attrName>
                                        </p:attrNameLst>
                                      </p:cBhvr>
                                      <p:tavLst>
                                        <p:tav tm="0">
                                          <p:val>
                                            <p:fltVal val="0"/>
                                          </p:val>
                                        </p:tav>
                                        <p:tav tm="100000">
                                          <p:val>
                                            <p:strVal val="#ppt_w"/>
                                          </p:val>
                                        </p:tav>
                                      </p:tavLst>
                                    </p:anim>
                                    <p:anim calcmode="lin" valueType="num">
                                      <p:cBhvr>
                                        <p:cTn id="32" dur="500" fill="hold"/>
                                        <p:tgtEl>
                                          <p:spTgt spid="50"/>
                                        </p:tgtEl>
                                        <p:attrNameLst>
                                          <p:attrName>ppt_h</p:attrName>
                                        </p:attrNameLst>
                                      </p:cBhvr>
                                      <p:tavLst>
                                        <p:tav tm="0">
                                          <p:val>
                                            <p:fltVal val="0"/>
                                          </p:val>
                                        </p:tav>
                                        <p:tav tm="100000">
                                          <p:val>
                                            <p:strVal val="#ppt_h"/>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71"/>
                                        </p:tgtEl>
                                        <p:attrNameLst>
                                          <p:attrName>style.visibility</p:attrName>
                                        </p:attrNameLst>
                                      </p:cBhvr>
                                      <p:to>
                                        <p:strVal val="visible"/>
                                      </p:to>
                                    </p:set>
                                    <p:anim calcmode="lin" valueType="num">
                                      <p:cBhvr>
                                        <p:cTn id="36" dur="500" fill="hold"/>
                                        <p:tgtEl>
                                          <p:spTgt spid="71"/>
                                        </p:tgtEl>
                                        <p:attrNameLst>
                                          <p:attrName>ppt_w</p:attrName>
                                        </p:attrNameLst>
                                      </p:cBhvr>
                                      <p:tavLst>
                                        <p:tav tm="0">
                                          <p:val>
                                            <p:fltVal val="0"/>
                                          </p:val>
                                        </p:tav>
                                        <p:tav tm="100000">
                                          <p:val>
                                            <p:strVal val="#ppt_w"/>
                                          </p:val>
                                        </p:tav>
                                      </p:tavLst>
                                    </p:anim>
                                    <p:anim calcmode="lin" valueType="num">
                                      <p:cBhvr>
                                        <p:cTn id="37" dur="500" fill="hold"/>
                                        <p:tgtEl>
                                          <p:spTgt spid="71"/>
                                        </p:tgtEl>
                                        <p:attrNameLst>
                                          <p:attrName>ppt_h</p:attrName>
                                        </p:attrNameLst>
                                      </p:cBhvr>
                                      <p:tavLst>
                                        <p:tav tm="0">
                                          <p:val>
                                            <p:fltVal val="0"/>
                                          </p:val>
                                        </p:tav>
                                        <p:tav tm="100000">
                                          <p:val>
                                            <p:strVal val="#ppt_h"/>
                                          </p:val>
                                        </p:tav>
                                      </p:tavLst>
                                    </p:anim>
                                    <p:animEffect transition="in" filter="fade">
                                      <p:cBhvr>
                                        <p:cTn id="38" dur="500"/>
                                        <p:tgtEl>
                                          <p:spTgt spid="71"/>
                                        </p:tgtEl>
                                      </p:cBhvr>
                                    </p:animEffect>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53"/>
                                        </p:tgtEl>
                                        <p:attrNameLst>
                                          <p:attrName>style.visibility</p:attrName>
                                        </p:attrNameLst>
                                      </p:cBhvr>
                                      <p:to>
                                        <p:strVal val="visible"/>
                                      </p:to>
                                    </p:set>
                                    <p:animEffect transition="in" filter="fade">
                                      <p:cBhvr>
                                        <p:cTn id="42" dur="1000"/>
                                        <p:tgtEl>
                                          <p:spTgt spid="53"/>
                                        </p:tgtEl>
                                      </p:cBhvr>
                                    </p:animEffect>
                                    <p:anim calcmode="lin" valueType="num">
                                      <p:cBhvr>
                                        <p:cTn id="43" dur="1000" fill="hold"/>
                                        <p:tgtEl>
                                          <p:spTgt spid="53"/>
                                        </p:tgtEl>
                                        <p:attrNameLst>
                                          <p:attrName>ppt_x</p:attrName>
                                        </p:attrNameLst>
                                      </p:cBhvr>
                                      <p:tavLst>
                                        <p:tav tm="0">
                                          <p:val>
                                            <p:strVal val="#ppt_x"/>
                                          </p:val>
                                        </p:tav>
                                        <p:tav tm="100000">
                                          <p:val>
                                            <p:strVal val="#ppt_x"/>
                                          </p:val>
                                        </p:tav>
                                      </p:tavLst>
                                    </p:anim>
                                    <p:anim calcmode="lin" valueType="num">
                                      <p:cBhvr>
                                        <p:cTn id="44" dur="1000" fill="hold"/>
                                        <p:tgtEl>
                                          <p:spTgt spid="53"/>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53" presetClass="entr" presetSubtype="16"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 calcmode="lin" valueType="num">
                                      <p:cBhvr>
                                        <p:cTn id="48" dur="500" fill="hold"/>
                                        <p:tgtEl>
                                          <p:spTgt spid="69"/>
                                        </p:tgtEl>
                                        <p:attrNameLst>
                                          <p:attrName>ppt_w</p:attrName>
                                        </p:attrNameLst>
                                      </p:cBhvr>
                                      <p:tavLst>
                                        <p:tav tm="0">
                                          <p:val>
                                            <p:fltVal val="0"/>
                                          </p:val>
                                        </p:tav>
                                        <p:tav tm="100000">
                                          <p:val>
                                            <p:strVal val="#ppt_w"/>
                                          </p:val>
                                        </p:tav>
                                      </p:tavLst>
                                    </p:anim>
                                    <p:anim calcmode="lin" valueType="num">
                                      <p:cBhvr>
                                        <p:cTn id="49" dur="500" fill="hold"/>
                                        <p:tgtEl>
                                          <p:spTgt spid="69"/>
                                        </p:tgtEl>
                                        <p:attrNameLst>
                                          <p:attrName>ppt_h</p:attrName>
                                        </p:attrNameLst>
                                      </p:cBhvr>
                                      <p:tavLst>
                                        <p:tav tm="0">
                                          <p:val>
                                            <p:fltVal val="0"/>
                                          </p:val>
                                        </p:tav>
                                        <p:tav tm="100000">
                                          <p:val>
                                            <p:strVal val="#ppt_h"/>
                                          </p:val>
                                        </p:tav>
                                      </p:tavLst>
                                    </p:anim>
                                    <p:animEffect transition="in" filter="fade">
                                      <p:cBhvr>
                                        <p:cTn id="50" dur="500"/>
                                        <p:tgtEl>
                                          <p:spTgt spid="69"/>
                                        </p:tgtEl>
                                      </p:cBhvr>
                                    </p:animEffect>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61"/>
                                        </p:tgtEl>
                                        <p:attrNameLst>
                                          <p:attrName>style.visibility</p:attrName>
                                        </p:attrNameLst>
                                      </p:cBhvr>
                                      <p:to>
                                        <p:strVal val="visible"/>
                                      </p:to>
                                    </p:set>
                                    <p:animEffect transition="in" filter="fade">
                                      <p:cBhvr>
                                        <p:cTn id="54" dur="1000"/>
                                        <p:tgtEl>
                                          <p:spTgt spid="61"/>
                                        </p:tgtEl>
                                      </p:cBhvr>
                                    </p:animEffect>
                                    <p:anim calcmode="lin" valueType="num">
                                      <p:cBhvr>
                                        <p:cTn id="55" dur="1000" fill="hold"/>
                                        <p:tgtEl>
                                          <p:spTgt spid="61"/>
                                        </p:tgtEl>
                                        <p:attrNameLst>
                                          <p:attrName>ppt_x</p:attrName>
                                        </p:attrNameLst>
                                      </p:cBhvr>
                                      <p:tavLst>
                                        <p:tav tm="0">
                                          <p:val>
                                            <p:strVal val="#ppt_x"/>
                                          </p:val>
                                        </p:tav>
                                        <p:tav tm="100000">
                                          <p:val>
                                            <p:strVal val="#ppt_x"/>
                                          </p:val>
                                        </p:tav>
                                      </p:tavLst>
                                    </p:anim>
                                    <p:anim calcmode="lin" valueType="num">
                                      <p:cBhvr>
                                        <p:cTn id="56" dur="1000" fill="hold"/>
                                        <p:tgtEl>
                                          <p:spTgt spid="61"/>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 calcmode="lin" valueType="num">
                                      <p:cBhvr>
                                        <p:cTn id="60" dur="500" fill="hold"/>
                                        <p:tgtEl>
                                          <p:spTgt spid="70"/>
                                        </p:tgtEl>
                                        <p:attrNameLst>
                                          <p:attrName>ppt_w</p:attrName>
                                        </p:attrNameLst>
                                      </p:cBhvr>
                                      <p:tavLst>
                                        <p:tav tm="0">
                                          <p:val>
                                            <p:fltVal val="0"/>
                                          </p:val>
                                        </p:tav>
                                        <p:tav tm="100000">
                                          <p:val>
                                            <p:strVal val="#ppt_w"/>
                                          </p:val>
                                        </p:tav>
                                      </p:tavLst>
                                    </p:anim>
                                    <p:anim calcmode="lin" valueType="num">
                                      <p:cBhvr>
                                        <p:cTn id="61" dur="500" fill="hold"/>
                                        <p:tgtEl>
                                          <p:spTgt spid="70"/>
                                        </p:tgtEl>
                                        <p:attrNameLst>
                                          <p:attrName>ppt_h</p:attrName>
                                        </p:attrNameLst>
                                      </p:cBhvr>
                                      <p:tavLst>
                                        <p:tav tm="0">
                                          <p:val>
                                            <p:fltVal val="0"/>
                                          </p:val>
                                        </p:tav>
                                        <p:tav tm="100000">
                                          <p:val>
                                            <p:strVal val="#ppt_h"/>
                                          </p:val>
                                        </p:tav>
                                      </p:tavLst>
                                    </p:anim>
                                    <p:animEffect transition="in" filter="fade">
                                      <p:cBhvr>
                                        <p:cTn id="62" dur="500"/>
                                        <p:tgtEl>
                                          <p:spTgt spid="70"/>
                                        </p:tgtEl>
                                      </p:cBhvr>
                                    </p:animEffect>
                                  </p:childTnLst>
                                </p:cTn>
                              </p:par>
                            </p:childTnLst>
                          </p:cTn>
                        </p:par>
                        <p:par>
                          <p:cTn id="63" fill="hold">
                            <p:stCondLst>
                              <p:cond delay="6500"/>
                            </p:stCondLst>
                            <p:childTnLst>
                              <p:par>
                                <p:cTn id="64" presetID="42" presetClass="entr" presetSubtype="0" fill="hold" grpId="0" nodeType="afterEffect">
                                  <p:stCondLst>
                                    <p:cond delay="0"/>
                                  </p:stCondLst>
                                  <p:childTnLst>
                                    <p:set>
                                      <p:cBhvr>
                                        <p:cTn id="65" dur="1" fill="hold">
                                          <p:stCondLst>
                                            <p:cond delay="0"/>
                                          </p:stCondLst>
                                        </p:cTn>
                                        <p:tgtEl>
                                          <p:spTgt spid="62"/>
                                        </p:tgtEl>
                                        <p:attrNameLst>
                                          <p:attrName>style.visibility</p:attrName>
                                        </p:attrNameLst>
                                      </p:cBhvr>
                                      <p:to>
                                        <p:strVal val="visible"/>
                                      </p:to>
                                    </p:set>
                                    <p:animEffect transition="in" filter="fade">
                                      <p:cBhvr>
                                        <p:cTn id="66" dur="1000"/>
                                        <p:tgtEl>
                                          <p:spTgt spid="62"/>
                                        </p:tgtEl>
                                      </p:cBhvr>
                                    </p:animEffect>
                                    <p:anim calcmode="lin" valueType="num">
                                      <p:cBhvr>
                                        <p:cTn id="67" dur="1000" fill="hold"/>
                                        <p:tgtEl>
                                          <p:spTgt spid="62"/>
                                        </p:tgtEl>
                                        <p:attrNameLst>
                                          <p:attrName>ppt_x</p:attrName>
                                        </p:attrNameLst>
                                      </p:cBhvr>
                                      <p:tavLst>
                                        <p:tav tm="0">
                                          <p:val>
                                            <p:strVal val="#ppt_x"/>
                                          </p:val>
                                        </p:tav>
                                        <p:tav tm="100000">
                                          <p:val>
                                            <p:strVal val="#ppt_x"/>
                                          </p:val>
                                        </p:tav>
                                      </p:tavLst>
                                    </p:anim>
                                    <p:anim calcmode="lin" valueType="num">
                                      <p:cBhvr>
                                        <p:cTn id="68" dur="1000" fill="hold"/>
                                        <p:tgtEl>
                                          <p:spTgt spid="62"/>
                                        </p:tgtEl>
                                        <p:attrNameLst>
                                          <p:attrName>ppt_y</p:attrName>
                                        </p:attrNameLst>
                                      </p:cBhvr>
                                      <p:tavLst>
                                        <p:tav tm="0">
                                          <p:val>
                                            <p:strVal val="#ppt_y+.1"/>
                                          </p:val>
                                        </p:tav>
                                        <p:tav tm="100000">
                                          <p:val>
                                            <p:strVal val="#ppt_y"/>
                                          </p:val>
                                        </p:tav>
                                      </p:tavLst>
                                    </p:anim>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68"/>
                                        </p:tgtEl>
                                        <p:attrNameLst>
                                          <p:attrName>style.visibility</p:attrName>
                                        </p:attrNameLst>
                                      </p:cBhvr>
                                      <p:to>
                                        <p:strVal val="visible"/>
                                      </p:to>
                                    </p:set>
                                    <p:anim calcmode="lin" valueType="num">
                                      <p:cBhvr>
                                        <p:cTn id="72" dur="500" fill="hold"/>
                                        <p:tgtEl>
                                          <p:spTgt spid="68"/>
                                        </p:tgtEl>
                                        <p:attrNameLst>
                                          <p:attrName>ppt_w</p:attrName>
                                        </p:attrNameLst>
                                      </p:cBhvr>
                                      <p:tavLst>
                                        <p:tav tm="0">
                                          <p:val>
                                            <p:fltVal val="0"/>
                                          </p:val>
                                        </p:tav>
                                        <p:tav tm="100000">
                                          <p:val>
                                            <p:strVal val="#ppt_w"/>
                                          </p:val>
                                        </p:tav>
                                      </p:tavLst>
                                    </p:anim>
                                    <p:anim calcmode="lin" valueType="num">
                                      <p:cBhvr>
                                        <p:cTn id="73" dur="500" fill="hold"/>
                                        <p:tgtEl>
                                          <p:spTgt spid="68"/>
                                        </p:tgtEl>
                                        <p:attrNameLst>
                                          <p:attrName>ppt_h</p:attrName>
                                        </p:attrNameLst>
                                      </p:cBhvr>
                                      <p:tavLst>
                                        <p:tav tm="0">
                                          <p:val>
                                            <p:fltVal val="0"/>
                                          </p:val>
                                        </p:tav>
                                        <p:tav tm="100000">
                                          <p:val>
                                            <p:strVal val="#ppt_h"/>
                                          </p:val>
                                        </p:tav>
                                      </p:tavLst>
                                    </p:anim>
                                    <p:animEffect transition="in" filter="fade">
                                      <p:cBhvr>
                                        <p:cTn id="74" dur="500"/>
                                        <p:tgtEl>
                                          <p:spTgt spid="68"/>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3"/>
                                        </p:tgtEl>
                                        <p:attrNameLst>
                                          <p:attrName>style.visibility</p:attrName>
                                        </p:attrNameLst>
                                      </p:cBhvr>
                                      <p:to>
                                        <p:strVal val="visible"/>
                                      </p:to>
                                    </p:set>
                                    <p:animEffect transition="in" filter="fade">
                                      <p:cBhvr>
                                        <p:cTn id="78" dur="1000"/>
                                        <p:tgtEl>
                                          <p:spTgt spid="63"/>
                                        </p:tgtEl>
                                      </p:cBhvr>
                                    </p:animEffect>
                                    <p:anim calcmode="lin" valueType="num">
                                      <p:cBhvr>
                                        <p:cTn id="79" dur="1000" fill="hold"/>
                                        <p:tgtEl>
                                          <p:spTgt spid="63"/>
                                        </p:tgtEl>
                                        <p:attrNameLst>
                                          <p:attrName>ppt_x</p:attrName>
                                        </p:attrNameLst>
                                      </p:cBhvr>
                                      <p:tavLst>
                                        <p:tav tm="0">
                                          <p:val>
                                            <p:strVal val="#ppt_x"/>
                                          </p:val>
                                        </p:tav>
                                        <p:tav tm="100000">
                                          <p:val>
                                            <p:strVal val="#ppt_x"/>
                                          </p:val>
                                        </p:tav>
                                      </p:tavLst>
                                    </p:anim>
                                    <p:anim calcmode="lin" valueType="num">
                                      <p:cBhvr>
                                        <p:cTn id="80" dur="1000" fill="hold"/>
                                        <p:tgtEl>
                                          <p:spTgt spid="63"/>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53" presetClass="entr" presetSubtype="16" fill="hold" nodeType="afterEffect">
                                  <p:stCondLst>
                                    <p:cond delay="0"/>
                                  </p:stCondLst>
                                  <p:childTnLst>
                                    <p:set>
                                      <p:cBhvr>
                                        <p:cTn id="83" dur="1" fill="hold">
                                          <p:stCondLst>
                                            <p:cond delay="0"/>
                                          </p:stCondLst>
                                        </p:cTn>
                                        <p:tgtEl>
                                          <p:spTgt spid="65"/>
                                        </p:tgtEl>
                                        <p:attrNameLst>
                                          <p:attrName>style.visibility</p:attrName>
                                        </p:attrNameLst>
                                      </p:cBhvr>
                                      <p:to>
                                        <p:strVal val="visible"/>
                                      </p:to>
                                    </p:set>
                                    <p:anim calcmode="lin" valueType="num">
                                      <p:cBhvr>
                                        <p:cTn id="84" dur="500" fill="hold"/>
                                        <p:tgtEl>
                                          <p:spTgt spid="65"/>
                                        </p:tgtEl>
                                        <p:attrNameLst>
                                          <p:attrName>ppt_w</p:attrName>
                                        </p:attrNameLst>
                                      </p:cBhvr>
                                      <p:tavLst>
                                        <p:tav tm="0">
                                          <p:val>
                                            <p:fltVal val="0"/>
                                          </p:val>
                                        </p:tav>
                                        <p:tav tm="100000">
                                          <p:val>
                                            <p:strVal val="#ppt_w"/>
                                          </p:val>
                                        </p:tav>
                                      </p:tavLst>
                                    </p:anim>
                                    <p:anim calcmode="lin" valueType="num">
                                      <p:cBhvr>
                                        <p:cTn id="85" dur="500" fill="hold"/>
                                        <p:tgtEl>
                                          <p:spTgt spid="65"/>
                                        </p:tgtEl>
                                        <p:attrNameLst>
                                          <p:attrName>ppt_h</p:attrName>
                                        </p:attrNameLst>
                                      </p:cBhvr>
                                      <p:tavLst>
                                        <p:tav tm="0">
                                          <p:val>
                                            <p:fltVal val="0"/>
                                          </p:val>
                                        </p:tav>
                                        <p:tav tm="100000">
                                          <p:val>
                                            <p:strVal val="#ppt_h"/>
                                          </p:val>
                                        </p:tav>
                                      </p:tavLst>
                                    </p:anim>
                                    <p:animEffect transition="in" filter="fade">
                                      <p:cBhvr>
                                        <p:cTn id="86" dur="500"/>
                                        <p:tgtEl>
                                          <p:spTgt spid="65"/>
                                        </p:tgtEl>
                                      </p:cBhvr>
                                    </p:animEffect>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64"/>
                                        </p:tgtEl>
                                        <p:attrNameLst>
                                          <p:attrName>style.visibility</p:attrName>
                                        </p:attrNameLst>
                                      </p:cBhvr>
                                      <p:to>
                                        <p:strVal val="visible"/>
                                      </p:to>
                                    </p:set>
                                    <p:animEffect transition="in" filter="fade">
                                      <p:cBhvr>
                                        <p:cTn id="90" dur="1000"/>
                                        <p:tgtEl>
                                          <p:spTgt spid="64"/>
                                        </p:tgtEl>
                                      </p:cBhvr>
                                    </p:animEffect>
                                    <p:anim calcmode="lin" valueType="num">
                                      <p:cBhvr>
                                        <p:cTn id="91" dur="1000" fill="hold"/>
                                        <p:tgtEl>
                                          <p:spTgt spid="64"/>
                                        </p:tgtEl>
                                        <p:attrNameLst>
                                          <p:attrName>ppt_x</p:attrName>
                                        </p:attrNameLst>
                                      </p:cBhvr>
                                      <p:tavLst>
                                        <p:tav tm="0">
                                          <p:val>
                                            <p:strVal val="#ppt_x"/>
                                          </p:val>
                                        </p:tav>
                                        <p:tav tm="100000">
                                          <p:val>
                                            <p:strVal val="#ppt_x"/>
                                          </p:val>
                                        </p:tav>
                                      </p:tavLst>
                                    </p:anim>
                                    <p:anim calcmode="lin" valueType="num">
                                      <p:cBhvr>
                                        <p:cTn id="9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53" grpId="0"/>
      <p:bldP spid="61" grpId="0"/>
      <p:bldP spid="62" grpId="0"/>
      <p:bldP spid="63" grpId="0"/>
      <p:bldP spid="64" grpId="0"/>
      <p:bldP spid="68" grpId="0" animBg="1"/>
      <p:bldP spid="69" grpId="0" animBg="1"/>
      <p:bldP spid="70" grpId="0" animBg="1"/>
      <p:bldP spid="7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9224" name="Freeform 8"/>
          <p:cNvSpPr>
            <a:spLocks/>
          </p:cNvSpPr>
          <p:nvPr/>
        </p:nvSpPr>
        <p:spPr bwMode="auto">
          <a:xfrm>
            <a:off x="3189144"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4CC8EC"/>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flipV="1">
            <a:off x="4669526"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chemeClr val="accent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8"/>
          <p:cNvSpPr>
            <a:spLocks/>
          </p:cNvSpPr>
          <p:nvPr/>
        </p:nvSpPr>
        <p:spPr bwMode="auto">
          <a:xfrm>
            <a:off x="6138296"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FED360"/>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8"/>
          <p:cNvSpPr>
            <a:spLocks/>
          </p:cNvSpPr>
          <p:nvPr/>
        </p:nvSpPr>
        <p:spPr bwMode="auto">
          <a:xfrm flipV="1">
            <a:off x="7628838"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57CCC6"/>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0"/>
          <p:cNvSpPr>
            <a:spLocks/>
          </p:cNvSpPr>
          <p:nvPr/>
        </p:nvSpPr>
        <p:spPr bwMode="auto">
          <a:xfrm flipV="1">
            <a:off x="9121194" y="3312876"/>
            <a:ext cx="1350433" cy="1344084"/>
          </a:xfrm>
          <a:custGeom>
            <a:avLst/>
            <a:gdLst/>
            <a:ahLst/>
            <a:cxnLst>
              <a:cxn ang="0">
                <a:pos x="144" y="237"/>
              </a:cxn>
              <a:cxn ang="0">
                <a:pos x="89" y="292"/>
              </a:cxn>
              <a:cxn ang="0">
                <a:pos x="90" y="304"/>
              </a:cxn>
              <a:cxn ang="0">
                <a:pos x="0" y="304"/>
              </a:cxn>
              <a:cxn ang="0">
                <a:pos x="0" y="0"/>
              </a:cxn>
              <a:cxn ang="0">
                <a:pos x="305" y="0"/>
              </a:cxn>
              <a:cxn ang="0">
                <a:pos x="305" y="304"/>
              </a:cxn>
              <a:cxn ang="0">
                <a:pos x="197" y="304"/>
              </a:cxn>
              <a:cxn ang="0">
                <a:pos x="198" y="292"/>
              </a:cxn>
              <a:cxn ang="0">
                <a:pos x="144" y="237"/>
              </a:cxn>
            </a:cxnLst>
            <a:rect l="0" t="0" r="r" b="b"/>
            <a:pathLst>
              <a:path w="305" h="304">
                <a:moveTo>
                  <a:pt x="144" y="237"/>
                </a:moveTo>
                <a:cubicBezTo>
                  <a:pt x="113" y="237"/>
                  <a:pt x="89" y="262"/>
                  <a:pt x="89" y="292"/>
                </a:cubicBezTo>
                <a:cubicBezTo>
                  <a:pt x="89" y="296"/>
                  <a:pt x="89" y="300"/>
                  <a:pt x="90" y="304"/>
                </a:cubicBezTo>
                <a:cubicBezTo>
                  <a:pt x="0" y="304"/>
                  <a:pt x="0" y="304"/>
                  <a:pt x="0" y="304"/>
                </a:cubicBezTo>
                <a:cubicBezTo>
                  <a:pt x="0" y="0"/>
                  <a:pt x="0" y="0"/>
                  <a:pt x="0" y="0"/>
                </a:cubicBezTo>
                <a:cubicBezTo>
                  <a:pt x="305" y="0"/>
                  <a:pt x="305" y="0"/>
                  <a:pt x="305" y="0"/>
                </a:cubicBezTo>
                <a:cubicBezTo>
                  <a:pt x="305" y="304"/>
                  <a:pt x="305" y="304"/>
                  <a:pt x="305" y="304"/>
                </a:cubicBezTo>
                <a:cubicBezTo>
                  <a:pt x="197" y="304"/>
                  <a:pt x="197" y="304"/>
                  <a:pt x="197" y="304"/>
                </a:cubicBezTo>
                <a:cubicBezTo>
                  <a:pt x="198" y="300"/>
                  <a:pt x="198" y="296"/>
                  <a:pt x="198" y="292"/>
                </a:cubicBezTo>
                <a:cubicBezTo>
                  <a:pt x="198" y="262"/>
                  <a:pt x="174" y="237"/>
                  <a:pt x="144" y="237"/>
                </a:cubicBezTo>
                <a:close/>
              </a:path>
            </a:pathLst>
          </a:custGeom>
          <a:solidFill>
            <a:srgbClr val="3EB4AE"/>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34" name="Freeform 18"/>
          <p:cNvSpPr>
            <a:spLocks/>
          </p:cNvSpPr>
          <p:nvPr/>
        </p:nvSpPr>
        <p:spPr bwMode="auto">
          <a:xfrm flipV="1">
            <a:off x="1720374" y="2638857"/>
            <a:ext cx="2328333" cy="2013577"/>
          </a:xfrm>
          <a:custGeom>
            <a:avLst/>
            <a:gdLst/>
            <a:ahLst/>
            <a:cxnLst>
              <a:cxn ang="0">
                <a:pos x="96" y="0"/>
              </a:cxn>
              <a:cxn ang="0">
                <a:pos x="0" y="0"/>
              </a:cxn>
              <a:cxn ang="0">
                <a:pos x="0" y="305"/>
              </a:cxn>
              <a:cxn ang="0">
                <a:pos x="137" y="305"/>
              </a:cxn>
              <a:cxn ang="0">
                <a:pos x="318" y="455"/>
              </a:cxn>
              <a:cxn ang="0">
                <a:pos x="492" y="334"/>
              </a:cxn>
              <a:cxn ang="0">
                <a:pos x="526" y="290"/>
              </a:cxn>
              <a:cxn ang="0">
                <a:pos x="481" y="246"/>
              </a:cxn>
              <a:cxn ang="0">
                <a:pos x="437" y="290"/>
              </a:cxn>
              <a:cxn ang="0">
                <a:pos x="452" y="324"/>
              </a:cxn>
              <a:cxn ang="0">
                <a:pos x="318" y="414"/>
              </a:cxn>
              <a:cxn ang="0">
                <a:pos x="179" y="305"/>
              </a:cxn>
              <a:cxn ang="0">
                <a:pos x="305" y="305"/>
              </a:cxn>
              <a:cxn ang="0">
                <a:pos x="305" y="0"/>
              </a:cxn>
              <a:cxn ang="0">
                <a:pos x="202" y="0"/>
              </a:cxn>
            </a:cxnLst>
            <a:rect l="0" t="0" r="r" b="b"/>
            <a:pathLst>
              <a:path w="526" h="455">
                <a:moveTo>
                  <a:pt x="96" y="0"/>
                </a:move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path>
            </a:pathLst>
          </a:custGeom>
          <a:solidFill>
            <a:srgbClr val="FF7467"/>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8" name="Group 72"/>
          <p:cNvGrpSpPr/>
          <p:nvPr/>
        </p:nvGrpSpPr>
        <p:grpSpPr>
          <a:xfrm>
            <a:off x="1984340" y="1576227"/>
            <a:ext cx="2286005" cy="988251"/>
            <a:chOff x="5776017" y="1619650"/>
            <a:chExt cx="1714500" cy="741188"/>
          </a:xfrm>
        </p:grpSpPr>
        <p:sp>
          <p:nvSpPr>
            <p:cNvPr id="5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F7467"/>
                  </a:solidFill>
                  <a:latin typeface="Candara" panose="020E0502030303020204" pitchFamily="34" charset="0"/>
                </a:rPr>
                <a:t>Lorem Ipsum</a:t>
              </a:r>
            </a:p>
          </p:txBody>
        </p:sp>
        <p:sp>
          <p:nvSpPr>
            <p:cNvPr id="5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2"/>
          <p:cNvGrpSpPr/>
          <p:nvPr/>
        </p:nvGrpSpPr>
        <p:grpSpPr>
          <a:xfrm>
            <a:off x="4932363" y="1576227"/>
            <a:ext cx="2286005" cy="988251"/>
            <a:chOff x="5776017" y="1619650"/>
            <a:chExt cx="1714500" cy="741188"/>
          </a:xfrm>
        </p:grpSpPr>
        <p:sp>
          <p:nvSpPr>
            <p:cNvPr id="7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A5A5A5"/>
                  </a:solidFill>
                  <a:latin typeface="Candara" panose="020E0502030303020204" pitchFamily="34" charset="0"/>
                </a:rPr>
                <a:t>Lorem Ipsum</a:t>
              </a:r>
            </a:p>
          </p:txBody>
        </p:sp>
        <p:sp>
          <p:nvSpPr>
            <p:cNvPr id="7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4" name="Group 72"/>
          <p:cNvGrpSpPr/>
          <p:nvPr/>
        </p:nvGrpSpPr>
        <p:grpSpPr>
          <a:xfrm>
            <a:off x="7906972" y="1576227"/>
            <a:ext cx="2286005" cy="988251"/>
            <a:chOff x="5776017" y="1619650"/>
            <a:chExt cx="1714500" cy="741188"/>
          </a:xfrm>
        </p:grpSpPr>
        <p:sp>
          <p:nvSpPr>
            <p:cNvPr id="75"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7CCC6"/>
                  </a:solidFill>
                  <a:latin typeface="Candara" panose="020E0502030303020204" pitchFamily="34" charset="0"/>
                </a:rPr>
                <a:t>Lorem Ipsum</a:t>
              </a:r>
            </a:p>
          </p:txBody>
        </p:sp>
        <p:sp>
          <p:nvSpPr>
            <p:cNvPr id="76"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2"/>
          <p:cNvGrpSpPr/>
          <p:nvPr/>
        </p:nvGrpSpPr>
        <p:grpSpPr>
          <a:xfrm>
            <a:off x="3448295" y="5352448"/>
            <a:ext cx="2286005" cy="988251"/>
            <a:chOff x="5776017" y="1619650"/>
            <a:chExt cx="1714500" cy="741188"/>
          </a:xfrm>
        </p:grpSpPr>
        <p:sp>
          <p:nvSpPr>
            <p:cNvPr id="78"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CC8EC"/>
                  </a:solidFill>
                  <a:latin typeface="Candara" panose="020E0502030303020204" pitchFamily="34" charset="0"/>
                </a:rPr>
                <a:t>Lorem Ipsum</a:t>
              </a:r>
            </a:p>
          </p:txBody>
        </p:sp>
        <p:sp>
          <p:nvSpPr>
            <p:cNvPr id="79"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414938" y="5352448"/>
            <a:ext cx="2286005" cy="988251"/>
            <a:chOff x="5776017" y="1619650"/>
            <a:chExt cx="1714500" cy="741188"/>
          </a:xfrm>
        </p:grpSpPr>
        <p:sp>
          <p:nvSpPr>
            <p:cNvPr id="81"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ED360"/>
                  </a:solidFill>
                  <a:latin typeface="Candara" panose="020E0502030303020204" pitchFamily="34" charset="0"/>
                </a:rPr>
                <a:t>Lorem Ipsum</a:t>
              </a:r>
            </a:p>
          </p:txBody>
        </p:sp>
        <p:sp>
          <p:nvSpPr>
            <p:cNvPr id="82"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83" name="Freeform 202"/>
          <p:cNvSpPr>
            <a:spLocks noChangeAspect="1" noEditPoints="1"/>
          </p:cNvSpPr>
          <p:nvPr/>
        </p:nvSpPr>
        <p:spPr bwMode="auto">
          <a:xfrm>
            <a:off x="9601563" y="3743011"/>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4" name="Freeform 37"/>
          <p:cNvSpPr>
            <a:spLocks noChangeAspect="1" noEditPoints="1"/>
          </p:cNvSpPr>
          <p:nvPr/>
        </p:nvSpPr>
        <p:spPr bwMode="auto">
          <a:xfrm>
            <a:off x="2217670" y="3720675"/>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5" name="Freeform 172"/>
          <p:cNvSpPr>
            <a:spLocks noChangeAspect="1" noEditPoints="1"/>
          </p:cNvSpPr>
          <p:nvPr/>
        </p:nvSpPr>
        <p:spPr bwMode="auto">
          <a:xfrm>
            <a:off x="8105934" y="3698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6" name="Group 85"/>
          <p:cNvGrpSpPr>
            <a:grpSpLocks noChangeAspect="1"/>
          </p:cNvGrpSpPr>
          <p:nvPr/>
        </p:nvGrpSpPr>
        <p:grpSpPr>
          <a:xfrm>
            <a:off x="3587034" y="374320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5152829" y="3698809"/>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9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a:grpSpLocks noChangeAspect="1"/>
          </p:cNvGrpSpPr>
          <p:nvPr/>
        </p:nvGrpSpPr>
        <p:grpSpPr>
          <a:xfrm>
            <a:off x="6688394" y="3743011"/>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10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6432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9234"/>
                                        </p:tgtEl>
                                        <p:attrNameLst>
                                          <p:attrName>style.visibility</p:attrName>
                                        </p:attrNameLst>
                                      </p:cBhvr>
                                      <p:to>
                                        <p:strVal val="visible"/>
                                      </p:to>
                                    </p:set>
                                    <p:animEffect transition="in" filter="fade">
                                      <p:cBhvr>
                                        <p:cTn id="11" dur="1000"/>
                                        <p:tgtEl>
                                          <p:spTgt spid="9234"/>
                                        </p:tgtEl>
                                      </p:cBhvr>
                                    </p:animEffect>
                                    <p:anim calcmode="lin" valueType="num">
                                      <p:cBhvr>
                                        <p:cTn id="12" dur="1000" fill="hold"/>
                                        <p:tgtEl>
                                          <p:spTgt spid="9234"/>
                                        </p:tgtEl>
                                        <p:attrNameLst>
                                          <p:attrName>ppt_x</p:attrName>
                                        </p:attrNameLst>
                                      </p:cBhvr>
                                      <p:tavLst>
                                        <p:tav tm="0">
                                          <p:val>
                                            <p:strVal val="#ppt_x"/>
                                          </p:val>
                                        </p:tav>
                                        <p:tav tm="100000">
                                          <p:val>
                                            <p:strVal val="#ppt_x"/>
                                          </p:val>
                                        </p:tav>
                                      </p:tavLst>
                                    </p:anim>
                                    <p:anim calcmode="lin" valueType="num">
                                      <p:cBhvr>
                                        <p:cTn id="13" dur="900" decel="100000" fill="hold"/>
                                        <p:tgtEl>
                                          <p:spTgt spid="923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234"/>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3" presetClass="entr" presetSubtype="36"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 calcmode="lin" valueType="num">
                                      <p:cBhvr>
                                        <p:cTn id="18" dur="500" fill="hold"/>
                                        <p:tgtEl>
                                          <p:spTgt spid="84"/>
                                        </p:tgtEl>
                                        <p:attrNameLst>
                                          <p:attrName>ppt_w</p:attrName>
                                        </p:attrNameLst>
                                      </p:cBhvr>
                                      <p:tavLst>
                                        <p:tav tm="0">
                                          <p:val>
                                            <p:strVal val="(6*min(max(#ppt_w*#ppt_h,.3),1)-7.4)/-.7*#ppt_w"/>
                                          </p:val>
                                        </p:tav>
                                        <p:tav tm="100000">
                                          <p:val>
                                            <p:strVal val="#ppt_w"/>
                                          </p:val>
                                        </p:tav>
                                      </p:tavLst>
                                    </p:anim>
                                    <p:anim calcmode="lin" valueType="num">
                                      <p:cBhvr>
                                        <p:cTn id="19" dur="500" fill="hold"/>
                                        <p:tgtEl>
                                          <p:spTgt spid="84"/>
                                        </p:tgtEl>
                                        <p:attrNameLst>
                                          <p:attrName>ppt_h</p:attrName>
                                        </p:attrNameLst>
                                      </p:cBhvr>
                                      <p:tavLst>
                                        <p:tav tm="0">
                                          <p:val>
                                            <p:strVal val="(6*min(max(#ppt_w*#ppt_h,.3),1)-7.4)/-.7*#ppt_h"/>
                                          </p:val>
                                        </p:tav>
                                        <p:tav tm="100000">
                                          <p:val>
                                            <p:strVal val="#ppt_h"/>
                                          </p:val>
                                        </p:tav>
                                      </p:tavLst>
                                    </p:anim>
                                    <p:anim calcmode="lin" valueType="num">
                                      <p:cBhvr>
                                        <p:cTn id="20" dur="500" fill="hold"/>
                                        <p:tgtEl>
                                          <p:spTgt spid="84"/>
                                        </p:tgtEl>
                                        <p:attrNameLst>
                                          <p:attrName>ppt_x</p:attrName>
                                        </p:attrNameLst>
                                      </p:cBhvr>
                                      <p:tavLst>
                                        <p:tav tm="0">
                                          <p:val>
                                            <p:fltVal val="0.5"/>
                                          </p:val>
                                        </p:tav>
                                        <p:tav tm="100000">
                                          <p:val>
                                            <p:strVal val="#ppt_x"/>
                                          </p:val>
                                        </p:tav>
                                      </p:tavLst>
                                    </p:anim>
                                    <p:anim calcmode="lin" valueType="num">
                                      <p:cBhvr>
                                        <p:cTn id="21" dur="500" fill="hold"/>
                                        <p:tgtEl>
                                          <p:spTgt spid="84"/>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2250"/>
                            </p:stCondLst>
                            <p:childTnLst>
                              <p:par>
                                <p:cTn id="23" presetID="22" presetClass="entr" presetSubtype="8"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left)">
                                      <p:cBhvr>
                                        <p:cTn id="25" dur="500"/>
                                        <p:tgtEl>
                                          <p:spTgt spid="48"/>
                                        </p:tgtEl>
                                      </p:cBhvr>
                                    </p:animEffect>
                                  </p:childTnLst>
                                </p:cTn>
                              </p:par>
                            </p:childTnLst>
                          </p:cTn>
                        </p:par>
                        <p:par>
                          <p:cTn id="26" fill="hold">
                            <p:stCondLst>
                              <p:cond delay="2750"/>
                            </p:stCondLst>
                            <p:childTnLst>
                              <p:par>
                                <p:cTn id="27" presetID="37" presetClass="entr" presetSubtype="0" fill="hold" grpId="0" nodeType="afterEffect">
                                  <p:stCondLst>
                                    <p:cond delay="0"/>
                                  </p:stCondLst>
                                  <p:childTnLst>
                                    <p:set>
                                      <p:cBhvr>
                                        <p:cTn id="28" dur="1" fill="hold">
                                          <p:stCondLst>
                                            <p:cond delay="0"/>
                                          </p:stCondLst>
                                        </p:cTn>
                                        <p:tgtEl>
                                          <p:spTgt spid="9224"/>
                                        </p:tgtEl>
                                        <p:attrNameLst>
                                          <p:attrName>style.visibility</p:attrName>
                                        </p:attrNameLst>
                                      </p:cBhvr>
                                      <p:to>
                                        <p:strVal val="visible"/>
                                      </p:to>
                                    </p:set>
                                    <p:animEffect transition="in" filter="fade">
                                      <p:cBhvr>
                                        <p:cTn id="29" dur="1000"/>
                                        <p:tgtEl>
                                          <p:spTgt spid="9224"/>
                                        </p:tgtEl>
                                      </p:cBhvr>
                                    </p:animEffect>
                                    <p:anim calcmode="lin" valueType="num">
                                      <p:cBhvr>
                                        <p:cTn id="30" dur="1000" fill="hold"/>
                                        <p:tgtEl>
                                          <p:spTgt spid="9224"/>
                                        </p:tgtEl>
                                        <p:attrNameLst>
                                          <p:attrName>ppt_x</p:attrName>
                                        </p:attrNameLst>
                                      </p:cBhvr>
                                      <p:tavLst>
                                        <p:tav tm="0">
                                          <p:val>
                                            <p:strVal val="#ppt_x"/>
                                          </p:val>
                                        </p:tav>
                                        <p:tav tm="100000">
                                          <p:val>
                                            <p:strVal val="#ppt_x"/>
                                          </p:val>
                                        </p:tav>
                                      </p:tavLst>
                                    </p:anim>
                                    <p:anim calcmode="lin" valueType="num">
                                      <p:cBhvr>
                                        <p:cTn id="31" dur="900" decel="100000" fill="hold"/>
                                        <p:tgtEl>
                                          <p:spTgt spid="9224"/>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224"/>
                                        </p:tgtEl>
                                        <p:attrNameLst>
                                          <p:attrName>ppt_y</p:attrName>
                                        </p:attrNameLst>
                                      </p:cBhvr>
                                      <p:tavLst>
                                        <p:tav tm="0">
                                          <p:val>
                                            <p:strVal val="#ppt_y-.03"/>
                                          </p:val>
                                        </p:tav>
                                        <p:tav tm="100000">
                                          <p:val>
                                            <p:strVal val="#ppt_y"/>
                                          </p:val>
                                        </p:tav>
                                      </p:tavLst>
                                    </p:anim>
                                  </p:childTnLst>
                                </p:cTn>
                              </p:par>
                            </p:childTnLst>
                          </p:cTn>
                        </p:par>
                        <p:par>
                          <p:cTn id="33" fill="hold">
                            <p:stCondLst>
                              <p:cond delay="3750"/>
                            </p:stCondLst>
                            <p:childTnLst>
                              <p:par>
                                <p:cTn id="34" presetID="23" presetClass="entr" presetSubtype="36" fill="hold" nodeType="afterEffect">
                                  <p:stCondLst>
                                    <p:cond delay="0"/>
                                  </p:stCondLst>
                                  <p:childTnLst>
                                    <p:set>
                                      <p:cBhvr>
                                        <p:cTn id="35" dur="1" fill="hold">
                                          <p:stCondLst>
                                            <p:cond delay="0"/>
                                          </p:stCondLst>
                                        </p:cTn>
                                        <p:tgtEl>
                                          <p:spTgt spid="86"/>
                                        </p:tgtEl>
                                        <p:attrNameLst>
                                          <p:attrName>style.visibility</p:attrName>
                                        </p:attrNameLst>
                                      </p:cBhvr>
                                      <p:to>
                                        <p:strVal val="visible"/>
                                      </p:to>
                                    </p:set>
                                    <p:anim calcmode="lin" valueType="num">
                                      <p:cBhvr>
                                        <p:cTn id="36" dur="500" fill="hold"/>
                                        <p:tgtEl>
                                          <p:spTgt spid="86"/>
                                        </p:tgtEl>
                                        <p:attrNameLst>
                                          <p:attrName>ppt_w</p:attrName>
                                        </p:attrNameLst>
                                      </p:cBhvr>
                                      <p:tavLst>
                                        <p:tav tm="0">
                                          <p:val>
                                            <p:strVal val="(6*min(max(#ppt_w*#ppt_h,.3),1)-7.4)/-.7*#ppt_w"/>
                                          </p:val>
                                        </p:tav>
                                        <p:tav tm="100000">
                                          <p:val>
                                            <p:strVal val="#ppt_w"/>
                                          </p:val>
                                        </p:tav>
                                      </p:tavLst>
                                    </p:anim>
                                    <p:anim calcmode="lin" valueType="num">
                                      <p:cBhvr>
                                        <p:cTn id="37" dur="500" fill="hold"/>
                                        <p:tgtEl>
                                          <p:spTgt spid="86"/>
                                        </p:tgtEl>
                                        <p:attrNameLst>
                                          <p:attrName>ppt_h</p:attrName>
                                        </p:attrNameLst>
                                      </p:cBhvr>
                                      <p:tavLst>
                                        <p:tav tm="0">
                                          <p:val>
                                            <p:strVal val="(6*min(max(#ppt_w*#ppt_h,.3),1)-7.4)/-.7*#ppt_h"/>
                                          </p:val>
                                        </p:tav>
                                        <p:tav tm="100000">
                                          <p:val>
                                            <p:strVal val="#ppt_h"/>
                                          </p:val>
                                        </p:tav>
                                      </p:tavLst>
                                    </p:anim>
                                    <p:anim calcmode="lin" valueType="num">
                                      <p:cBhvr>
                                        <p:cTn id="38" dur="500" fill="hold"/>
                                        <p:tgtEl>
                                          <p:spTgt spid="86"/>
                                        </p:tgtEl>
                                        <p:attrNameLst>
                                          <p:attrName>ppt_x</p:attrName>
                                        </p:attrNameLst>
                                      </p:cBhvr>
                                      <p:tavLst>
                                        <p:tav tm="0">
                                          <p:val>
                                            <p:fltVal val="0.5"/>
                                          </p:val>
                                        </p:tav>
                                        <p:tav tm="100000">
                                          <p:val>
                                            <p:strVal val="#ppt_x"/>
                                          </p:val>
                                        </p:tav>
                                      </p:tavLst>
                                    </p:anim>
                                    <p:anim calcmode="lin" valueType="num">
                                      <p:cBhvr>
                                        <p:cTn id="39" dur="500" fill="hold"/>
                                        <p:tgtEl>
                                          <p:spTgt spid="86"/>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250"/>
                            </p:stCondLst>
                            <p:childTnLst>
                              <p:par>
                                <p:cTn id="41" presetID="22" presetClass="entr" presetSubtype="8" fill="hold" nodeType="afterEffect">
                                  <p:stCondLst>
                                    <p:cond delay="0"/>
                                  </p:stCondLst>
                                  <p:childTnLst>
                                    <p:set>
                                      <p:cBhvr>
                                        <p:cTn id="42" dur="1" fill="hold">
                                          <p:stCondLst>
                                            <p:cond delay="0"/>
                                          </p:stCondLst>
                                        </p:cTn>
                                        <p:tgtEl>
                                          <p:spTgt spid="77"/>
                                        </p:tgtEl>
                                        <p:attrNameLst>
                                          <p:attrName>style.visibility</p:attrName>
                                        </p:attrNameLst>
                                      </p:cBhvr>
                                      <p:to>
                                        <p:strVal val="visible"/>
                                      </p:to>
                                    </p:set>
                                    <p:animEffect transition="in" filter="wipe(left)">
                                      <p:cBhvr>
                                        <p:cTn id="43" dur="500"/>
                                        <p:tgtEl>
                                          <p:spTgt spid="77"/>
                                        </p:tgtEl>
                                      </p:cBhvr>
                                    </p:animEffect>
                                  </p:childTnLst>
                                </p:cTn>
                              </p:par>
                            </p:childTnLst>
                          </p:cTn>
                        </p:par>
                        <p:par>
                          <p:cTn id="44" fill="hold">
                            <p:stCondLst>
                              <p:cond delay="4750"/>
                            </p:stCondLst>
                            <p:childTnLst>
                              <p:par>
                                <p:cTn id="45" presetID="37" presetClass="entr" presetSubtype="0"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1000"/>
                                        <p:tgtEl>
                                          <p:spTgt spid="13"/>
                                        </p:tgtEl>
                                      </p:cBhvr>
                                    </p:animEffect>
                                    <p:anim calcmode="lin" valueType="num">
                                      <p:cBhvr>
                                        <p:cTn id="48" dur="1000" fill="hold"/>
                                        <p:tgtEl>
                                          <p:spTgt spid="13"/>
                                        </p:tgtEl>
                                        <p:attrNameLst>
                                          <p:attrName>ppt_x</p:attrName>
                                        </p:attrNameLst>
                                      </p:cBhvr>
                                      <p:tavLst>
                                        <p:tav tm="0">
                                          <p:val>
                                            <p:strVal val="#ppt_x"/>
                                          </p:val>
                                        </p:tav>
                                        <p:tav tm="100000">
                                          <p:val>
                                            <p:strVal val="#ppt_x"/>
                                          </p:val>
                                        </p:tav>
                                      </p:tavLst>
                                    </p:anim>
                                    <p:anim calcmode="lin" valueType="num">
                                      <p:cBhvr>
                                        <p:cTn id="49" dur="900" decel="100000" fill="hold"/>
                                        <p:tgtEl>
                                          <p:spTgt spid="1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1" fill="hold">
                            <p:stCondLst>
                              <p:cond delay="5750"/>
                            </p:stCondLst>
                            <p:childTnLst>
                              <p:par>
                                <p:cTn id="52" presetID="23" presetClass="entr" presetSubtype="36" fill="hold" nodeType="afterEffect">
                                  <p:stCondLst>
                                    <p:cond delay="0"/>
                                  </p:stCondLst>
                                  <p:childTnLst>
                                    <p:set>
                                      <p:cBhvr>
                                        <p:cTn id="53" dur="1" fill="hold">
                                          <p:stCondLst>
                                            <p:cond delay="0"/>
                                          </p:stCondLst>
                                        </p:cTn>
                                        <p:tgtEl>
                                          <p:spTgt spid="95"/>
                                        </p:tgtEl>
                                        <p:attrNameLst>
                                          <p:attrName>style.visibility</p:attrName>
                                        </p:attrNameLst>
                                      </p:cBhvr>
                                      <p:to>
                                        <p:strVal val="visible"/>
                                      </p:to>
                                    </p:set>
                                    <p:anim calcmode="lin" valueType="num">
                                      <p:cBhvr>
                                        <p:cTn id="54" dur="500" fill="hold"/>
                                        <p:tgtEl>
                                          <p:spTgt spid="95"/>
                                        </p:tgtEl>
                                        <p:attrNameLst>
                                          <p:attrName>ppt_w</p:attrName>
                                        </p:attrNameLst>
                                      </p:cBhvr>
                                      <p:tavLst>
                                        <p:tav tm="0">
                                          <p:val>
                                            <p:strVal val="(6*min(max(#ppt_w*#ppt_h,.3),1)-7.4)/-.7*#ppt_w"/>
                                          </p:val>
                                        </p:tav>
                                        <p:tav tm="100000">
                                          <p:val>
                                            <p:strVal val="#ppt_w"/>
                                          </p:val>
                                        </p:tav>
                                      </p:tavLst>
                                    </p:anim>
                                    <p:anim calcmode="lin" valueType="num">
                                      <p:cBhvr>
                                        <p:cTn id="55" dur="500" fill="hold"/>
                                        <p:tgtEl>
                                          <p:spTgt spid="95"/>
                                        </p:tgtEl>
                                        <p:attrNameLst>
                                          <p:attrName>ppt_h</p:attrName>
                                        </p:attrNameLst>
                                      </p:cBhvr>
                                      <p:tavLst>
                                        <p:tav tm="0">
                                          <p:val>
                                            <p:strVal val="(6*min(max(#ppt_w*#ppt_h,.3),1)-7.4)/-.7*#ppt_h"/>
                                          </p:val>
                                        </p:tav>
                                        <p:tav tm="100000">
                                          <p:val>
                                            <p:strVal val="#ppt_h"/>
                                          </p:val>
                                        </p:tav>
                                      </p:tavLst>
                                    </p:anim>
                                    <p:anim calcmode="lin" valueType="num">
                                      <p:cBhvr>
                                        <p:cTn id="56" dur="500" fill="hold"/>
                                        <p:tgtEl>
                                          <p:spTgt spid="95"/>
                                        </p:tgtEl>
                                        <p:attrNameLst>
                                          <p:attrName>ppt_x</p:attrName>
                                        </p:attrNameLst>
                                      </p:cBhvr>
                                      <p:tavLst>
                                        <p:tav tm="0">
                                          <p:val>
                                            <p:fltVal val="0.5"/>
                                          </p:val>
                                        </p:tav>
                                        <p:tav tm="100000">
                                          <p:val>
                                            <p:strVal val="#ppt_x"/>
                                          </p:val>
                                        </p:tav>
                                      </p:tavLst>
                                    </p:anim>
                                    <p:anim calcmode="lin" valueType="num">
                                      <p:cBhvr>
                                        <p:cTn id="57"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6250"/>
                            </p:stCondLst>
                            <p:childTnLst>
                              <p:par>
                                <p:cTn id="59" presetID="22" presetClass="entr" presetSubtype="8" fill="hold" nodeType="afterEffect">
                                  <p:stCondLst>
                                    <p:cond delay="0"/>
                                  </p:stCondLst>
                                  <p:childTnLst>
                                    <p:set>
                                      <p:cBhvr>
                                        <p:cTn id="60" dur="1" fill="hold">
                                          <p:stCondLst>
                                            <p:cond delay="0"/>
                                          </p:stCondLst>
                                        </p:cTn>
                                        <p:tgtEl>
                                          <p:spTgt spid="71"/>
                                        </p:tgtEl>
                                        <p:attrNameLst>
                                          <p:attrName>style.visibility</p:attrName>
                                        </p:attrNameLst>
                                      </p:cBhvr>
                                      <p:to>
                                        <p:strVal val="visible"/>
                                      </p:to>
                                    </p:set>
                                    <p:animEffect transition="in" filter="wipe(left)">
                                      <p:cBhvr>
                                        <p:cTn id="61" dur="500"/>
                                        <p:tgtEl>
                                          <p:spTgt spid="71"/>
                                        </p:tgtEl>
                                      </p:cBhvr>
                                    </p:animEffect>
                                  </p:childTnLst>
                                </p:cTn>
                              </p:par>
                            </p:childTnLst>
                          </p:cTn>
                        </p:par>
                        <p:par>
                          <p:cTn id="62" fill="hold">
                            <p:stCondLst>
                              <p:cond delay="6750"/>
                            </p:stCondLst>
                            <p:childTnLst>
                              <p:par>
                                <p:cTn id="63" presetID="37" presetClass="entr" presetSubtype="0"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1000"/>
                                        <p:tgtEl>
                                          <p:spTgt spid="14"/>
                                        </p:tgtEl>
                                      </p:cBhvr>
                                    </p:animEffect>
                                    <p:anim calcmode="lin" valueType="num">
                                      <p:cBhvr>
                                        <p:cTn id="66" dur="1000" fill="hold"/>
                                        <p:tgtEl>
                                          <p:spTgt spid="14"/>
                                        </p:tgtEl>
                                        <p:attrNameLst>
                                          <p:attrName>ppt_x</p:attrName>
                                        </p:attrNameLst>
                                      </p:cBhvr>
                                      <p:tavLst>
                                        <p:tav tm="0">
                                          <p:val>
                                            <p:strVal val="#ppt_x"/>
                                          </p:val>
                                        </p:tav>
                                        <p:tav tm="100000">
                                          <p:val>
                                            <p:strVal val="#ppt_x"/>
                                          </p:val>
                                        </p:tav>
                                      </p:tavLst>
                                    </p:anim>
                                    <p:anim calcmode="lin" valueType="num">
                                      <p:cBhvr>
                                        <p:cTn id="67" dur="900" decel="100000" fill="hold"/>
                                        <p:tgtEl>
                                          <p:spTgt spid="14"/>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69" fill="hold">
                            <p:stCondLst>
                              <p:cond delay="7750"/>
                            </p:stCondLst>
                            <p:childTnLst>
                              <p:par>
                                <p:cTn id="70" presetID="23" presetClass="entr" presetSubtype="36" fill="hold" nodeType="afterEffect">
                                  <p:stCondLst>
                                    <p:cond delay="0"/>
                                  </p:stCondLst>
                                  <p:childTnLst>
                                    <p:set>
                                      <p:cBhvr>
                                        <p:cTn id="71" dur="1" fill="hold">
                                          <p:stCondLst>
                                            <p:cond delay="0"/>
                                          </p:stCondLst>
                                        </p:cTn>
                                        <p:tgtEl>
                                          <p:spTgt spid="100"/>
                                        </p:tgtEl>
                                        <p:attrNameLst>
                                          <p:attrName>style.visibility</p:attrName>
                                        </p:attrNameLst>
                                      </p:cBhvr>
                                      <p:to>
                                        <p:strVal val="visible"/>
                                      </p:to>
                                    </p:set>
                                    <p:anim calcmode="lin" valueType="num">
                                      <p:cBhvr>
                                        <p:cTn id="72" dur="500" fill="hold"/>
                                        <p:tgtEl>
                                          <p:spTgt spid="100"/>
                                        </p:tgtEl>
                                        <p:attrNameLst>
                                          <p:attrName>ppt_w</p:attrName>
                                        </p:attrNameLst>
                                      </p:cBhvr>
                                      <p:tavLst>
                                        <p:tav tm="0">
                                          <p:val>
                                            <p:strVal val="(6*min(max(#ppt_w*#ppt_h,.3),1)-7.4)/-.7*#ppt_w"/>
                                          </p:val>
                                        </p:tav>
                                        <p:tav tm="100000">
                                          <p:val>
                                            <p:strVal val="#ppt_w"/>
                                          </p:val>
                                        </p:tav>
                                      </p:tavLst>
                                    </p:anim>
                                    <p:anim calcmode="lin" valueType="num">
                                      <p:cBhvr>
                                        <p:cTn id="73" dur="500" fill="hold"/>
                                        <p:tgtEl>
                                          <p:spTgt spid="100"/>
                                        </p:tgtEl>
                                        <p:attrNameLst>
                                          <p:attrName>ppt_h</p:attrName>
                                        </p:attrNameLst>
                                      </p:cBhvr>
                                      <p:tavLst>
                                        <p:tav tm="0">
                                          <p:val>
                                            <p:strVal val="(6*min(max(#ppt_w*#ppt_h,.3),1)-7.4)/-.7*#ppt_h"/>
                                          </p:val>
                                        </p:tav>
                                        <p:tav tm="100000">
                                          <p:val>
                                            <p:strVal val="#ppt_h"/>
                                          </p:val>
                                        </p:tav>
                                      </p:tavLst>
                                    </p:anim>
                                    <p:anim calcmode="lin" valueType="num">
                                      <p:cBhvr>
                                        <p:cTn id="74" dur="500" fill="hold"/>
                                        <p:tgtEl>
                                          <p:spTgt spid="100"/>
                                        </p:tgtEl>
                                        <p:attrNameLst>
                                          <p:attrName>ppt_x</p:attrName>
                                        </p:attrNameLst>
                                      </p:cBhvr>
                                      <p:tavLst>
                                        <p:tav tm="0">
                                          <p:val>
                                            <p:fltVal val="0.5"/>
                                          </p:val>
                                        </p:tav>
                                        <p:tav tm="100000">
                                          <p:val>
                                            <p:strVal val="#ppt_x"/>
                                          </p:val>
                                        </p:tav>
                                      </p:tavLst>
                                    </p:anim>
                                    <p:anim calcmode="lin" valueType="num">
                                      <p:cBhvr>
                                        <p:cTn id="75" dur="500" fill="hold"/>
                                        <p:tgtEl>
                                          <p:spTgt spid="100"/>
                                        </p:tgtEl>
                                        <p:attrNameLst>
                                          <p:attrName>ppt_y</p:attrName>
                                        </p:attrNameLst>
                                      </p:cBhvr>
                                      <p:tavLst>
                                        <p:tav tm="0">
                                          <p:val>
                                            <p:strVal val="1+(6*min(max(#ppt_w*#ppt_h,.3),1)-7.4)/-.7*#ppt_h/2"/>
                                          </p:val>
                                        </p:tav>
                                        <p:tav tm="100000">
                                          <p:val>
                                            <p:strVal val="#ppt_y"/>
                                          </p:val>
                                        </p:tav>
                                      </p:tavLst>
                                    </p:anim>
                                  </p:childTnLst>
                                </p:cTn>
                              </p:par>
                            </p:childTnLst>
                          </p:cTn>
                        </p:par>
                        <p:par>
                          <p:cTn id="76" fill="hold">
                            <p:stCondLst>
                              <p:cond delay="8250"/>
                            </p:stCondLst>
                            <p:childTnLst>
                              <p:par>
                                <p:cTn id="77" presetID="22" presetClass="entr" presetSubtype="8" fill="hold" nodeType="afterEffect">
                                  <p:stCondLst>
                                    <p:cond delay="0"/>
                                  </p:stCondLst>
                                  <p:childTnLst>
                                    <p:set>
                                      <p:cBhvr>
                                        <p:cTn id="78" dur="1" fill="hold">
                                          <p:stCondLst>
                                            <p:cond delay="0"/>
                                          </p:stCondLst>
                                        </p:cTn>
                                        <p:tgtEl>
                                          <p:spTgt spid="80"/>
                                        </p:tgtEl>
                                        <p:attrNameLst>
                                          <p:attrName>style.visibility</p:attrName>
                                        </p:attrNameLst>
                                      </p:cBhvr>
                                      <p:to>
                                        <p:strVal val="visible"/>
                                      </p:to>
                                    </p:set>
                                    <p:animEffect transition="in" filter="wipe(left)">
                                      <p:cBhvr>
                                        <p:cTn id="79" dur="500"/>
                                        <p:tgtEl>
                                          <p:spTgt spid="80"/>
                                        </p:tgtEl>
                                      </p:cBhvr>
                                    </p:animEffect>
                                  </p:childTnLst>
                                </p:cTn>
                              </p:par>
                            </p:childTnLst>
                          </p:cTn>
                        </p:par>
                        <p:par>
                          <p:cTn id="80" fill="hold">
                            <p:stCondLst>
                              <p:cond delay="8750"/>
                            </p:stCondLst>
                            <p:childTnLst>
                              <p:par>
                                <p:cTn id="81" presetID="37"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fade">
                                      <p:cBhvr>
                                        <p:cTn id="83" dur="1000"/>
                                        <p:tgtEl>
                                          <p:spTgt spid="15"/>
                                        </p:tgtEl>
                                      </p:cBhvr>
                                    </p:animEffect>
                                    <p:anim calcmode="lin" valueType="num">
                                      <p:cBhvr>
                                        <p:cTn id="84" dur="1000" fill="hold"/>
                                        <p:tgtEl>
                                          <p:spTgt spid="15"/>
                                        </p:tgtEl>
                                        <p:attrNameLst>
                                          <p:attrName>ppt_x</p:attrName>
                                        </p:attrNameLst>
                                      </p:cBhvr>
                                      <p:tavLst>
                                        <p:tav tm="0">
                                          <p:val>
                                            <p:strVal val="#ppt_x"/>
                                          </p:val>
                                        </p:tav>
                                        <p:tav tm="100000">
                                          <p:val>
                                            <p:strVal val="#ppt_x"/>
                                          </p:val>
                                        </p:tav>
                                      </p:tavLst>
                                    </p:anim>
                                    <p:anim calcmode="lin" valueType="num">
                                      <p:cBhvr>
                                        <p:cTn id="85" dur="900" decel="100000" fill="hold"/>
                                        <p:tgtEl>
                                          <p:spTgt spid="1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87" fill="hold">
                            <p:stCondLst>
                              <p:cond delay="9750"/>
                            </p:stCondLst>
                            <p:childTnLst>
                              <p:par>
                                <p:cTn id="88" presetID="23" presetClass="entr" presetSubtype="36" fill="hold" grpId="0" nodeType="afterEffect">
                                  <p:stCondLst>
                                    <p:cond delay="0"/>
                                  </p:stCondLst>
                                  <p:childTnLst>
                                    <p:set>
                                      <p:cBhvr>
                                        <p:cTn id="89" dur="1" fill="hold">
                                          <p:stCondLst>
                                            <p:cond delay="0"/>
                                          </p:stCondLst>
                                        </p:cTn>
                                        <p:tgtEl>
                                          <p:spTgt spid="85"/>
                                        </p:tgtEl>
                                        <p:attrNameLst>
                                          <p:attrName>style.visibility</p:attrName>
                                        </p:attrNameLst>
                                      </p:cBhvr>
                                      <p:to>
                                        <p:strVal val="visible"/>
                                      </p:to>
                                    </p:set>
                                    <p:anim calcmode="lin" valueType="num">
                                      <p:cBhvr>
                                        <p:cTn id="90" dur="500" fill="hold"/>
                                        <p:tgtEl>
                                          <p:spTgt spid="85"/>
                                        </p:tgtEl>
                                        <p:attrNameLst>
                                          <p:attrName>ppt_w</p:attrName>
                                        </p:attrNameLst>
                                      </p:cBhvr>
                                      <p:tavLst>
                                        <p:tav tm="0">
                                          <p:val>
                                            <p:strVal val="(6*min(max(#ppt_w*#ppt_h,.3),1)-7.4)/-.7*#ppt_w"/>
                                          </p:val>
                                        </p:tav>
                                        <p:tav tm="100000">
                                          <p:val>
                                            <p:strVal val="#ppt_w"/>
                                          </p:val>
                                        </p:tav>
                                      </p:tavLst>
                                    </p:anim>
                                    <p:anim calcmode="lin" valueType="num">
                                      <p:cBhvr>
                                        <p:cTn id="91" dur="500" fill="hold"/>
                                        <p:tgtEl>
                                          <p:spTgt spid="85"/>
                                        </p:tgtEl>
                                        <p:attrNameLst>
                                          <p:attrName>ppt_h</p:attrName>
                                        </p:attrNameLst>
                                      </p:cBhvr>
                                      <p:tavLst>
                                        <p:tav tm="0">
                                          <p:val>
                                            <p:strVal val="(6*min(max(#ppt_w*#ppt_h,.3),1)-7.4)/-.7*#ppt_h"/>
                                          </p:val>
                                        </p:tav>
                                        <p:tav tm="100000">
                                          <p:val>
                                            <p:strVal val="#ppt_h"/>
                                          </p:val>
                                        </p:tav>
                                      </p:tavLst>
                                    </p:anim>
                                    <p:anim calcmode="lin" valueType="num">
                                      <p:cBhvr>
                                        <p:cTn id="92" dur="500" fill="hold"/>
                                        <p:tgtEl>
                                          <p:spTgt spid="85"/>
                                        </p:tgtEl>
                                        <p:attrNameLst>
                                          <p:attrName>ppt_x</p:attrName>
                                        </p:attrNameLst>
                                      </p:cBhvr>
                                      <p:tavLst>
                                        <p:tav tm="0">
                                          <p:val>
                                            <p:fltVal val="0.5"/>
                                          </p:val>
                                        </p:tav>
                                        <p:tav tm="100000">
                                          <p:val>
                                            <p:strVal val="#ppt_x"/>
                                          </p:val>
                                        </p:tav>
                                      </p:tavLst>
                                    </p:anim>
                                    <p:anim calcmode="lin" valueType="num">
                                      <p:cBhvr>
                                        <p:cTn id="93" dur="500" fill="hold"/>
                                        <p:tgtEl>
                                          <p:spTgt spid="85"/>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10250"/>
                            </p:stCondLst>
                            <p:childTnLst>
                              <p:par>
                                <p:cTn id="95" presetID="22" presetClass="entr" presetSubtype="8" fill="hold" nodeType="after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wipe(left)">
                                      <p:cBhvr>
                                        <p:cTn id="97" dur="500"/>
                                        <p:tgtEl>
                                          <p:spTgt spid="74"/>
                                        </p:tgtEl>
                                      </p:cBhvr>
                                    </p:animEffect>
                                  </p:childTnLst>
                                </p:cTn>
                              </p:par>
                            </p:childTnLst>
                          </p:cTn>
                        </p:par>
                        <p:par>
                          <p:cTn id="98" fill="hold">
                            <p:stCondLst>
                              <p:cond delay="10750"/>
                            </p:stCondLst>
                            <p:childTnLst>
                              <p:par>
                                <p:cTn id="99" presetID="37" presetClass="entr" presetSubtype="0" fill="hold" grpId="0" nodeType="afterEffect">
                                  <p:stCondLst>
                                    <p:cond delay="0"/>
                                  </p:stCondLst>
                                  <p:childTnLst>
                                    <p:set>
                                      <p:cBhvr>
                                        <p:cTn id="100" dur="1" fill="hold">
                                          <p:stCondLst>
                                            <p:cond delay="0"/>
                                          </p:stCondLst>
                                        </p:cTn>
                                        <p:tgtEl>
                                          <p:spTgt spid="16"/>
                                        </p:tgtEl>
                                        <p:attrNameLst>
                                          <p:attrName>style.visibility</p:attrName>
                                        </p:attrNameLst>
                                      </p:cBhvr>
                                      <p:to>
                                        <p:strVal val="visible"/>
                                      </p:to>
                                    </p:set>
                                    <p:animEffect transition="in" filter="fade">
                                      <p:cBhvr>
                                        <p:cTn id="101" dur="1000"/>
                                        <p:tgtEl>
                                          <p:spTgt spid="16"/>
                                        </p:tgtEl>
                                      </p:cBhvr>
                                    </p:animEffect>
                                    <p:anim calcmode="lin" valueType="num">
                                      <p:cBhvr>
                                        <p:cTn id="102" dur="1000" fill="hold"/>
                                        <p:tgtEl>
                                          <p:spTgt spid="16"/>
                                        </p:tgtEl>
                                        <p:attrNameLst>
                                          <p:attrName>ppt_x</p:attrName>
                                        </p:attrNameLst>
                                      </p:cBhvr>
                                      <p:tavLst>
                                        <p:tav tm="0">
                                          <p:val>
                                            <p:strVal val="#ppt_x"/>
                                          </p:val>
                                        </p:tav>
                                        <p:tav tm="100000">
                                          <p:val>
                                            <p:strVal val="#ppt_x"/>
                                          </p:val>
                                        </p:tav>
                                      </p:tavLst>
                                    </p:anim>
                                    <p:anim calcmode="lin" valueType="num">
                                      <p:cBhvr>
                                        <p:cTn id="103" dur="900" decel="100000" fill="hold"/>
                                        <p:tgtEl>
                                          <p:spTgt spid="16"/>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05" fill="hold">
                            <p:stCondLst>
                              <p:cond delay="11750"/>
                            </p:stCondLst>
                            <p:childTnLst>
                              <p:par>
                                <p:cTn id="106" presetID="23" presetClass="entr" presetSubtype="36" fill="hold" grpId="0" nodeType="afterEffect">
                                  <p:stCondLst>
                                    <p:cond delay="0"/>
                                  </p:stCondLst>
                                  <p:childTnLst>
                                    <p:set>
                                      <p:cBhvr>
                                        <p:cTn id="107" dur="1" fill="hold">
                                          <p:stCondLst>
                                            <p:cond delay="0"/>
                                          </p:stCondLst>
                                        </p:cTn>
                                        <p:tgtEl>
                                          <p:spTgt spid="83"/>
                                        </p:tgtEl>
                                        <p:attrNameLst>
                                          <p:attrName>style.visibility</p:attrName>
                                        </p:attrNameLst>
                                      </p:cBhvr>
                                      <p:to>
                                        <p:strVal val="visible"/>
                                      </p:to>
                                    </p:set>
                                    <p:anim calcmode="lin" valueType="num">
                                      <p:cBhvr>
                                        <p:cTn id="108" dur="500" fill="hold"/>
                                        <p:tgtEl>
                                          <p:spTgt spid="83"/>
                                        </p:tgtEl>
                                        <p:attrNameLst>
                                          <p:attrName>ppt_w</p:attrName>
                                        </p:attrNameLst>
                                      </p:cBhvr>
                                      <p:tavLst>
                                        <p:tav tm="0">
                                          <p:val>
                                            <p:strVal val="(6*min(max(#ppt_w*#ppt_h,.3),1)-7.4)/-.7*#ppt_w"/>
                                          </p:val>
                                        </p:tav>
                                        <p:tav tm="100000">
                                          <p:val>
                                            <p:strVal val="#ppt_w"/>
                                          </p:val>
                                        </p:tav>
                                      </p:tavLst>
                                    </p:anim>
                                    <p:anim calcmode="lin" valueType="num">
                                      <p:cBhvr>
                                        <p:cTn id="109" dur="500" fill="hold"/>
                                        <p:tgtEl>
                                          <p:spTgt spid="83"/>
                                        </p:tgtEl>
                                        <p:attrNameLst>
                                          <p:attrName>ppt_h</p:attrName>
                                        </p:attrNameLst>
                                      </p:cBhvr>
                                      <p:tavLst>
                                        <p:tav tm="0">
                                          <p:val>
                                            <p:strVal val="(6*min(max(#ppt_w*#ppt_h,.3),1)-7.4)/-.7*#ppt_h"/>
                                          </p:val>
                                        </p:tav>
                                        <p:tav tm="100000">
                                          <p:val>
                                            <p:strVal val="#ppt_h"/>
                                          </p:val>
                                        </p:tav>
                                      </p:tavLst>
                                    </p:anim>
                                    <p:anim calcmode="lin" valueType="num">
                                      <p:cBhvr>
                                        <p:cTn id="110" dur="500" fill="hold"/>
                                        <p:tgtEl>
                                          <p:spTgt spid="83"/>
                                        </p:tgtEl>
                                        <p:attrNameLst>
                                          <p:attrName>ppt_x</p:attrName>
                                        </p:attrNameLst>
                                      </p:cBhvr>
                                      <p:tavLst>
                                        <p:tav tm="0">
                                          <p:val>
                                            <p:fltVal val="0.5"/>
                                          </p:val>
                                        </p:tav>
                                        <p:tav tm="100000">
                                          <p:val>
                                            <p:strVal val="#ppt_x"/>
                                          </p:val>
                                        </p:tav>
                                      </p:tavLst>
                                    </p:anim>
                                    <p:anim calcmode="lin" valueType="num">
                                      <p:cBhvr>
                                        <p:cTn id="111" dur="500" fill="hold"/>
                                        <p:tgtEl>
                                          <p:spTgt spid="83"/>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animBg="1"/>
      <p:bldP spid="13" grpId="0" animBg="1"/>
      <p:bldP spid="14" grpId="0" animBg="1"/>
      <p:bldP spid="15" grpId="0" animBg="1"/>
      <p:bldP spid="16" grpId="0" animBg="1"/>
      <p:bldP spid="9234" grpId="0" animBg="1"/>
      <p:bldP spid="83" grpId="0" animBg="1"/>
      <p:bldP spid="84" grpId="0" animBg="1"/>
      <p:bldP spid="8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2" name="Freeform 21"/>
          <p:cNvSpPr/>
          <p:nvPr/>
        </p:nvSpPr>
        <p:spPr>
          <a:xfrm rot="18925369">
            <a:off x="8826046" y="1844274"/>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60DCFF"/>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3520248">
            <a:off x="7371748" y="1725138"/>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F9285"/>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0800000">
            <a:off x="6059981" y="3148853"/>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57CCC6"/>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6200000">
            <a:off x="4624174" y="3564569"/>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8925369">
            <a:off x="3758557" y="1843742"/>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4CC8EC"/>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3520248">
            <a:off x="2314892" y="1724606"/>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9648620" y="4418291"/>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0DCF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 Box 10"/>
          <p:cNvSpPr txBox="1">
            <a:spLocks noChangeArrowheads="1"/>
          </p:cNvSpPr>
          <p:nvPr/>
        </p:nvSpPr>
        <p:spPr bwMode="auto">
          <a:xfrm>
            <a:off x="6391770" y="5470420"/>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p:cNvSpPr txBox="1">
            <a:spLocks noChangeArrowheads="1"/>
          </p:cNvSpPr>
          <p:nvPr/>
        </p:nvSpPr>
        <p:spPr bwMode="auto">
          <a:xfrm>
            <a:off x="3647663" y="5470420"/>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p:cNvSpPr txBox="1">
            <a:spLocks noChangeArrowheads="1"/>
          </p:cNvSpPr>
          <p:nvPr/>
        </p:nvSpPr>
        <p:spPr bwMode="auto">
          <a:xfrm>
            <a:off x="431292" y="4304835"/>
            <a:ext cx="2203704" cy="1097280"/>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p:cNvSpPr txBox="1">
            <a:spLocks noChangeArrowheads="1"/>
          </p:cNvSpPr>
          <p:nvPr/>
        </p:nvSpPr>
        <p:spPr bwMode="auto">
          <a:xfrm>
            <a:off x="58511" y="899799"/>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CC8EC"/>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9" name="Text Box 10"/>
          <p:cNvSpPr txBox="1">
            <a:spLocks noChangeArrowheads="1"/>
          </p:cNvSpPr>
          <p:nvPr/>
        </p:nvSpPr>
        <p:spPr bwMode="auto">
          <a:xfrm>
            <a:off x="9556160" y="1152649"/>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30" name="Oval 29"/>
          <p:cNvSpPr>
            <a:spLocks noChangeAspect="1"/>
          </p:cNvSpPr>
          <p:nvPr/>
        </p:nvSpPr>
        <p:spPr>
          <a:xfrm>
            <a:off x="5470628" y="3158465"/>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2909974" y="3158465"/>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a:spLocks noChangeAspect="1"/>
          </p:cNvSpPr>
          <p:nvPr/>
        </p:nvSpPr>
        <p:spPr>
          <a:xfrm>
            <a:off x="7980028" y="3142893"/>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121"/>
          <p:cNvSpPr>
            <a:spLocks noChangeAspect="1" noEditPoints="1"/>
          </p:cNvSpPr>
          <p:nvPr/>
        </p:nvSpPr>
        <p:spPr bwMode="auto">
          <a:xfrm>
            <a:off x="8305104" y="3439278"/>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4" name="Group 33"/>
          <p:cNvGrpSpPr>
            <a:grpSpLocks noChangeAspect="1"/>
          </p:cNvGrpSpPr>
          <p:nvPr/>
        </p:nvGrpSpPr>
        <p:grpSpPr>
          <a:xfrm>
            <a:off x="3158371" y="3533190"/>
            <a:ext cx="640080" cy="402830"/>
            <a:chOff x="3871913" y="3771900"/>
            <a:chExt cx="411163" cy="258763"/>
          </a:xfrm>
          <a:solidFill>
            <a:schemeClr val="accent6">
              <a:lumMod val="50000"/>
            </a:schemeClr>
          </a:solidFill>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5855723" y="3478505"/>
            <a:ext cx="391748" cy="548640"/>
            <a:chOff x="4938713" y="2352675"/>
            <a:chExt cx="646113" cy="904875"/>
          </a:xfrm>
          <a:solidFill>
            <a:schemeClr val="accent5">
              <a:lumMod val="50000"/>
            </a:schemeClr>
          </a:solidFill>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04323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anim calcmode="lin" valueType="num">
                                      <p:cBhvr>
                                        <p:cTn id="14" dur="750" fill="hold"/>
                                        <p:tgtEl>
                                          <p:spTgt spid="30"/>
                                        </p:tgtEl>
                                        <p:attrNameLst>
                                          <p:attrName>ppt_x</p:attrName>
                                        </p:attrNameLst>
                                      </p:cBhvr>
                                      <p:tavLst>
                                        <p:tav tm="0">
                                          <p:val>
                                            <p:fltVal val="0.5"/>
                                          </p:val>
                                        </p:tav>
                                        <p:tav tm="100000">
                                          <p:val>
                                            <p:strVal val="#ppt_x"/>
                                          </p:val>
                                        </p:tav>
                                      </p:tavLst>
                                    </p:anim>
                                    <p:anim calcmode="lin" valueType="num">
                                      <p:cBhvr>
                                        <p:cTn id="15" dur="750" fill="hold"/>
                                        <p:tgtEl>
                                          <p:spTgt spid="30"/>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31"/>
                                        </p:tgtEl>
                                        <p:attrNameLst>
                                          <p:attrName>style.visibility</p:attrName>
                                        </p:attrNameLst>
                                      </p:cBhvr>
                                      <p:to>
                                        <p:strVal val="visible"/>
                                      </p:to>
                                    </p:set>
                                    <p:anim calcmode="lin" valueType="num">
                                      <p:cBhvr>
                                        <p:cTn id="18" dur="750" fill="hold"/>
                                        <p:tgtEl>
                                          <p:spTgt spid="31"/>
                                        </p:tgtEl>
                                        <p:attrNameLst>
                                          <p:attrName>ppt_w</p:attrName>
                                        </p:attrNameLst>
                                      </p:cBhvr>
                                      <p:tavLst>
                                        <p:tav tm="0">
                                          <p:val>
                                            <p:fltVal val="0"/>
                                          </p:val>
                                        </p:tav>
                                        <p:tav tm="100000">
                                          <p:val>
                                            <p:strVal val="#ppt_w"/>
                                          </p:val>
                                        </p:tav>
                                      </p:tavLst>
                                    </p:anim>
                                    <p:anim calcmode="lin" valueType="num">
                                      <p:cBhvr>
                                        <p:cTn id="19" dur="750" fill="hold"/>
                                        <p:tgtEl>
                                          <p:spTgt spid="31"/>
                                        </p:tgtEl>
                                        <p:attrNameLst>
                                          <p:attrName>ppt_h</p:attrName>
                                        </p:attrNameLst>
                                      </p:cBhvr>
                                      <p:tavLst>
                                        <p:tav tm="0">
                                          <p:val>
                                            <p:fltVal val="0"/>
                                          </p:val>
                                        </p:tav>
                                        <p:tav tm="100000">
                                          <p:val>
                                            <p:strVal val="#ppt_h"/>
                                          </p:val>
                                        </p:tav>
                                      </p:tavLst>
                                    </p:anim>
                                    <p:animEffect transition="in" filter="fade">
                                      <p:cBhvr>
                                        <p:cTn id="20" dur="750"/>
                                        <p:tgtEl>
                                          <p:spTgt spid="31"/>
                                        </p:tgtEl>
                                      </p:cBhvr>
                                    </p:animEffect>
                                    <p:anim calcmode="lin" valueType="num">
                                      <p:cBhvr>
                                        <p:cTn id="21" dur="750" fill="hold"/>
                                        <p:tgtEl>
                                          <p:spTgt spid="31"/>
                                        </p:tgtEl>
                                        <p:attrNameLst>
                                          <p:attrName>ppt_x</p:attrName>
                                        </p:attrNameLst>
                                      </p:cBhvr>
                                      <p:tavLst>
                                        <p:tav tm="0">
                                          <p:val>
                                            <p:fltVal val="0.5"/>
                                          </p:val>
                                        </p:tav>
                                        <p:tav tm="100000">
                                          <p:val>
                                            <p:strVal val="#ppt_x"/>
                                          </p:val>
                                        </p:tav>
                                      </p:tavLst>
                                    </p:anim>
                                    <p:anim calcmode="lin" valueType="num">
                                      <p:cBhvr>
                                        <p:cTn id="22" dur="750" fill="hold"/>
                                        <p:tgtEl>
                                          <p:spTgt spid="31"/>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750" fill="hold"/>
                                        <p:tgtEl>
                                          <p:spTgt spid="32"/>
                                        </p:tgtEl>
                                        <p:attrNameLst>
                                          <p:attrName>ppt_w</p:attrName>
                                        </p:attrNameLst>
                                      </p:cBhvr>
                                      <p:tavLst>
                                        <p:tav tm="0">
                                          <p:val>
                                            <p:fltVal val="0"/>
                                          </p:val>
                                        </p:tav>
                                        <p:tav tm="100000">
                                          <p:val>
                                            <p:strVal val="#ppt_w"/>
                                          </p:val>
                                        </p:tav>
                                      </p:tavLst>
                                    </p:anim>
                                    <p:anim calcmode="lin" valueType="num">
                                      <p:cBhvr>
                                        <p:cTn id="26" dur="750" fill="hold"/>
                                        <p:tgtEl>
                                          <p:spTgt spid="32"/>
                                        </p:tgtEl>
                                        <p:attrNameLst>
                                          <p:attrName>ppt_h</p:attrName>
                                        </p:attrNameLst>
                                      </p:cBhvr>
                                      <p:tavLst>
                                        <p:tav tm="0">
                                          <p:val>
                                            <p:fltVal val="0"/>
                                          </p:val>
                                        </p:tav>
                                        <p:tav tm="100000">
                                          <p:val>
                                            <p:strVal val="#ppt_h"/>
                                          </p:val>
                                        </p:tav>
                                      </p:tavLst>
                                    </p:anim>
                                    <p:animEffect transition="in" filter="fade">
                                      <p:cBhvr>
                                        <p:cTn id="27" dur="750"/>
                                        <p:tgtEl>
                                          <p:spTgt spid="32"/>
                                        </p:tgtEl>
                                      </p:cBhvr>
                                    </p:animEffect>
                                    <p:anim calcmode="lin" valueType="num">
                                      <p:cBhvr>
                                        <p:cTn id="28" dur="750" fill="hold"/>
                                        <p:tgtEl>
                                          <p:spTgt spid="32"/>
                                        </p:tgtEl>
                                        <p:attrNameLst>
                                          <p:attrName>ppt_x</p:attrName>
                                        </p:attrNameLst>
                                      </p:cBhvr>
                                      <p:tavLst>
                                        <p:tav tm="0">
                                          <p:val>
                                            <p:fltVal val="0.5"/>
                                          </p:val>
                                        </p:tav>
                                        <p:tav tm="100000">
                                          <p:val>
                                            <p:strVal val="#ppt_x"/>
                                          </p:val>
                                        </p:tav>
                                      </p:tavLst>
                                    </p:anim>
                                    <p:anim calcmode="lin" valueType="num">
                                      <p:cBhvr>
                                        <p:cTn id="29" dur="750" fill="hold"/>
                                        <p:tgtEl>
                                          <p:spTgt spid="32"/>
                                        </p:tgtEl>
                                        <p:attrNameLst>
                                          <p:attrName>ppt_y</p:attrName>
                                        </p:attrNameLst>
                                      </p:cBhvr>
                                      <p:tavLst>
                                        <p:tav tm="0">
                                          <p:val>
                                            <p:fltVal val="0.5"/>
                                          </p:val>
                                        </p:tav>
                                        <p:tav tm="100000">
                                          <p:val>
                                            <p:strVal val="#ppt_y"/>
                                          </p:val>
                                        </p:tav>
                                      </p:tavLst>
                                    </p:anim>
                                  </p:childTnLst>
                                </p:cTn>
                              </p:par>
                            </p:childTnLst>
                          </p:cTn>
                        </p:par>
                        <p:par>
                          <p:cTn id="30" fill="hold">
                            <p:stCondLst>
                              <p:cond delay="1250"/>
                            </p:stCondLst>
                            <p:childTnLst>
                              <p:par>
                                <p:cTn id="31" presetID="53" presetClass="entr" presetSubtype="528"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750" fill="hold"/>
                                        <p:tgtEl>
                                          <p:spTgt spid="34"/>
                                        </p:tgtEl>
                                        <p:attrNameLst>
                                          <p:attrName>ppt_w</p:attrName>
                                        </p:attrNameLst>
                                      </p:cBhvr>
                                      <p:tavLst>
                                        <p:tav tm="0">
                                          <p:val>
                                            <p:fltVal val="0"/>
                                          </p:val>
                                        </p:tav>
                                        <p:tav tm="100000">
                                          <p:val>
                                            <p:strVal val="#ppt_w"/>
                                          </p:val>
                                        </p:tav>
                                      </p:tavLst>
                                    </p:anim>
                                    <p:anim calcmode="lin" valueType="num">
                                      <p:cBhvr>
                                        <p:cTn id="34" dur="750" fill="hold"/>
                                        <p:tgtEl>
                                          <p:spTgt spid="34"/>
                                        </p:tgtEl>
                                        <p:attrNameLst>
                                          <p:attrName>ppt_h</p:attrName>
                                        </p:attrNameLst>
                                      </p:cBhvr>
                                      <p:tavLst>
                                        <p:tav tm="0">
                                          <p:val>
                                            <p:fltVal val="0"/>
                                          </p:val>
                                        </p:tav>
                                        <p:tav tm="100000">
                                          <p:val>
                                            <p:strVal val="#ppt_h"/>
                                          </p:val>
                                        </p:tav>
                                      </p:tavLst>
                                    </p:anim>
                                    <p:animEffect transition="in" filter="fade">
                                      <p:cBhvr>
                                        <p:cTn id="35" dur="750"/>
                                        <p:tgtEl>
                                          <p:spTgt spid="34"/>
                                        </p:tgtEl>
                                      </p:cBhvr>
                                    </p:animEffect>
                                    <p:anim calcmode="lin" valueType="num">
                                      <p:cBhvr>
                                        <p:cTn id="36" dur="750" fill="hold"/>
                                        <p:tgtEl>
                                          <p:spTgt spid="34"/>
                                        </p:tgtEl>
                                        <p:attrNameLst>
                                          <p:attrName>ppt_x</p:attrName>
                                        </p:attrNameLst>
                                      </p:cBhvr>
                                      <p:tavLst>
                                        <p:tav tm="0">
                                          <p:val>
                                            <p:fltVal val="0.5"/>
                                          </p:val>
                                        </p:tav>
                                        <p:tav tm="100000">
                                          <p:val>
                                            <p:strVal val="#ppt_x"/>
                                          </p:val>
                                        </p:tav>
                                      </p:tavLst>
                                    </p:anim>
                                    <p:anim calcmode="lin" valueType="num">
                                      <p:cBhvr>
                                        <p:cTn id="37" dur="750" fill="hold"/>
                                        <p:tgtEl>
                                          <p:spTgt spid="34"/>
                                        </p:tgtEl>
                                        <p:attrNameLst>
                                          <p:attrName>ppt_y</p:attrName>
                                        </p:attrNameLst>
                                      </p:cBhvr>
                                      <p:tavLst>
                                        <p:tav tm="0">
                                          <p:val>
                                            <p:fltVal val="0.5"/>
                                          </p:val>
                                        </p:tav>
                                        <p:tav tm="100000">
                                          <p:val>
                                            <p:strVal val="#ppt_y"/>
                                          </p:val>
                                        </p:tav>
                                      </p:tavLst>
                                    </p:anim>
                                  </p:childTnLst>
                                </p:cTn>
                              </p:par>
                            </p:childTnLst>
                          </p:cTn>
                        </p:par>
                        <p:par>
                          <p:cTn id="38" fill="hold">
                            <p:stCondLst>
                              <p:cond delay="2000"/>
                            </p:stCondLst>
                            <p:childTnLst>
                              <p:par>
                                <p:cTn id="39" presetID="53" presetClass="entr" presetSubtype="528" fill="hold"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750" fill="hold"/>
                                        <p:tgtEl>
                                          <p:spTgt spid="38"/>
                                        </p:tgtEl>
                                        <p:attrNameLst>
                                          <p:attrName>ppt_w</p:attrName>
                                        </p:attrNameLst>
                                      </p:cBhvr>
                                      <p:tavLst>
                                        <p:tav tm="0">
                                          <p:val>
                                            <p:fltVal val="0"/>
                                          </p:val>
                                        </p:tav>
                                        <p:tav tm="100000">
                                          <p:val>
                                            <p:strVal val="#ppt_w"/>
                                          </p:val>
                                        </p:tav>
                                      </p:tavLst>
                                    </p:anim>
                                    <p:anim calcmode="lin" valueType="num">
                                      <p:cBhvr>
                                        <p:cTn id="42" dur="750" fill="hold"/>
                                        <p:tgtEl>
                                          <p:spTgt spid="38"/>
                                        </p:tgtEl>
                                        <p:attrNameLst>
                                          <p:attrName>ppt_h</p:attrName>
                                        </p:attrNameLst>
                                      </p:cBhvr>
                                      <p:tavLst>
                                        <p:tav tm="0">
                                          <p:val>
                                            <p:fltVal val="0"/>
                                          </p:val>
                                        </p:tav>
                                        <p:tav tm="100000">
                                          <p:val>
                                            <p:strVal val="#ppt_h"/>
                                          </p:val>
                                        </p:tav>
                                      </p:tavLst>
                                    </p:anim>
                                    <p:animEffect transition="in" filter="fade">
                                      <p:cBhvr>
                                        <p:cTn id="43" dur="750"/>
                                        <p:tgtEl>
                                          <p:spTgt spid="38"/>
                                        </p:tgtEl>
                                      </p:cBhvr>
                                    </p:animEffect>
                                    <p:anim calcmode="lin" valueType="num">
                                      <p:cBhvr>
                                        <p:cTn id="44" dur="750" fill="hold"/>
                                        <p:tgtEl>
                                          <p:spTgt spid="38"/>
                                        </p:tgtEl>
                                        <p:attrNameLst>
                                          <p:attrName>ppt_x</p:attrName>
                                        </p:attrNameLst>
                                      </p:cBhvr>
                                      <p:tavLst>
                                        <p:tav tm="0">
                                          <p:val>
                                            <p:fltVal val="0.5"/>
                                          </p:val>
                                        </p:tav>
                                        <p:tav tm="100000">
                                          <p:val>
                                            <p:strVal val="#ppt_x"/>
                                          </p:val>
                                        </p:tav>
                                      </p:tavLst>
                                    </p:anim>
                                    <p:anim calcmode="lin" valueType="num">
                                      <p:cBhvr>
                                        <p:cTn id="45" dur="750" fill="hold"/>
                                        <p:tgtEl>
                                          <p:spTgt spid="38"/>
                                        </p:tgtEl>
                                        <p:attrNameLst>
                                          <p:attrName>ppt_y</p:attrName>
                                        </p:attrNameLst>
                                      </p:cBhvr>
                                      <p:tavLst>
                                        <p:tav tm="0">
                                          <p:val>
                                            <p:fltVal val="0.5"/>
                                          </p:val>
                                        </p:tav>
                                        <p:tav tm="100000">
                                          <p:val>
                                            <p:strVal val="#ppt_y"/>
                                          </p:val>
                                        </p:tav>
                                      </p:tavLst>
                                    </p:anim>
                                  </p:childTnLst>
                                </p:cTn>
                              </p:par>
                            </p:childTnLst>
                          </p:cTn>
                        </p:par>
                        <p:par>
                          <p:cTn id="46" fill="hold">
                            <p:stCondLst>
                              <p:cond delay="2750"/>
                            </p:stCondLst>
                            <p:childTnLst>
                              <p:par>
                                <p:cTn id="47" presetID="53" presetClass="entr" presetSubtype="52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750" fill="hold"/>
                                        <p:tgtEl>
                                          <p:spTgt spid="33"/>
                                        </p:tgtEl>
                                        <p:attrNameLst>
                                          <p:attrName>ppt_w</p:attrName>
                                        </p:attrNameLst>
                                      </p:cBhvr>
                                      <p:tavLst>
                                        <p:tav tm="0">
                                          <p:val>
                                            <p:fltVal val="0"/>
                                          </p:val>
                                        </p:tav>
                                        <p:tav tm="100000">
                                          <p:val>
                                            <p:strVal val="#ppt_w"/>
                                          </p:val>
                                        </p:tav>
                                      </p:tavLst>
                                    </p:anim>
                                    <p:anim calcmode="lin" valueType="num">
                                      <p:cBhvr>
                                        <p:cTn id="50" dur="750" fill="hold"/>
                                        <p:tgtEl>
                                          <p:spTgt spid="33"/>
                                        </p:tgtEl>
                                        <p:attrNameLst>
                                          <p:attrName>ppt_h</p:attrName>
                                        </p:attrNameLst>
                                      </p:cBhvr>
                                      <p:tavLst>
                                        <p:tav tm="0">
                                          <p:val>
                                            <p:fltVal val="0"/>
                                          </p:val>
                                        </p:tav>
                                        <p:tav tm="100000">
                                          <p:val>
                                            <p:strVal val="#ppt_h"/>
                                          </p:val>
                                        </p:tav>
                                      </p:tavLst>
                                    </p:anim>
                                    <p:animEffect transition="in" filter="fade">
                                      <p:cBhvr>
                                        <p:cTn id="51" dur="750"/>
                                        <p:tgtEl>
                                          <p:spTgt spid="33"/>
                                        </p:tgtEl>
                                      </p:cBhvr>
                                    </p:animEffect>
                                    <p:anim calcmode="lin" valueType="num">
                                      <p:cBhvr>
                                        <p:cTn id="52" dur="750" fill="hold"/>
                                        <p:tgtEl>
                                          <p:spTgt spid="33"/>
                                        </p:tgtEl>
                                        <p:attrNameLst>
                                          <p:attrName>ppt_x</p:attrName>
                                        </p:attrNameLst>
                                      </p:cBhvr>
                                      <p:tavLst>
                                        <p:tav tm="0">
                                          <p:val>
                                            <p:fltVal val="0.5"/>
                                          </p:val>
                                        </p:tav>
                                        <p:tav tm="100000">
                                          <p:val>
                                            <p:strVal val="#ppt_x"/>
                                          </p:val>
                                        </p:tav>
                                      </p:tavLst>
                                    </p:anim>
                                    <p:anim calcmode="lin" valueType="num">
                                      <p:cBhvr>
                                        <p:cTn id="53" dur="75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750"/>
                                        <p:tgtEl>
                                          <p:spTgt spid="27"/>
                                        </p:tgtEl>
                                      </p:cBhvr>
                                    </p:animEffect>
                                    <p:anim calcmode="lin" valueType="num">
                                      <p:cBhvr>
                                        <p:cTn id="58" dur="1750" fill="hold"/>
                                        <p:tgtEl>
                                          <p:spTgt spid="27"/>
                                        </p:tgtEl>
                                        <p:attrNameLst>
                                          <p:attrName>ppt_x</p:attrName>
                                        </p:attrNameLst>
                                      </p:cBhvr>
                                      <p:tavLst>
                                        <p:tav tm="0">
                                          <p:val>
                                            <p:strVal val="#ppt_x"/>
                                          </p:val>
                                        </p:tav>
                                        <p:tav tm="100000">
                                          <p:val>
                                            <p:strVal val="#ppt_x"/>
                                          </p:val>
                                        </p:tav>
                                      </p:tavLst>
                                    </p:anim>
                                    <p:anim calcmode="lin" valueType="num">
                                      <p:cBhvr>
                                        <p:cTn id="59" dur="1750" fill="hold"/>
                                        <p:tgtEl>
                                          <p:spTgt spid="27"/>
                                        </p:tgtEl>
                                        <p:attrNameLst>
                                          <p:attrName>ppt_y</p:attrName>
                                        </p:attrNameLst>
                                      </p:cBhvr>
                                      <p:tavLst>
                                        <p:tav tm="0">
                                          <p:val>
                                            <p:strVal val="#ppt_y+.1"/>
                                          </p:val>
                                        </p:tav>
                                        <p:tav tm="100000">
                                          <p:val>
                                            <p:strVal val="#ppt_y"/>
                                          </p:val>
                                        </p:tav>
                                      </p:tavLst>
                                    </p:anim>
                                  </p:childTnLst>
                                </p:cTn>
                              </p:par>
                              <p:par>
                                <p:cTn id="60" presetID="18" presetClass="entr" presetSubtype="3" fill="hold" grpId="0" nodeType="withEffect">
                                  <p:stCondLst>
                                    <p:cond delay="250"/>
                                  </p:stCondLst>
                                  <p:childTnLst>
                                    <p:set>
                                      <p:cBhvr>
                                        <p:cTn id="61" dur="1" fill="hold">
                                          <p:stCondLst>
                                            <p:cond delay="0"/>
                                          </p:stCondLst>
                                        </p:cTn>
                                        <p:tgtEl>
                                          <p:spTgt spid="16"/>
                                        </p:tgtEl>
                                        <p:attrNameLst>
                                          <p:attrName>style.visibility</p:attrName>
                                        </p:attrNameLst>
                                      </p:cBhvr>
                                      <p:to>
                                        <p:strVal val="visible"/>
                                      </p:to>
                                    </p:set>
                                    <p:animEffect transition="in" filter="strips(upRight)">
                                      <p:cBhvr>
                                        <p:cTn id="62" dur="1500"/>
                                        <p:tgtEl>
                                          <p:spTgt spid="16"/>
                                        </p:tgtEl>
                                      </p:cBhvr>
                                    </p:animEffect>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fade">
                                      <p:cBhvr>
                                        <p:cTn id="66" dur="1750"/>
                                        <p:tgtEl>
                                          <p:spTgt spid="28"/>
                                        </p:tgtEl>
                                      </p:cBhvr>
                                    </p:animEffect>
                                    <p:anim calcmode="lin" valueType="num">
                                      <p:cBhvr>
                                        <p:cTn id="67" dur="1750" fill="hold"/>
                                        <p:tgtEl>
                                          <p:spTgt spid="28"/>
                                        </p:tgtEl>
                                        <p:attrNameLst>
                                          <p:attrName>ppt_x</p:attrName>
                                        </p:attrNameLst>
                                      </p:cBhvr>
                                      <p:tavLst>
                                        <p:tav tm="0">
                                          <p:val>
                                            <p:strVal val="#ppt_x"/>
                                          </p:val>
                                        </p:tav>
                                        <p:tav tm="100000">
                                          <p:val>
                                            <p:strVal val="#ppt_x"/>
                                          </p:val>
                                        </p:tav>
                                      </p:tavLst>
                                    </p:anim>
                                    <p:anim calcmode="lin" valueType="num">
                                      <p:cBhvr>
                                        <p:cTn id="68" dur="1750" fill="hold"/>
                                        <p:tgtEl>
                                          <p:spTgt spid="28"/>
                                        </p:tgtEl>
                                        <p:attrNameLst>
                                          <p:attrName>ppt_y</p:attrName>
                                        </p:attrNameLst>
                                      </p:cBhvr>
                                      <p:tavLst>
                                        <p:tav tm="0">
                                          <p:val>
                                            <p:strVal val="#ppt_y+.1"/>
                                          </p:val>
                                        </p:tav>
                                        <p:tav tm="100000">
                                          <p:val>
                                            <p:strVal val="#ppt_y"/>
                                          </p:val>
                                        </p:tav>
                                      </p:tavLst>
                                    </p:anim>
                                  </p:childTnLst>
                                </p:cTn>
                              </p:par>
                              <p:par>
                                <p:cTn id="69" presetID="18" presetClass="entr" presetSubtype="6" fill="hold" grpId="0" nodeType="withEffect">
                                  <p:stCondLst>
                                    <p:cond delay="250"/>
                                  </p:stCondLst>
                                  <p:childTnLst>
                                    <p:set>
                                      <p:cBhvr>
                                        <p:cTn id="70" dur="1" fill="hold">
                                          <p:stCondLst>
                                            <p:cond delay="0"/>
                                          </p:stCondLst>
                                        </p:cTn>
                                        <p:tgtEl>
                                          <p:spTgt spid="17"/>
                                        </p:tgtEl>
                                        <p:attrNameLst>
                                          <p:attrName>style.visibility</p:attrName>
                                        </p:attrNameLst>
                                      </p:cBhvr>
                                      <p:to>
                                        <p:strVal val="visible"/>
                                      </p:to>
                                    </p:set>
                                    <p:animEffect transition="in" filter="strips(downRight)">
                                      <p:cBhvr>
                                        <p:cTn id="71" dur="1500"/>
                                        <p:tgtEl>
                                          <p:spTgt spid="17"/>
                                        </p:tgtEl>
                                      </p:cBhvr>
                                    </p:animEffect>
                                  </p:childTnLst>
                                </p:cTn>
                              </p:par>
                            </p:childTnLst>
                          </p:cTn>
                        </p:par>
                        <p:par>
                          <p:cTn id="72" fill="hold">
                            <p:stCondLst>
                              <p:cond delay="7000"/>
                            </p:stCondLst>
                            <p:childTnLst>
                              <p:par>
                                <p:cTn id="73" presetID="42" presetClass="entr" presetSubtype="0"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fade">
                                      <p:cBhvr>
                                        <p:cTn id="75" dur="1750"/>
                                        <p:tgtEl>
                                          <p:spTgt spid="26"/>
                                        </p:tgtEl>
                                      </p:cBhvr>
                                    </p:animEffect>
                                    <p:anim calcmode="lin" valueType="num">
                                      <p:cBhvr>
                                        <p:cTn id="76" dur="1750" fill="hold"/>
                                        <p:tgtEl>
                                          <p:spTgt spid="26"/>
                                        </p:tgtEl>
                                        <p:attrNameLst>
                                          <p:attrName>ppt_x</p:attrName>
                                        </p:attrNameLst>
                                      </p:cBhvr>
                                      <p:tavLst>
                                        <p:tav tm="0">
                                          <p:val>
                                            <p:strVal val="#ppt_x"/>
                                          </p:val>
                                        </p:tav>
                                        <p:tav tm="100000">
                                          <p:val>
                                            <p:strVal val="#ppt_x"/>
                                          </p:val>
                                        </p:tav>
                                      </p:tavLst>
                                    </p:anim>
                                    <p:anim calcmode="lin" valueType="num">
                                      <p:cBhvr>
                                        <p:cTn id="77" dur="1750" fill="hold"/>
                                        <p:tgtEl>
                                          <p:spTgt spid="26"/>
                                        </p:tgtEl>
                                        <p:attrNameLst>
                                          <p:attrName>ppt_y</p:attrName>
                                        </p:attrNameLst>
                                      </p:cBhvr>
                                      <p:tavLst>
                                        <p:tav tm="0">
                                          <p:val>
                                            <p:strVal val="#ppt_y+.1"/>
                                          </p:val>
                                        </p:tav>
                                        <p:tav tm="100000">
                                          <p:val>
                                            <p:strVal val="#ppt_y"/>
                                          </p:val>
                                        </p:tav>
                                      </p:tavLst>
                                    </p:anim>
                                  </p:childTnLst>
                                </p:cTn>
                              </p:par>
                              <p:par>
                                <p:cTn id="78" presetID="18" presetClass="entr" presetSubtype="6" fill="hold" grpId="0" nodeType="withEffect">
                                  <p:stCondLst>
                                    <p:cond delay="250"/>
                                  </p:stCondLst>
                                  <p:childTnLst>
                                    <p:set>
                                      <p:cBhvr>
                                        <p:cTn id="79" dur="1" fill="hold">
                                          <p:stCondLst>
                                            <p:cond delay="0"/>
                                          </p:stCondLst>
                                        </p:cTn>
                                        <p:tgtEl>
                                          <p:spTgt spid="20"/>
                                        </p:tgtEl>
                                        <p:attrNameLst>
                                          <p:attrName>style.visibility</p:attrName>
                                        </p:attrNameLst>
                                      </p:cBhvr>
                                      <p:to>
                                        <p:strVal val="visible"/>
                                      </p:to>
                                    </p:set>
                                    <p:animEffect transition="in" filter="strips(downRight)">
                                      <p:cBhvr>
                                        <p:cTn id="80" dur="1500"/>
                                        <p:tgtEl>
                                          <p:spTgt spid="20"/>
                                        </p:tgtEl>
                                      </p:cBhvr>
                                    </p:animEffect>
                                  </p:childTnLst>
                                </p:cTn>
                              </p:par>
                            </p:childTnLst>
                          </p:cTn>
                        </p:par>
                        <p:par>
                          <p:cTn id="81" fill="hold">
                            <p:stCondLst>
                              <p:cond delay="8750"/>
                            </p:stCondLst>
                            <p:childTnLst>
                              <p:par>
                                <p:cTn id="82" presetID="42" presetClass="entr" presetSubtype="0" fill="hold" grpId="0" nodeType="afterEffect">
                                  <p:stCondLst>
                                    <p:cond delay="0"/>
                                  </p:stCondLst>
                                  <p:childTnLst>
                                    <p:set>
                                      <p:cBhvr>
                                        <p:cTn id="83" dur="1" fill="hold">
                                          <p:stCondLst>
                                            <p:cond delay="0"/>
                                          </p:stCondLst>
                                        </p:cTn>
                                        <p:tgtEl>
                                          <p:spTgt spid="25"/>
                                        </p:tgtEl>
                                        <p:attrNameLst>
                                          <p:attrName>style.visibility</p:attrName>
                                        </p:attrNameLst>
                                      </p:cBhvr>
                                      <p:to>
                                        <p:strVal val="visible"/>
                                      </p:to>
                                    </p:set>
                                    <p:animEffect transition="in" filter="fade">
                                      <p:cBhvr>
                                        <p:cTn id="84" dur="1750"/>
                                        <p:tgtEl>
                                          <p:spTgt spid="25"/>
                                        </p:tgtEl>
                                      </p:cBhvr>
                                    </p:animEffect>
                                    <p:anim calcmode="lin" valueType="num">
                                      <p:cBhvr>
                                        <p:cTn id="85" dur="1750" fill="hold"/>
                                        <p:tgtEl>
                                          <p:spTgt spid="25"/>
                                        </p:tgtEl>
                                        <p:attrNameLst>
                                          <p:attrName>ppt_x</p:attrName>
                                        </p:attrNameLst>
                                      </p:cBhvr>
                                      <p:tavLst>
                                        <p:tav tm="0">
                                          <p:val>
                                            <p:strVal val="#ppt_x"/>
                                          </p:val>
                                        </p:tav>
                                        <p:tav tm="100000">
                                          <p:val>
                                            <p:strVal val="#ppt_x"/>
                                          </p:val>
                                        </p:tav>
                                      </p:tavLst>
                                    </p:anim>
                                    <p:anim calcmode="lin" valueType="num">
                                      <p:cBhvr>
                                        <p:cTn id="86" dur="1750" fill="hold"/>
                                        <p:tgtEl>
                                          <p:spTgt spid="25"/>
                                        </p:tgtEl>
                                        <p:attrNameLst>
                                          <p:attrName>ppt_y</p:attrName>
                                        </p:attrNameLst>
                                      </p:cBhvr>
                                      <p:tavLst>
                                        <p:tav tm="0">
                                          <p:val>
                                            <p:strVal val="#ppt_y+.1"/>
                                          </p:val>
                                        </p:tav>
                                        <p:tav tm="100000">
                                          <p:val>
                                            <p:strVal val="#ppt_y"/>
                                          </p:val>
                                        </p:tav>
                                      </p:tavLst>
                                    </p:anim>
                                  </p:childTnLst>
                                </p:cTn>
                              </p:par>
                              <p:par>
                                <p:cTn id="87" presetID="18" presetClass="entr" presetSubtype="3" fill="hold" grpId="0" nodeType="withEffect">
                                  <p:stCondLst>
                                    <p:cond delay="250"/>
                                  </p:stCondLst>
                                  <p:childTnLst>
                                    <p:set>
                                      <p:cBhvr>
                                        <p:cTn id="88" dur="1" fill="hold">
                                          <p:stCondLst>
                                            <p:cond delay="0"/>
                                          </p:stCondLst>
                                        </p:cTn>
                                        <p:tgtEl>
                                          <p:spTgt spid="21"/>
                                        </p:tgtEl>
                                        <p:attrNameLst>
                                          <p:attrName>style.visibility</p:attrName>
                                        </p:attrNameLst>
                                      </p:cBhvr>
                                      <p:to>
                                        <p:strVal val="visible"/>
                                      </p:to>
                                    </p:set>
                                    <p:animEffect transition="in" filter="strips(upRight)">
                                      <p:cBhvr>
                                        <p:cTn id="89" dur="1500"/>
                                        <p:tgtEl>
                                          <p:spTgt spid="21"/>
                                        </p:tgtEl>
                                      </p:cBhvr>
                                    </p:animEffect>
                                  </p:childTnLst>
                                </p:cTn>
                              </p:par>
                            </p:childTnLst>
                          </p:cTn>
                        </p:par>
                        <p:par>
                          <p:cTn id="90" fill="hold">
                            <p:stCondLst>
                              <p:cond delay="10500"/>
                            </p:stCondLst>
                            <p:childTnLst>
                              <p:par>
                                <p:cTn id="91" presetID="42" presetClass="entr" presetSubtype="0" fill="hold" grpId="0" nodeType="afterEffect">
                                  <p:stCondLst>
                                    <p:cond delay="0"/>
                                  </p:stCondLst>
                                  <p:childTnLst>
                                    <p:set>
                                      <p:cBhvr>
                                        <p:cTn id="92" dur="1" fill="hold">
                                          <p:stCondLst>
                                            <p:cond delay="0"/>
                                          </p:stCondLst>
                                        </p:cTn>
                                        <p:tgtEl>
                                          <p:spTgt spid="29"/>
                                        </p:tgtEl>
                                        <p:attrNameLst>
                                          <p:attrName>style.visibility</p:attrName>
                                        </p:attrNameLst>
                                      </p:cBhvr>
                                      <p:to>
                                        <p:strVal val="visible"/>
                                      </p:to>
                                    </p:set>
                                    <p:animEffect transition="in" filter="fade">
                                      <p:cBhvr>
                                        <p:cTn id="93" dur="1750"/>
                                        <p:tgtEl>
                                          <p:spTgt spid="29"/>
                                        </p:tgtEl>
                                      </p:cBhvr>
                                    </p:animEffect>
                                    <p:anim calcmode="lin" valueType="num">
                                      <p:cBhvr>
                                        <p:cTn id="94" dur="1750" fill="hold"/>
                                        <p:tgtEl>
                                          <p:spTgt spid="29"/>
                                        </p:tgtEl>
                                        <p:attrNameLst>
                                          <p:attrName>ppt_x</p:attrName>
                                        </p:attrNameLst>
                                      </p:cBhvr>
                                      <p:tavLst>
                                        <p:tav tm="0">
                                          <p:val>
                                            <p:strVal val="#ppt_x"/>
                                          </p:val>
                                        </p:tav>
                                        <p:tav tm="100000">
                                          <p:val>
                                            <p:strVal val="#ppt_x"/>
                                          </p:val>
                                        </p:tav>
                                      </p:tavLst>
                                    </p:anim>
                                    <p:anim calcmode="lin" valueType="num">
                                      <p:cBhvr>
                                        <p:cTn id="95" dur="1750" fill="hold"/>
                                        <p:tgtEl>
                                          <p:spTgt spid="29"/>
                                        </p:tgtEl>
                                        <p:attrNameLst>
                                          <p:attrName>ppt_y</p:attrName>
                                        </p:attrNameLst>
                                      </p:cBhvr>
                                      <p:tavLst>
                                        <p:tav tm="0">
                                          <p:val>
                                            <p:strVal val="#ppt_y+.1"/>
                                          </p:val>
                                        </p:tav>
                                        <p:tav tm="100000">
                                          <p:val>
                                            <p:strVal val="#ppt_y"/>
                                          </p:val>
                                        </p:tav>
                                      </p:tavLst>
                                    </p:anim>
                                  </p:childTnLst>
                                </p:cTn>
                              </p:par>
                              <p:par>
                                <p:cTn id="96" presetID="18" presetClass="entr" presetSubtype="3" fill="hold" grpId="0" nodeType="withEffect">
                                  <p:stCondLst>
                                    <p:cond delay="250"/>
                                  </p:stCondLst>
                                  <p:childTnLst>
                                    <p:set>
                                      <p:cBhvr>
                                        <p:cTn id="97" dur="1" fill="hold">
                                          <p:stCondLst>
                                            <p:cond delay="0"/>
                                          </p:stCondLst>
                                        </p:cTn>
                                        <p:tgtEl>
                                          <p:spTgt spid="23"/>
                                        </p:tgtEl>
                                        <p:attrNameLst>
                                          <p:attrName>style.visibility</p:attrName>
                                        </p:attrNameLst>
                                      </p:cBhvr>
                                      <p:to>
                                        <p:strVal val="visible"/>
                                      </p:to>
                                    </p:set>
                                    <p:animEffect transition="in" filter="strips(upRight)">
                                      <p:cBhvr>
                                        <p:cTn id="98" dur="1500"/>
                                        <p:tgtEl>
                                          <p:spTgt spid="23"/>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24"/>
                                        </p:tgtEl>
                                        <p:attrNameLst>
                                          <p:attrName>style.visibility</p:attrName>
                                        </p:attrNameLst>
                                      </p:cBhvr>
                                      <p:to>
                                        <p:strVal val="visible"/>
                                      </p:to>
                                    </p:set>
                                    <p:animEffect transition="in" filter="fade">
                                      <p:cBhvr>
                                        <p:cTn id="102" dur="1750"/>
                                        <p:tgtEl>
                                          <p:spTgt spid="24"/>
                                        </p:tgtEl>
                                      </p:cBhvr>
                                    </p:animEffect>
                                    <p:anim calcmode="lin" valueType="num">
                                      <p:cBhvr>
                                        <p:cTn id="103" dur="1750" fill="hold"/>
                                        <p:tgtEl>
                                          <p:spTgt spid="24"/>
                                        </p:tgtEl>
                                        <p:attrNameLst>
                                          <p:attrName>ppt_x</p:attrName>
                                        </p:attrNameLst>
                                      </p:cBhvr>
                                      <p:tavLst>
                                        <p:tav tm="0">
                                          <p:val>
                                            <p:strVal val="#ppt_x"/>
                                          </p:val>
                                        </p:tav>
                                        <p:tav tm="100000">
                                          <p:val>
                                            <p:strVal val="#ppt_x"/>
                                          </p:val>
                                        </p:tav>
                                      </p:tavLst>
                                    </p:anim>
                                    <p:anim calcmode="lin" valueType="num">
                                      <p:cBhvr>
                                        <p:cTn id="104" dur="1750" fill="hold"/>
                                        <p:tgtEl>
                                          <p:spTgt spid="24"/>
                                        </p:tgtEl>
                                        <p:attrNameLst>
                                          <p:attrName>ppt_y</p:attrName>
                                        </p:attrNameLst>
                                      </p:cBhvr>
                                      <p:tavLst>
                                        <p:tav tm="0">
                                          <p:val>
                                            <p:strVal val="#ppt_y+.1"/>
                                          </p:val>
                                        </p:tav>
                                        <p:tav tm="100000">
                                          <p:val>
                                            <p:strVal val="#ppt_y"/>
                                          </p:val>
                                        </p:tav>
                                      </p:tavLst>
                                    </p:anim>
                                  </p:childTnLst>
                                </p:cTn>
                              </p:par>
                              <p:par>
                                <p:cTn id="105" presetID="18" presetClass="entr" presetSubtype="6" fill="hold" grpId="0" nodeType="withEffect">
                                  <p:stCondLst>
                                    <p:cond delay="250"/>
                                  </p:stCondLst>
                                  <p:childTnLst>
                                    <p:set>
                                      <p:cBhvr>
                                        <p:cTn id="106" dur="1" fill="hold">
                                          <p:stCondLst>
                                            <p:cond delay="0"/>
                                          </p:stCondLst>
                                        </p:cTn>
                                        <p:tgtEl>
                                          <p:spTgt spid="22"/>
                                        </p:tgtEl>
                                        <p:attrNameLst>
                                          <p:attrName>style.visibility</p:attrName>
                                        </p:attrNameLst>
                                      </p:cBhvr>
                                      <p:to>
                                        <p:strVal val="visible"/>
                                      </p:to>
                                    </p:set>
                                    <p:animEffect transition="in" filter="strips(downRight)">
                                      <p:cBhvr>
                                        <p:cTn id="107" dur="1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23" grpId="0" animBg="1"/>
      <p:bldP spid="21" grpId="0" animBg="1"/>
      <p:bldP spid="20" grpId="0" animBg="1"/>
      <p:bldP spid="17" grpId="0" animBg="1"/>
      <p:bldP spid="16" grpId="0" animBg="1"/>
      <p:bldP spid="24" grpId="0"/>
      <p:bldP spid="25" grpId="0"/>
      <p:bldP spid="26" grpId="0"/>
      <p:bldP spid="27" grpId="0"/>
      <p:bldP spid="28" grpId="0"/>
      <p:bldP spid="29" grpId="0"/>
      <p:bldP spid="30" grpId="0" animBg="1"/>
      <p:bldP spid="31" grpId="0" animBg="1"/>
      <p:bldP spid="32" grpId="0" animBg="1"/>
      <p:bldP spid="3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grpSp>
        <p:nvGrpSpPr>
          <p:cNvPr id="69" name="Group 68"/>
          <p:cNvGrpSpPr/>
          <p:nvPr/>
        </p:nvGrpSpPr>
        <p:grpSpPr>
          <a:xfrm>
            <a:off x="3341511" y="258228"/>
            <a:ext cx="5508978" cy="954108"/>
            <a:chOff x="3341511" y="258228"/>
            <a:chExt cx="5508978" cy="954108"/>
          </a:xfrm>
        </p:grpSpPr>
        <p:sp>
          <p:nvSpPr>
            <p:cNvPr id="70" name="TextBox 6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1" name="TextBox 7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2" name="Group 71"/>
          <p:cNvGrpSpPr/>
          <p:nvPr/>
        </p:nvGrpSpPr>
        <p:grpSpPr>
          <a:xfrm>
            <a:off x="1515532" y="4559575"/>
            <a:ext cx="2286000" cy="1616139"/>
            <a:chOff x="1879600" y="3087314"/>
            <a:chExt cx="4564985" cy="1357475"/>
          </a:xfrm>
        </p:grpSpPr>
        <p:sp>
          <p:nvSpPr>
            <p:cNvPr id="73"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4" name="Rectangle 73"/>
            <p:cNvSpPr/>
            <p:nvPr/>
          </p:nvSpPr>
          <p:spPr>
            <a:xfrm>
              <a:off x="2338730" y="3087314"/>
              <a:ext cx="3609278" cy="309968"/>
            </a:xfrm>
            <a:prstGeom prst="rect">
              <a:avLst/>
            </a:prstGeom>
            <a:solidFill>
              <a:srgbClr val="FF746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20" name="Chart 19"/>
          <p:cNvGraphicFramePr/>
          <p:nvPr/>
        </p:nvGraphicFramePr>
        <p:xfrm>
          <a:off x="1286932" y="1612445"/>
          <a:ext cx="2743200" cy="2743200"/>
        </p:xfrm>
        <a:graphic>
          <a:graphicData uri="http://schemas.openxmlformats.org/drawingml/2006/chart">
            <c:chart xmlns:c="http://schemas.openxmlformats.org/drawingml/2006/chart" xmlns:r="http://schemas.openxmlformats.org/officeDocument/2006/relationships" r:id="rId3"/>
          </a:graphicData>
        </a:graphic>
      </p:graphicFrame>
      <p:grpSp>
        <p:nvGrpSpPr>
          <p:cNvPr id="81" name="Group 80"/>
          <p:cNvGrpSpPr/>
          <p:nvPr/>
        </p:nvGrpSpPr>
        <p:grpSpPr>
          <a:xfrm>
            <a:off x="4957043" y="4559575"/>
            <a:ext cx="2286000" cy="1616139"/>
            <a:chOff x="1879600" y="3087314"/>
            <a:chExt cx="4564985" cy="1357475"/>
          </a:xfrm>
        </p:grpSpPr>
        <p:sp>
          <p:nvSpPr>
            <p:cNvPr id="82"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3" name="Rectangle 82"/>
            <p:cNvSpPr/>
            <p:nvPr/>
          </p:nvSpPr>
          <p:spPr>
            <a:xfrm>
              <a:off x="2338730" y="3087314"/>
              <a:ext cx="3609278" cy="309968"/>
            </a:xfrm>
            <a:prstGeom prst="rect">
              <a:avLst/>
            </a:prstGeom>
            <a:solidFill>
              <a:srgbClr val="4CC8EC"/>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4" name="Chart 83"/>
          <p:cNvGraphicFramePr/>
          <p:nvPr/>
        </p:nvGraphicFramePr>
        <p:xfrm>
          <a:off x="4728443" y="1612445"/>
          <a:ext cx="2743200" cy="2743200"/>
        </p:xfrm>
        <a:graphic>
          <a:graphicData uri="http://schemas.openxmlformats.org/drawingml/2006/chart">
            <c:chart xmlns:c="http://schemas.openxmlformats.org/drawingml/2006/chart" xmlns:r="http://schemas.openxmlformats.org/officeDocument/2006/relationships" r:id="rId4"/>
          </a:graphicData>
        </a:graphic>
      </p:graphicFrame>
      <p:grpSp>
        <p:nvGrpSpPr>
          <p:cNvPr id="85" name="Group 84"/>
          <p:cNvGrpSpPr/>
          <p:nvPr/>
        </p:nvGrpSpPr>
        <p:grpSpPr>
          <a:xfrm>
            <a:off x="8627154" y="4559575"/>
            <a:ext cx="2286000" cy="1616139"/>
            <a:chOff x="1879600" y="3087314"/>
            <a:chExt cx="4564985" cy="1357475"/>
          </a:xfrm>
        </p:grpSpPr>
        <p:sp>
          <p:nvSpPr>
            <p:cNvPr id="86"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2338730" y="3087314"/>
              <a:ext cx="3609278" cy="309968"/>
            </a:xfrm>
            <a:prstGeom prst="rect">
              <a:avLst/>
            </a:prstGeom>
            <a:solidFill>
              <a:srgbClr val="F4C956"/>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8" name="Chart 87"/>
          <p:cNvGraphicFramePr/>
          <p:nvPr/>
        </p:nvGraphicFramePr>
        <p:xfrm>
          <a:off x="8398554" y="1612445"/>
          <a:ext cx="2743200" cy="274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154175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0">
                                            <p:graphicEl>
                                              <a:chart seriesIdx="-3" categoryIdx="-3" bldStep="gridLegend"/>
                                            </p:graphicEl>
                                          </p:spTgt>
                                        </p:tgtEl>
                                        <p:attrNameLst>
                                          <p:attrName>style.visibility</p:attrName>
                                        </p:attrNameLst>
                                      </p:cBhvr>
                                      <p:to>
                                        <p:strVal val="visible"/>
                                      </p:to>
                                    </p:set>
                                    <p:animEffect transition="in" filter="fade">
                                      <p:cBhvr>
                                        <p:cTn id="11" dur="250"/>
                                        <p:tgtEl>
                                          <p:spTgt spid="20">
                                            <p:graphicEl>
                                              <a:chart seriesIdx="-3" categoryIdx="-3" bldStep="gridLegend"/>
                                            </p:graphicEl>
                                          </p:spTgt>
                                        </p:tgtEl>
                                      </p:cBhvr>
                                    </p:animEffect>
                                    <p:anim calcmode="lin" valueType="num">
                                      <p:cBhvr>
                                        <p:cTn id="12" dur="250" fill="hold"/>
                                        <p:tgtEl>
                                          <p:spTgt spid="20">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250" fill="hold"/>
                                        <p:tgtEl>
                                          <p:spTgt spid="20">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graphicEl>
                                              <a:chart seriesIdx="-4" categoryIdx="0" bldStep="category"/>
                                            </p:graphicEl>
                                          </p:spTgt>
                                        </p:tgtEl>
                                        <p:attrNameLst>
                                          <p:attrName>style.visibility</p:attrName>
                                        </p:attrNameLst>
                                      </p:cBhvr>
                                      <p:to>
                                        <p:strVal val="visible"/>
                                      </p:to>
                                    </p:set>
                                    <p:animEffect transition="in" filter="fade">
                                      <p:cBhvr>
                                        <p:cTn id="17" dur="1000"/>
                                        <p:tgtEl>
                                          <p:spTgt spid="20">
                                            <p:graphicEl>
                                              <a:chart seriesIdx="-4" categoryIdx="0" bldStep="category"/>
                                            </p:graphicEl>
                                          </p:spTgt>
                                        </p:tgtEl>
                                      </p:cBhvr>
                                    </p:animEffect>
                                    <p:anim calcmode="lin" valueType="num">
                                      <p:cBhvr>
                                        <p:cTn id="18" dur="1000" fill="hold"/>
                                        <p:tgtEl>
                                          <p:spTgt spid="20">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20">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20">
                                            <p:graphicEl>
                                              <a:chart seriesIdx="-4" categoryIdx="1" bldStep="category"/>
                                            </p:graphicEl>
                                          </p:spTgt>
                                        </p:tgtEl>
                                        <p:attrNameLst>
                                          <p:attrName>style.visibility</p:attrName>
                                        </p:attrNameLst>
                                      </p:cBhvr>
                                      <p:to>
                                        <p:strVal val="visible"/>
                                      </p:to>
                                    </p:set>
                                    <p:animEffect transition="in" filter="fade">
                                      <p:cBhvr>
                                        <p:cTn id="23" dur="1000"/>
                                        <p:tgtEl>
                                          <p:spTgt spid="20">
                                            <p:graphicEl>
                                              <a:chart seriesIdx="-4" categoryIdx="1" bldStep="category"/>
                                            </p:graphicEl>
                                          </p:spTgt>
                                        </p:tgtEl>
                                      </p:cBhvr>
                                    </p:animEffect>
                                    <p:anim calcmode="lin" valueType="num">
                                      <p:cBhvr>
                                        <p:cTn id="24" dur="1000" fill="hold"/>
                                        <p:tgtEl>
                                          <p:spTgt spid="20">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20">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20">
                                            <p:graphicEl>
                                              <a:chart seriesIdx="-4" categoryIdx="2" bldStep="category"/>
                                            </p:graphicEl>
                                          </p:spTgt>
                                        </p:tgtEl>
                                        <p:attrNameLst>
                                          <p:attrName>style.visibility</p:attrName>
                                        </p:attrNameLst>
                                      </p:cBhvr>
                                      <p:to>
                                        <p:strVal val="visible"/>
                                      </p:to>
                                    </p:set>
                                    <p:animEffect transition="in" filter="fade">
                                      <p:cBhvr>
                                        <p:cTn id="29" dur="1000"/>
                                        <p:tgtEl>
                                          <p:spTgt spid="20">
                                            <p:graphicEl>
                                              <a:chart seriesIdx="-4" categoryIdx="2" bldStep="category"/>
                                            </p:graphicEl>
                                          </p:spTgt>
                                        </p:tgtEl>
                                      </p:cBhvr>
                                    </p:animEffect>
                                    <p:anim calcmode="lin" valueType="num">
                                      <p:cBhvr>
                                        <p:cTn id="30" dur="1000" fill="hold"/>
                                        <p:tgtEl>
                                          <p:spTgt spid="20">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20">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37" presetClass="entr" presetSubtype="0" fill="hold" nodeType="afterEffect">
                                  <p:stCondLst>
                                    <p:cond delay="0"/>
                                  </p:stCondLst>
                                  <p:childTnLst>
                                    <p:set>
                                      <p:cBhvr>
                                        <p:cTn id="34" dur="1" fill="hold">
                                          <p:stCondLst>
                                            <p:cond delay="0"/>
                                          </p:stCondLst>
                                        </p:cTn>
                                        <p:tgtEl>
                                          <p:spTgt spid="72"/>
                                        </p:tgtEl>
                                        <p:attrNameLst>
                                          <p:attrName>style.visibility</p:attrName>
                                        </p:attrNameLst>
                                      </p:cBhvr>
                                      <p:to>
                                        <p:strVal val="visible"/>
                                      </p:to>
                                    </p:set>
                                    <p:animEffect transition="in" filter="fade">
                                      <p:cBhvr>
                                        <p:cTn id="35" dur="1000"/>
                                        <p:tgtEl>
                                          <p:spTgt spid="72"/>
                                        </p:tgtEl>
                                      </p:cBhvr>
                                    </p:animEffect>
                                    <p:anim calcmode="lin" valueType="num">
                                      <p:cBhvr>
                                        <p:cTn id="36" dur="1000" fill="hold"/>
                                        <p:tgtEl>
                                          <p:spTgt spid="72"/>
                                        </p:tgtEl>
                                        <p:attrNameLst>
                                          <p:attrName>ppt_x</p:attrName>
                                        </p:attrNameLst>
                                      </p:cBhvr>
                                      <p:tavLst>
                                        <p:tav tm="0">
                                          <p:val>
                                            <p:strVal val="#ppt_x"/>
                                          </p:val>
                                        </p:tav>
                                        <p:tav tm="100000">
                                          <p:val>
                                            <p:strVal val="#ppt_x"/>
                                          </p:val>
                                        </p:tav>
                                      </p:tavLst>
                                    </p:anim>
                                    <p:anim calcmode="lin" valueType="num">
                                      <p:cBhvr>
                                        <p:cTn id="37" dur="900" decel="100000" fill="hold"/>
                                        <p:tgtEl>
                                          <p:spTgt spid="72"/>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84">
                                            <p:graphicEl>
                                              <a:chart seriesIdx="-3" categoryIdx="-3" bldStep="gridLegend"/>
                                            </p:graphicEl>
                                          </p:spTgt>
                                        </p:tgtEl>
                                        <p:attrNameLst>
                                          <p:attrName>style.visibility</p:attrName>
                                        </p:attrNameLst>
                                      </p:cBhvr>
                                      <p:to>
                                        <p:strVal val="visible"/>
                                      </p:to>
                                    </p:set>
                                    <p:animEffect transition="in" filter="fade">
                                      <p:cBhvr>
                                        <p:cTn id="42" dur="250"/>
                                        <p:tgtEl>
                                          <p:spTgt spid="84">
                                            <p:graphicEl>
                                              <a:chart seriesIdx="-3" categoryIdx="-3" bldStep="gridLegend"/>
                                            </p:graphicEl>
                                          </p:spTgt>
                                        </p:tgtEl>
                                      </p:cBhvr>
                                    </p:animEffect>
                                    <p:anim calcmode="lin" valueType="num">
                                      <p:cBhvr>
                                        <p:cTn id="43" dur="250" fill="hold"/>
                                        <p:tgtEl>
                                          <p:spTgt spid="84">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4" dur="250" fill="hold"/>
                                        <p:tgtEl>
                                          <p:spTgt spid="84">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45" fill="hold">
                            <p:stCondLst>
                              <p:cond delay="5250"/>
                            </p:stCondLst>
                            <p:childTnLst>
                              <p:par>
                                <p:cTn id="46" presetID="42" presetClass="entr" presetSubtype="0" fill="hold" grpId="0" nodeType="afterEffect">
                                  <p:stCondLst>
                                    <p:cond delay="0"/>
                                  </p:stCondLst>
                                  <p:childTnLst>
                                    <p:set>
                                      <p:cBhvr>
                                        <p:cTn id="47" dur="1" fill="hold">
                                          <p:stCondLst>
                                            <p:cond delay="0"/>
                                          </p:stCondLst>
                                        </p:cTn>
                                        <p:tgtEl>
                                          <p:spTgt spid="84">
                                            <p:graphicEl>
                                              <a:chart seriesIdx="-4" categoryIdx="0" bldStep="category"/>
                                            </p:graphicEl>
                                          </p:spTgt>
                                        </p:tgtEl>
                                        <p:attrNameLst>
                                          <p:attrName>style.visibility</p:attrName>
                                        </p:attrNameLst>
                                      </p:cBhvr>
                                      <p:to>
                                        <p:strVal val="visible"/>
                                      </p:to>
                                    </p:set>
                                    <p:animEffect transition="in" filter="fade">
                                      <p:cBhvr>
                                        <p:cTn id="48" dur="1000"/>
                                        <p:tgtEl>
                                          <p:spTgt spid="84">
                                            <p:graphicEl>
                                              <a:chart seriesIdx="-4" categoryIdx="0" bldStep="category"/>
                                            </p:graphicEl>
                                          </p:spTgt>
                                        </p:tgtEl>
                                      </p:cBhvr>
                                    </p:animEffect>
                                    <p:anim calcmode="lin" valueType="num">
                                      <p:cBhvr>
                                        <p:cTn id="49" dur="1000" fill="hold"/>
                                        <p:tgtEl>
                                          <p:spTgt spid="84">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50" dur="1000" fill="hold"/>
                                        <p:tgtEl>
                                          <p:spTgt spid="84">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51" fill="hold">
                            <p:stCondLst>
                              <p:cond delay="6250"/>
                            </p:stCondLst>
                            <p:childTnLst>
                              <p:par>
                                <p:cTn id="52" presetID="42" presetClass="entr" presetSubtype="0" fill="hold" grpId="0" nodeType="afterEffect">
                                  <p:stCondLst>
                                    <p:cond delay="0"/>
                                  </p:stCondLst>
                                  <p:childTnLst>
                                    <p:set>
                                      <p:cBhvr>
                                        <p:cTn id="53" dur="1" fill="hold">
                                          <p:stCondLst>
                                            <p:cond delay="0"/>
                                          </p:stCondLst>
                                        </p:cTn>
                                        <p:tgtEl>
                                          <p:spTgt spid="84">
                                            <p:graphicEl>
                                              <a:chart seriesIdx="-4" categoryIdx="1" bldStep="category"/>
                                            </p:graphicEl>
                                          </p:spTgt>
                                        </p:tgtEl>
                                        <p:attrNameLst>
                                          <p:attrName>style.visibility</p:attrName>
                                        </p:attrNameLst>
                                      </p:cBhvr>
                                      <p:to>
                                        <p:strVal val="visible"/>
                                      </p:to>
                                    </p:set>
                                    <p:animEffect transition="in" filter="fade">
                                      <p:cBhvr>
                                        <p:cTn id="54" dur="1000"/>
                                        <p:tgtEl>
                                          <p:spTgt spid="84">
                                            <p:graphicEl>
                                              <a:chart seriesIdx="-4" categoryIdx="1" bldStep="category"/>
                                            </p:graphicEl>
                                          </p:spTgt>
                                        </p:tgtEl>
                                      </p:cBhvr>
                                    </p:animEffect>
                                    <p:anim calcmode="lin" valueType="num">
                                      <p:cBhvr>
                                        <p:cTn id="55" dur="1000" fill="hold"/>
                                        <p:tgtEl>
                                          <p:spTgt spid="84">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56" dur="1000" fill="hold"/>
                                        <p:tgtEl>
                                          <p:spTgt spid="84">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57" fill="hold">
                            <p:stCondLst>
                              <p:cond delay="7250"/>
                            </p:stCondLst>
                            <p:childTnLst>
                              <p:par>
                                <p:cTn id="58" presetID="42" presetClass="entr" presetSubtype="0" fill="hold" grpId="0" nodeType="afterEffect">
                                  <p:stCondLst>
                                    <p:cond delay="0"/>
                                  </p:stCondLst>
                                  <p:childTnLst>
                                    <p:set>
                                      <p:cBhvr>
                                        <p:cTn id="59" dur="1" fill="hold">
                                          <p:stCondLst>
                                            <p:cond delay="0"/>
                                          </p:stCondLst>
                                        </p:cTn>
                                        <p:tgtEl>
                                          <p:spTgt spid="84">
                                            <p:graphicEl>
                                              <a:chart seriesIdx="-4" categoryIdx="2" bldStep="category"/>
                                            </p:graphicEl>
                                          </p:spTgt>
                                        </p:tgtEl>
                                        <p:attrNameLst>
                                          <p:attrName>style.visibility</p:attrName>
                                        </p:attrNameLst>
                                      </p:cBhvr>
                                      <p:to>
                                        <p:strVal val="visible"/>
                                      </p:to>
                                    </p:set>
                                    <p:animEffect transition="in" filter="fade">
                                      <p:cBhvr>
                                        <p:cTn id="60" dur="1000"/>
                                        <p:tgtEl>
                                          <p:spTgt spid="84">
                                            <p:graphicEl>
                                              <a:chart seriesIdx="-4" categoryIdx="2" bldStep="category"/>
                                            </p:graphicEl>
                                          </p:spTgt>
                                        </p:tgtEl>
                                      </p:cBhvr>
                                    </p:animEffect>
                                    <p:anim calcmode="lin" valueType="num">
                                      <p:cBhvr>
                                        <p:cTn id="61" dur="1000" fill="hold"/>
                                        <p:tgtEl>
                                          <p:spTgt spid="84">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62" dur="1000" fill="hold"/>
                                        <p:tgtEl>
                                          <p:spTgt spid="84">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63" fill="hold">
                            <p:stCondLst>
                              <p:cond delay="8250"/>
                            </p:stCondLst>
                            <p:childTnLst>
                              <p:par>
                                <p:cTn id="64" presetID="37" presetClass="entr" presetSubtype="0" fill="hold" nodeType="afterEffect">
                                  <p:stCondLst>
                                    <p:cond delay="0"/>
                                  </p:stCondLst>
                                  <p:childTnLst>
                                    <p:set>
                                      <p:cBhvr>
                                        <p:cTn id="65" dur="1" fill="hold">
                                          <p:stCondLst>
                                            <p:cond delay="0"/>
                                          </p:stCondLst>
                                        </p:cTn>
                                        <p:tgtEl>
                                          <p:spTgt spid="81"/>
                                        </p:tgtEl>
                                        <p:attrNameLst>
                                          <p:attrName>style.visibility</p:attrName>
                                        </p:attrNameLst>
                                      </p:cBhvr>
                                      <p:to>
                                        <p:strVal val="visible"/>
                                      </p:to>
                                    </p:set>
                                    <p:animEffect transition="in" filter="fade">
                                      <p:cBhvr>
                                        <p:cTn id="66" dur="1000"/>
                                        <p:tgtEl>
                                          <p:spTgt spid="81"/>
                                        </p:tgtEl>
                                      </p:cBhvr>
                                    </p:animEffect>
                                    <p:anim calcmode="lin" valueType="num">
                                      <p:cBhvr>
                                        <p:cTn id="67" dur="1000" fill="hold"/>
                                        <p:tgtEl>
                                          <p:spTgt spid="81"/>
                                        </p:tgtEl>
                                        <p:attrNameLst>
                                          <p:attrName>ppt_x</p:attrName>
                                        </p:attrNameLst>
                                      </p:cBhvr>
                                      <p:tavLst>
                                        <p:tav tm="0">
                                          <p:val>
                                            <p:strVal val="#ppt_x"/>
                                          </p:val>
                                        </p:tav>
                                        <p:tav tm="100000">
                                          <p:val>
                                            <p:strVal val="#ppt_x"/>
                                          </p:val>
                                        </p:tav>
                                      </p:tavLst>
                                    </p:anim>
                                    <p:anim calcmode="lin" valueType="num">
                                      <p:cBhvr>
                                        <p:cTn id="68" dur="900" decel="100000" fill="hold"/>
                                        <p:tgtEl>
                                          <p:spTgt spid="81"/>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70" fill="hold">
                            <p:stCondLst>
                              <p:cond delay="9250"/>
                            </p:stCondLst>
                            <p:childTnLst>
                              <p:par>
                                <p:cTn id="71" presetID="42" presetClass="entr" presetSubtype="0" fill="hold" grpId="0" nodeType="afterEffect">
                                  <p:stCondLst>
                                    <p:cond delay="0"/>
                                  </p:stCondLst>
                                  <p:childTnLst>
                                    <p:set>
                                      <p:cBhvr>
                                        <p:cTn id="72" dur="1" fill="hold">
                                          <p:stCondLst>
                                            <p:cond delay="0"/>
                                          </p:stCondLst>
                                        </p:cTn>
                                        <p:tgtEl>
                                          <p:spTgt spid="88">
                                            <p:graphicEl>
                                              <a:chart seriesIdx="-3" categoryIdx="-3" bldStep="gridLegend"/>
                                            </p:graphicEl>
                                          </p:spTgt>
                                        </p:tgtEl>
                                        <p:attrNameLst>
                                          <p:attrName>style.visibility</p:attrName>
                                        </p:attrNameLst>
                                      </p:cBhvr>
                                      <p:to>
                                        <p:strVal val="visible"/>
                                      </p:to>
                                    </p:set>
                                    <p:animEffect transition="in" filter="fade">
                                      <p:cBhvr>
                                        <p:cTn id="73" dur="250"/>
                                        <p:tgtEl>
                                          <p:spTgt spid="88">
                                            <p:graphicEl>
                                              <a:chart seriesIdx="-3" categoryIdx="-3" bldStep="gridLegend"/>
                                            </p:graphicEl>
                                          </p:spTgt>
                                        </p:tgtEl>
                                      </p:cBhvr>
                                    </p:animEffect>
                                    <p:anim calcmode="lin" valueType="num">
                                      <p:cBhvr>
                                        <p:cTn id="74" dur="250" fill="hold"/>
                                        <p:tgtEl>
                                          <p:spTgt spid="88">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75" dur="250" fill="hold"/>
                                        <p:tgtEl>
                                          <p:spTgt spid="88">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42" presetClass="entr" presetSubtype="0" fill="hold" grpId="0" nodeType="afterEffect">
                                  <p:stCondLst>
                                    <p:cond delay="0"/>
                                  </p:stCondLst>
                                  <p:childTnLst>
                                    <p:set>
                                      <p:cBhvr>
                                        <p:cTn id="78" dur="1" fill="hold">
                                          <p:stCondLst>
                                            <p:cond delay="0"/>
                                          </p:stCondLst>
                                        </p:cTn>
                                        <p:tgtEl>
                                          <p:spTgt spid="88">
                                            <p:graphicEl>
                                              <a:chart seriesIdx="-4" categoryIdx="0" bldStep="category"/>
                                            </p:graphicEl>
                                          </p:spTgt>
                                        </p:tgtEl>
                                        <p:attrNameLst>
                                          <p:attrName>style.visibility</p:attrName>
                                        </p:attrNameLst>
                                      </p:cBhvr>
                                      <p:to>
                                        <p:strVal val="visible"/>
                                      </p:to>
                                    </p:set>
                                    <p:animEffect transition="in" filter="fade">
                                      <p:cBhvr>
                                        <p:cTn id="79" dur="1000"/>
                                        <p:tgtEl>
                                          <p:spTgt spid="88">
                                            <p:graphicEl>
                                              <a:chart seriesIdx="-4" categoryIdx="0" bldStep="category"/>
                                            </p:graphicEl>
                                          </p:spTgt>
                                        </p:tgtEl>
                                      </p:cBhvr>
                                    </p:animEffect>
                                    <p:anim calcmode="lin" valueType="num">
                                      <p:cBhvr>
                                        <p:cTn id="80" dur="1000" fill="hold"/>
                                        <p:tgtEl>
                                          <p:spTgt spid="88">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81" dur="1000" fill="hold"/>
                                        <p:tgtEl>
                                          <p:spTgt spid="88">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88">
                                            <p:graphicEl>
                                              <a:chart seriesIdx="-4" categoryIdx="1" bldStep="category"/>
                                            </p:graphicEl>
                                          </p:spTgt>
                                        </p:tgtEl>
                                        <p:attrNameLst>
                                          <p:attrName>style.visibility</p:attrName>
                                        </p:attrNameLst>
                                      </p:cBhvr>
                                      <p:to>
                                        <p:strVal val="visible"/>
                                      </p:to>
                                    </p:set>
                                    <p:animEffect transition="in" filter="fade">
                                      <p:cBhvr>
                                        <p:cTn id="85" dur="1000"/>
                                        <p:tgtEl>
                                          <p:spTgt spid="88">
                                            <p:graphicEl>
                                              <a:chart seriesIdx="-4" categoryIdx="1" bldStep="category"/>
                                            </p:graphicEl>
                                          </p:spTgt>
                                        </p:tgtEl>
                                      </p:cBhvr>
                                    </p:animEffect>
                                    <p:anim calcmode="lin" valueType="num">
                                      <p:cBhvr>
                                        <p:cTn id="86" dur="1000" fill="hold"/>
                                        <p:tgtEl>
                                          <p:spTgt spid="88">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87" dur="1000" fill="hold"/>
                                        <p:tgtEl>
                                          <p:spTgt spid="88">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88" fill="hold">
                            <p:stCondLst>
                              <p:cond delay="11500"/>
                            </p:stCondLst>
                            <p:childTnLst>
                              <p:par>
                                <p:cTn id="89" presetID="42" presetClass="entr" presetSubtype="0" fill="hold" grpId="0" nodeType="afterEffect">
                                  <p:stCondLst>
                                    <p:cond delay="0"/>
                                  </p:stCondLst>
                                  <p:childTnLst>
                                    <p:set>
                                      <p:cBhvr>
                                        <p:cTn id="90" dur="1" fill="hold">
                                          <p:stCondLst>
                                            <p:cond delay="0"/>
                                          </p:stCondLst>
                                        </p:cTn>
                                        <p:tgtEl>
                                          <p:spTgt spid="88">
                                            <p:graphicEl>
                                              <a:chart seriesIdx="-4" categoryIdx="2" bldStep="category"/>
                                            </p:graphicEl>
                                          </p:spTgt>
                                        </p:tgtEl>
                                        <p:attrNameLst>
                                          <p:attrName>style.visibility</p:attrName>
                                        </p:attrNameLst>
                                      </p:cBhvr>
                                      <p:to>
                                        <p:strVal val="visible"/>
                                      </p:to>
                                    </p:set>
                                    <p:animEffect transition="in" filter="fade">
                                      <p:cBhvr>
                                        <p:cTn id="91" dur="1000"/>
                                        <p:tgtEl>
                                          <p:spTgt spid="88">
                                            <p:graphicEl>
                                              <a:chart seriesIdx="-4" categoryIdx="2" bldStep="category"/>
                                            </p:graphicEl>
                                          </p:spTgt>
                                        </p:tgtEl>
                                      </p:cBhvr>
                                    </p:animEffect>
                                    <p:anim calcmode="lin" valueType="num">
                                      <p:cBhvr>
                                        <p:cTn id="92" dur="1000" fill="hold"/>
                                        <p:tgtEl>
                                          <p:spTgt spid="88">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93" dur="1000" fill="hold"/>
                                        <p:tgtEl>
                                          <p:spTgt spid="88">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94" fill="hold">
                            <p:stCondLst>
                              <p:cond delay="12500"/>
                            </p:stCondLst>
                            <p:childTnLst>
                              <p:par>
                                <p:cTn id="95" presetID="37" presetClass="entr" presetSubtype="0" fill="hold" nodeType="afterEffect">
                                  <p:stCondLst>
                                    <p:cond delay="0"/>
                                  </p:stCondLst>
                                  <p:childTnLst>
                                    <p:set>
                                      <p:cBhvr>
                                        <p:cTn id="96" dur="1" fill="hold">
                                          <p:stCondLst>
                                            <p:cond delay="0"/>
                                          </p:stCondLst>
                                        </p:cTn>
                                        <p:tgtEl>
                                          <p:spTgt spid="85"/>
                                        </p:tgtEl>
                                        <p:attrNameLst>
                                          <p:attrName>style.visibility</p:attrName>
                                        </p:attrNameLst>
                                      </p:cBhvr>
                                      <p:to>
                                        <p:strVal val="visible"/>
                                      </p:to>
                                    </p:set>
                                    <p:animEffect transition="in" filter="fade">
                                      <p:cBhvr>
                                        <p:cTn id="97" dur="1000"/>
                                        <p:tgtEl>
                                          <p:spTgt spid="85"/>
                                        </p:tgtEl>
                                      </p:cBhvr>
                                    </p:animEffect>
                                    <p:anim calcmode="lin" valueType="num">
                                      <p:cBhvr>
                                        <p:cTn id="98" dur="1000" fill="hold"/>
                                        <p:tgtEl>
                                          <p:spTgt spid="85"/>
                                        </p:tgtEl>
                                        <p:attrNameLst>
                                          <p:attrName>ppt_x</p:attrName>
                                        </p:attrNameLst>
                                      </p:cBhvr>
                                      <p:tavLst>
                                        <p:tav tm="0">
                                          <p:val>
                                            <p:strVal val="#ppt_x"/>
                                          </p:val>
                                        </p:tav>
                                        <p:tav tm="100000">
                                          <p:val>
                                            <p:strVal val="#ppt_x"/>
                                          </p:val>
                                        </p:tav>
                                      </p:tavLst>
                                    </p:anim>
                                    <p:anim calcmode="lin" valueType="num">
                                      <p:cBhvr>
                                        <p:cTn id="99" dur="900" decel="100000" fill="hold"/>
                                        <p:tgtEl>
                                          <p:spTgt spid="85"/>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8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0" grpId="0" uiExpand="1">
        <p:bldSub>
          <a:bldChart bld="category"/>
        </p:bldSub>
      </p:bldGraphic>
      <p:bldGraphic spid="84" grpId="0" uiExpand="1">
        <p:bldSub>
          <a:bldChart bld="category"/>
        </p:bldSub>
      </p:bldGraphic>
      <p:bldGraphic spid="88" grpId="0" uiExpand="1">
        <p:bldSub>
          <a:bldChart bld="category"/>
        </p:bldSub>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F4C95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01162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650999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F746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4CC8EC"/>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AUSTRIA MAP</a:t>
            </a:r>
          </a:p>
          <a:p>
            <a:pPr algn="r"/>
            <a:r>
              <a:rPr lang="en-US" dirty="0">
                <a:solidFill>
                  <a:schemeClr val="bg1"/>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57CCC6"/>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2709019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4CC8EC"/>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57CCC6"/>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F7467"/>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195345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FF9285"/>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F4C956"/>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FF7467"/>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CC8EC"/>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57CCC6"/>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dirty="0">
                <a:solidFill>
                  <a:srgbClr val="FF7467"/>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dirty="0">
                <a:solidFill>
                  <a:srgbClr val="4CC8EC"/>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dirty="0">
                <a:solidFill>
                  <a:srgbClr val="F4C956"/>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dirty="0">
                <a:solidFill>
                  <a:srgbClr val="57CCC6"/>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dirty="0">
                <a:solidFill>
                  <a:srgbClr val="FF9285"/>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78895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9" name="TextBox 8"/>
          <p:cNvSpPr txBox="1"/>
          <p:nvPr/>
        </p:nvSpPr>
        <p:spPr>
          <a:xfrm>
            <a:off x="7190685" y="1028343"/>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p:cNvSpPr txBox="1"/>
          <p:nvPr/>
        </p:nvSpPr>
        <p:spPr>
          <a:xfrm>
            <a:off x="7190685" y="3429000"/>
            <a:ext cx="4053048"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1" name="Text Box 10"/>
          <p:cNvSpPr txBox="1">
            <a:spLocks noChangeArrowheads="1"/>
          </p:cNvSpPr>
          <p:nvPr/>
        </p:nvSpPr>
        <p:spPr bwMode="auto">
          <a:xfrm>
            <a:off x="7190685" y="5451275"/>
            <a:ext cx="3906294"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lumMod val="85000"/>
                  </a:schemeClr>
                </a:solidFill>
                <a:latin typeface="Candara" panose="020E0502030303020204" pitchFamily="34" charset="0"/>
              </a:rPr>
              <a:t>Lorem ipsum dolor sit amet consecte</a:t>
            </a:r>
          </a:p>
        </p:txBody>
      </p:sp>
      <p:sp>
        <p:nvSpPr>
          <p:cNvPr id="2" name="Rectangle 1"/>
          <p:cNvSpPr/>
          <p:nvPr/>
        </p:nvSpPr>
        <p:spPr>
          <a:xfrm>
            <a:off x="112889" y="135467"/>
            <a:ext cx="2878667" cy="6604000"/>
          </a:xfrm>
          <a:prstGeom prst="rect">
            <a:avLst/>
          </a:prstGeom>
          <a:blipFill>
            <a:blip r:embed="rId3"/>
            <a:stretch>
              <a:fillRect/>
            </a:stretch>
          </a:blipFill>
          <a:ln w="635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104445" y="135467"/>
            <a:ext cx="2878667" cy="6604000"/>
          </a:xfrm>
          <a:prstGeom prst="rect">
            <a:avLst/>
          </a:prstGeom>
          <a:blipFill>
            <a:blip r:embed="rId4"/>
            <a:stretch>
              <a:fillRect/>
            </a:stretch>
          </a:blipFill>
          <a:ln w="6350">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74900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1000"/>
                                        <p:tgtEl>
                                          <p:spTgt spid="13"/>
                                        </p:tgtEl>
                                      </p:cBhvr>
                                    </p:animEffect>
                                    <p:anim calcmode="lin" valueType="num">
                                      <p:cBhvr>
                                        <p:cTn id="19" dur="1000" fill="hold"/>
                                        <p:tgtEl>
                                          <p:spTgt spid="13"/>
                                        </p:tgtEl>
                                        <p:attrNameLst>
                                          <p:attrName>ppt_x</p:attrName>
                                        </p:attrNameLst>
                                      </p:cBhvr>
                                      <p:tavLst>
                                        <p:tav tm="0">
                                          <p:val>
                                            <p:strVal val="#ppt_x"/>
                                          </p:val>
                                        </p:tav>
                                        <p:tav tm="100000">
                                          <p:val>
                                            <p:strVal val="#ppt_x"/>
                                          </p:val>
                                        </p:tav>
                                      </p:tavLst>
                                    </p:anim>
                                    <p:anim calcmode="lin" valueType="num">
                                      <p:cBhvr>
                                        <p:cTn id="20" dur="900" decel="100000" fill="hold"/>
                                        <p:tgtEl>
                                          <p:spTgt spid="1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up)">
                                      <p:cBhvr>
                                        <p:cTn id="25" dur="1000"/>
                                        <p:tgtEl>
                                          <p:spTgt spid="10"/>
                                        </p:tgtEl>
                                      </p:cBhvr>
                                    </p:animEffect>
                                  </p:childTnLst>
                                </p:cTn>
                              </p:par>
                            </p:childTnLst>
                          </p:cTn>
                        </p:par>
                        <p:par>
                          <p:cTn id="26" fill="hold">
                            <p:stCondLst>
                              <p:cond delay="3750"/>
                            </p:stCondLst>
                            <p:childTnLst>
                              <p:par>
                                <p:cTn id="27" presetID="2" presetClass="entr" presetSubtype="2"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1+#ppt_w/2"/>
                                          </p:val>
                                        </p:tav>
                                        <p:tav tm="100000">
                                          <p:val>
                                            <p:strVal val="#ppt_x"/>
                                          </p:val>
                                        </p:tav>
                                      </p:tavLst>
                                    </p:anim>
                                    <p:anim calcmode="lin" valueType="num">
                                      <p:cBhvr additive="base">
                                        <p:cTn id="30"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2" grpId="0" animBg="1"/>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grpSp>
        <p:nvGrpSpPr>
          <p:cNvPr id="3" name="Group 33"/>
          <p:cNvGrpSpPr/>
          <p:nvPr/>
        </p:nvGrpSpPr>
        <p:grpSpPr>
          <a:xfrm rot="16200000">
            <a:off x="3999003" y="1475726"/>
            <a:ext cx="2095132" cy="2468455"/>
            <a:chOff x="1208671" y="1659213"/>
            <a:chExt cx="2151201" cy="2534514"/>
          </a:xfrm>
          <a:solidFill>
            <a:srgbClr val="FF7467"/>
          </a:solidFill>
        </p:grpSpPr>
        <p:sp>
          <p:nvSpPr>
            <p:cNvPr id="25" name="Flowchart: Alternate Process 24"/>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Isosceles Triangle 31"/>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33"/>
          <p:cNvGrpSpPr/>
          <p:nvPr/>
        </p:nvGrpSpPr>
        <p:grpSpPr>
          <a:xfrm>
            <a:off x="6292074" y="1662386"/>
            <a:ext cx="2095133" cy="2468455"/>
            <a:chOff x="1208671" y="1659213"/>
            <a:chExt cx="2151201" cy="2534514"/>
          </a:xfrm>
          <a:solidFill>
            <a:srgbClr val="4CC8EC"/>
          </a:solidFill>
        </p:grpSpPr>
        <p:sp>
          <p:nvSpPr>
            <p:cNvPr id="34" name="Flowchart: Alternate Process 3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Isosceles Triangle 34"/>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 name="Group 33"/>
          <p:cNvGrpSpPr/>
          <p:nvPr/>
        </p:nvGrpSpPr>
        <p:grpSpPr>
          <a:xfrm rot="5400000">
            <a:off x="6117282" y="3944181"/>
            <a:ext cx="2095132" cy="2468455"/>
            <a:chOff x="1208671" y="1659213"/>
            <a:chExt cx="2151201" cy="2534514"/>
          </a:xfrm>
          <a:solidFill>
            <a:srgbClr val="F4C956"/>
          </a:solidFill>
        </p:grpSpPr>
        <p:sp>
          <p:nvSpPr>
            <p:cNvPr id="44" name="Flowchart: Alternate Process 4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Isosceles Triangle 48"/>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33"/>
          <p:cNvGrpSpPr/>
          <p:nvPr/>
        </p:nvGrpSpPr>
        <p:grpSpPr>
          <a:xfrm rot="10800000">
            <a:off x="3792924" y="3750254"/>
            <a:ext cx="2095133" cy="2468455"/>
            <a:chOff x="1208671" y="1659213"/>
            <a:chExt cx="2151201" cy="2534514"/>
          </a:xfrm>
          <a:solidFill>
            <a:srgbClr val="57CCC6"/>
          </a:solidFill>
        </p:grpSpPr>
        <p:sp>
          <p:nvSpPr>
            <p:cNvPr id="53" name="Flowchart: Alternate Process 52"/>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Isosceles Triangle 53"/>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8" name="Group 134"/>
          <p:cNvGrpSpPr>
            <a:grpSpLocks noChangeAspect="1"/>
          </p:cNvGrpSpPr>
          <p:nvPr/>
        </p:nvGrpSpPr>
        <p:grpSpPr>
          <a:xfrm>
            <a:off x="3274123" y="2172921"/>
            <a:ext cx="1037599" cy="1038467"/>
            <a:chOff x="3287425" y="1417883"/>
            <a:chExt cx="648499" cy="649042"/>
          </a:xfrm>
          <a:effectLst>
            <a:outerShdw blurRad="50800" dist="38100" algn="l" rotWithShape="0">
              <a:prstClr val="black">
                <a:alpha val="40000"/>
              </a:prstClr>
            </a:outerShdw>
          </a:effectLst>
        </p:grpSpPr>
        <p:sp>
          <p:nvSpPr>
            <p:cNvPr id="89" name="Oval 88"/>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FF7467"/>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01</a:t>
              </a:r>
              <a:endParaRPr lang="en-US" sz="2133" b="1" dirty="0">
                <a:solidFill>
                  <a:schemeClr val="bg1"/>
                </a:solidFill>
                <a:latin typeface="+mj-lt"/>
              </a:endParaRPr>
            </a:p>
          </p:txBody>
        </p:sp>
      </p:grpSp>
      <p:grpSp>
        <p:nvGrpSpPr>
          <p:cNvPr id="96" name="Group 129"/>
          <p:cNvGrpSpPr>
            <a:grpSpLocks noChangeAspect="1"/>
          </p:cNvGrpSpPr>
          <p:nvPr/>
        </p:nvGrpSpPr>
        <p:grpSpPr>
          <a:xfrm>
            <a:off x="7868407" y="2172921"/>
            <a:ext cx="1037599" cy="1038467"/>
            <a:chOff x="2779491" y="2517212"/>
            <a:chExt cx="648499" cy="649042"/>
          </a:xfrm>
          <a:effectLst>
            <a:outerShdw blurRad="50800" dist="38100" dir="10800000" algn="r" rotWithShape="0">
              <a:prstClr val="black">
                <a:alpha val="40000"/>
              </a:prstClr>
            </a:outerShdw>
          </a:effectLst>
        </p:grpSpPr>
        <p:sp>
          <p:nvSpPr>
            <p:cNvPr id="97" name="Oval 96"/>
            <p:cNvSpPr>
              <a:spLocks noChangeAspect="1"/>
            </p:cNvSpPr>
            <p:nvPr/>
          </p:nvSpPr>
          <p:spPr>
            <a:xfrm>
              <a:off x="2779491" y="2517212"/>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4CC8EC"/>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02</a:t>
              </a:r>
              <a:endParaRPr lang="en-US" sz="2400" b="1" dirty="0">
                <a:latin typeface="+mj-lt"/>
              </a:endParaRPr>
            </a:p>
          </p:txBody>
        </p:sp>
      </p:grpSp>
      <p:grpSp>
        <p:nvGrpSpPr>
          <p:cNvPr id="127" name="Group 130"/>
          <p:cNvGrpSpPr>
            <a:grpSpLocks noChangeAspect="1"/>
          </p:cNvGrpSpPr>
          <p:nvPr/>
        </p:nvGrpSpPr>
        <p:grpSpPr>
          <a:xfrm>
            <a:off x="7801602" y="4660311"/>
            <a:ext cx="1037599" cy="1038467"/>
            <a:chOff x="3287425" y="3613920"/>
            <a:chExt cx="648499" cy="649042"/>
          </a:xfrm>
          <a:effectLst>
            <a:outerShdw blurRad="50800" dist="38100" dir="10800000" algn="r" rotWithShape="0">
              <a:prstClr val="black">
                <a:alpha val="40000"/>
              </a:prstClr>
            </a:outerShdw>
          </a:effectLst>
        </p:grpSpPr>
        <p:sp>
          <p:nvSpPr>
            <p:cNvPr id="128" name="Oval 127"/>
            <p:cNvSpPr>
              <a:spLocks noChangeAspect="1"/>
            </p:cNvSpPr>
            <p:nvPr/>
          </p:nvSpPr>
          <p:spPr>
            <a:xfrm>
              <a:off x="3287425" y="3613920"/>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F4C95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03</a:t>
              </a:r>
              <a:endParaRPr lang="en-US" sz="2400" b="1" dirty="0">
                <a:latin typeface="+mj-lt"/>
              </a:endParaRPr>
            </a:p>
          </p:txBody>
        </p:sp>
      </p:grpSp>
      <p:grpSp>
        <p:nvGrpSpPr>
          <p:cNvPr id="130" name="Group 133"/>
          <p:cNvGrpSpPr>
            <a:grpSpLocks noChangeAspect="1"/>
          </p:cNvGrpSpPr>
          <p:nvPr/>
        </p:nvGrpSpPr>
        <p:grpSpPr>
          <a:xfrm>
            <a:off x="3293542" y="4660311"/>
            <a:ext cx="1037599" cy="1038467"/>
            <a:chOff x="5249342" y="1406453"/>
            <a:chExt cx="648499" cy="649042"/>
          </a:xfrm>
          <a:effectLst>
            <a:outerShdw blurRad="50800" dist="38100" algn="l" rotWithShape="0">
              <a:prstClr val="black">
                <a:alpha val="40000"/>
              </a:prstClr>
            </a:outerShdw>
          </a:effectLst>
        </p:grpSpPr>
        <p:sp>
          <p:nvSpPr>
            <p:cNvPr id="131" name="Oval 130"/>
            <p:cNvSpPr>
              <a:spLocks noChangeAspect="1"/>
            </p:cNvSpPr>
            <p:nvPr/>
          </p:nvSpPr>
          <p:spPr>
            <a:xfrm>
              <a:off x="5249342" y="140645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57CCC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04</a:t>
              </a:r>
              <a:endParaRPr lang="en-US" sz="2400" b="1" dirty="0">
                <a:latin typeface="+mj-lt"/>
              </a:endParaRPr>
            </a:p>
          </p:txBody>
        </p:sp>
      </p:grpSp>
      <p:grpSp>
        <p:nvGrpSpPr>
          <p:cNvPr id="133" name="Group 72"/>
          <p:cNvGrpSpPr/>
          <p:nvPr/>
        </p:nvGrpSpPr>
        <p:grpSpPr>
          <a:xfrm>
            <a:off x="952279" y="2095404"/>
            <a:ext cx="2165011" cy="1084116"/>
            <a:chOff x="5776018" y="1609114"/>
            <a:chExt cx="1623758" cy="813087"/>
          </a:xfrm>
        </p:grpSpPr>
        <p:sp>
          <p:nvSpPr>
            <p:cNvPr id="134" name="Text Placeholder 3"/>
            <p:cNvSpPr txBox="1">
              <a:spLocks/>
            </p:cNvSpPr>
            <p:nvPr/>
          </p:nvSpPr>
          <p:spPr>
            <a:xfrm>
              <a:off x="6770998" y="1609114"/>
              <a:ext cx="628778"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FF7467"/>
                  </a:solidFill>
                  <a:latin typeface="Candara" panose="020E0502030303020204" pitchFamily="34" charset="0"/>
                </a:rPr>
                <a:t>First Step</a:t>
              </a:r>
            </a:p>
          </p:txBody>
        </p:sp>
        <p:sp>
          <p:nvSpPr>
            <p:cNvPr id="135" name="Text Placeholder 3"/>
            <p:cNvSpPr txBox="1">
              <a:spLocks/>
            </p:cNvSpPr>
            <p:nvPr/>
          </p:nvSpPr>
          <p:spPr>
            <a:xfrm>
              <a:off x="5776018" y="1806840"/>
              <a:ext cx="162375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36" name="Group 72"/>
          <p:cNvGrpSpPr/>
          <p:nvPr/>
        </p:nvGrpSpPr>
        <p:grpSpPr>
          <a:xfrm>
            <a:off x="9026944" y="2097155"/>
            <a:ext cx="2138472" cy="1080616"/>
            <a:chOff x="5776018" y="1548154"/>
            <a:chExt cx="1603854" cy="810462"/>
          </a:xfrm>
        </p:grpSpPr>
        <p:sp>
          <p:nvSpPr>
            <p:cNvPr id="137" name="Text Placeholder 3"/>
            <p:cNvSpPr txBox="1">
              <a:spLocks/>
            </p:cNvSpPr>
            <p:nvPr/>
          </p:nvSpPr>
          <p:spPr>
            <a:xfrm>
              <a:off x="5776018" y="1548154"/>
              <a:ext cx="818735"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4CC8EC"/>
                  </a:solidFill>
                  <a:latin typeface="Candara" panose="020E0502030303020204" pitchFamily="34" charset="0"/>
                </a:rPr>
                <a:t>Second Step</a:t>
              </a:r>
            </a:p>
          </p:txBody>
        </p:sp>
        <p:sp>
          <p:nvSpPr>
            <p:cNvPr id="138" name="Text Placeholder 3"/>
            <p:cNvSpPr txBox="1">
              <a:spLocks/>
            </p:cNvSpPr>
            <p:nvPr/>
          </p:nvSpPr>
          <p:spPr>
            <a:xfrm>
              <a:off x="5776018" y="1743255"/>
              <a:ext cx="1603854"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39" name="Group 72"/>
          <p:cNvGrpSpPr/>
          <p:nvPr/>
        </p:nvGrpSpPr>
        <p:grpSpPr>
          <a:xfrm>
            <a:off x="9014143" y="4665523"/>
            <a:ext cx="2074464" cy="1076352"/>
            <a:chOff x="5776019" y="1537993"/>
            <a:chExt cx="1555848" cy="807264"/>
          </a:xfrm>
        </p:grpSpPr>
        <p:sp>
          <p:nvSpPr>
            <p:cNvPr id="140" name="Text Placeholder 3"/>
            <p:cNvSpPr txBox="1">
              <a:spLocks/>
            </p:cNvSpPr>
            <p:nvPr/>
          </p:nvSpPr>
          <p:spPr>
            <a:xfrm>
              <a:off x="5776019" y="1537993"/>
              <a:ext cx="681677"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F4C956"/>
                  </a:solidFill>
                  <a:latin typeface="Candara" panose="020E0502030303020204" pitchFamily="34" charset="0"/>
                </a:rPr>
                <a:t>Third Step</a:t>
              </a:r>
            </a:p>
          </p:txBody>
        </p:sp>
        <p:sp>
          <p:nvSpPr>
            <p:cNvPr id="141" name="Text Placeholder 3"/>
            <p:cNvSpPr txBox="1">
              <a:spLocks/>
            </p:cNvSpPr>
            <p:nvPr/>
          </p:nvSpPr>
          <p:spPr>
            <a:xfrm>
              <a:off x="5776019" y="1729896"/>
              <a:ext cx="155584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42" name="Group 72"/>
          <p:cNvGrpSpPr/>
          <p:nvPr/>
        </p:nvGrpSpPr>
        <p:grpSpPr>
          <a:xfrm>
            <a:off x="969132" y="4670653"/>
            <a:ext cx="2148157" cy="1066093"/>
            <a:chOff x="5776018" y="1545687"/>
            <a:chExt cx="1611118" cy="799570"/>
          </a:xfrm>
        </p:grpSpPr>
        <p:sp>
          <p:nvSpPr>
            <p:cNvPr id="143" name="Text Placeholder 3"/>
            <p:cNvSpPr txBox="1">
              <a:spLocks/>
            </p:cNvSpPr>
            <p:nvPr/>
          </p:nvSpPr>
          <p:spPr>
            <a:xfrm>
              <a:off x="6671796" y="1545687"/>
              <a:ext cx="715340" cy="169325"/>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67" b="1" dirty="0">
                  <a:solidFill>
                    <a:srgbClr val="57CCC6"/>
                  </a:solidFill>
                  <a:latin typeface="Candara" panose="020E0502030303020204" pitchFamily="34" charset="0"/>
                </a:rPr>
                <a:t>Fourth Step</a:t>
              </a:r>
            </a:p>
          </p:txBody>
        </p:sp>
        <p:sp>
          <p:nvSpPr>
            <p:cNvPr id="144" name="Text Placeholder 3"/>
            <p:cNvSpPr txBox="1">
              <a:spLocks/>
            </p:cNvSpPr>
            <p:nvPr/>
          </p:nvSpPr>
          <p:spPr>
            <a:xfrm>
              <a:off x="5776018" y="1729896"/>
              <a:ext cx="161111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sp>
        <p:nvSpPr>
          <p:cNvPr id="145" name="Freeform 187"/>
          <p:cNvSpPr>
            <a:spLocks noEditPoints="1"/>
          </p:cNvSpPr>
          <p:nvPr/>
        </p:nvSpPr>
        <p:spPr bwMode="auto">
          <a:xfrm>
            <a:off x="4528836" y="2449952"/>
            <a:ext cx="708563" cy="457915"/>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2"/>
          <p:cNvSpPr>
            <a:spLocks noEditPoints="1"/>
          </p:cNvSpPr>
          <p:nvPr/>
        </p:nvSpPr>
        <p:spPr bwMode="auto">
          <a:xfrm>
            <a:off x="6986430" y="2356031"/>
            <a:ext cx="645757" cy="64575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56"/>
          <p:cNvSpPr>
            <a:spLocks noEditPoints="1"/>
          </p:cNvSpPr>
          <p:nvPr/>
        </p:nvSpPr>
        <p:spPr bwMode="auto">
          <a:xfrm>
            <a:off x="7000130" y="4813930"/>
            <a:ext cx="618359" cy="618359"/>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152"/>
          <p:cNvSpPr>
            <a:spLocks noEditPoints="1"/>
          </p:cNvSpPr>
          <p:nvPr/>
        </p:nvSpPr>
        <p:spPr bwMode="auto">
          <a:xfrm>
            <a:off x="4556989" y="4866272"/>
            <a:ext cx="603601" cy="557809"/>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376085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nodeType="afterEffect">
                                  <p:stCondLst>
                                    <p:cond delay="0"/>
                                  </p:stCondLst>
                                  <p:childTnLst>
                                    <p:set>
                                      <p:cBhvr>
                                        <p:cTn id="15" dur="1" fill="hold">
                                          <p:stCondLst>
                                            <p:cond delay="0"/>
                                          </p:stCondLst>
                                        </p:cTn>
                                        <p:tgtEl>
                                          <p:spTgt spid="88"/>
                                        </p:tgtEl>
                                        <p:attrNameLst>
                                          <p:attrName>style.visibility</p:attrName>
                                        </p:attrNameLst>
                                      </p:cBhvr>
                                      <p:to>
                                        <p:strVal val="visible"/>
                                      </p:to>
                                    </p:set>
                                    <p:anim calcmode="lin" valueType="num">
                                      <p:cBhvr>
                                        <p:cTn id="16" dur="500" fill="hold"/>
                                        <p:tgtEl>
                                          <p:spTgt spid="88"/>
                                        </p:tgtEl>
                                        <p:attrNameLst>
                                          <p:attrName>ppt_w</p:attrName>
                                        </p:attrNameLst>
                                      </p:cBhvr>
                                      <p:tavLst>
                                        <p:tav tm="0">
                                          <p:val>
                                            <p:fltVal val="0"/>
                                          </p:val>
                                        </p:tav>
                                        <p:tav tm="100000">
                                          <p:val>
                                            <p:strVal val="#ppt_w"/>
                                          </p:val>
                                        </p:tav>
                                      </p:tavLst>
                                    </p:anim>
                                    <p:anim calcmode="lin" valueType="num">
                                      <p:cBhvr>
                                        <p:cTn id="17" dur="500" fill="hold"/>
                                        <p:tgtEl>
                                          <p:spTgt spid="88"/>
                                        </p:tgtEl>
                                        <p:attrNameLst>
                                          <p:attrName>ppt_h</p:attrName>
                                        </p:attrNameLst>
                                      </p:cBhvr>
                                      <p:tavLst>
                                        <p:tav tm="0">
                                          <p:val>
                                            <p:fltVal val="0"/>
                                          </p:val>
                                        </p:tav>
                                        <p:tav tm="100000">
                                          <p:val>
                                            <p:strVal val="#ppt_h"/>
                                          </p:val>
                                        </p:tav>
                                      </p:tavLst>
                                    </p:anim>
                                    <p:animEffect transition="in" filter="fade">
                                      <p:cBhvr>
                                        <p:cTn id="18" dur="500"/>
                                        <p:tgtEl>
                                          <p:spTgt spid="88"/>
                                        </p:tgtEl>
                                      </p:cBhvr>
                                    </p:animEffect>
                                  </p:childTnLst>
                                </p:cTn>
                              </p:par>
                            </p:childTnLst>
                          </p:cTn>
                        </p:par>
                        <p:par>
                          <p:cTn id="19" fill="hold">
                            <p:stCondLst>
                              <p:cond delay="1500"/>
                            </p:stCondLst>
                            <p:childTnLst>
                              <p:par>
                                <p:cTn id="20" presetID="53" presetClass="entr" presetSubtype="0" fill="hold" grpId="0" nodeType="afterEffect">
                                  <p:stCondLst>
                                    <p:cond delay="0"/>
                                  </p:stCondLst>
                                  <p:childTnLst>
                                    <p:set>
                                      <p:cBhvr>
                                        <p:cTn id="21" dur="1" fill="hold">
                                          <p:stCondLst>
                                            <p:cond delay="0"/>
                                          </p:stCondLst>
                                        </p:cTn>
                                        <p:tgtEl>
                                          <p:spTgt spid="145"/>
                                        </p:tgtEl>
                                        <p:attrNameLst>
                                          <p:attrName>style.visibility</p:attrName>
                                        </p:attrNameLst>
                                      </p:cBhvr>
                                      <p:to>
                                        <p:strVal val="visible"/>
                                      </p:to>
                                    </p:set>
                                    <p:anim calcmode="lin" valueType="num">
                                      <p:cBhvr>
                                        <p:cTn id="22" dur="500" fill="hold"/>
                                        <p:tgtEl>
                                          <p:spTgt spid="145"/>
                                        </p:tgtEl>
                                        <p:attrNameLst>
                                          <p:attrName>ppt_w</p:attrName>
                                        </p:attrNameLst>
                                      </p:cBhvr>
                                      <p:tavLst>
                                        <p:tav tm="0">
                                          <p:val>
                                            <p:fltVal val="0"/>
                                          </p:val>
                                        </p:tav>
                                        <p:tav tm="100000">
                                          <p:val>
                                            <p:strVal val="#ppt_w"/>
                                          </p:val>
                                        </p:tav>
                                      </p:tavLst>
                                    </p:anim>
                                    <p:anim calcmode="lin" valueType="num">
                                      <p:cBhvr>
                                        <p:cTn id="23" dur="500" fill="hold"/>
                                        <p:tgtEl>
                                          <p:spTgt spid="145"/>
                                        </p:tgtEl>
                                        <p:attrNameLst>
                                          <p:attrName>ppt_h</p:attrName>
                                        </p:attrNameLst>
                                      </p:cBhvr>
                                      <p:tavLst>
                                        <p:tav tm="0">
                                          <p:val>
                                            <p:fltVal val="0"/>
                                          </p:val>
                                        </p:tav>
                                        <p:tav tm="100000">
                                          <p:val>
                                            <p:strVal val="#ppt_h"/>
                                          </p:val>
                                        </p:tav>
                                      </p:tavLst>
                                    </p:anim>
                                    <p:animEffect transition="in" filter="fade">
                                      <p:cBhvr>
                                        <p:cTn id="24" dur="500"/>
                                        <p:tgtEl>
                                          <p:spTgt spid="145"/>
                                        </p:tgtEl>
                                      </p:cBhvr>
                                    </p:animEffect>
                                  </p:childTnLst>
                                </p:cTn>
                              </p:par>
                            </p:childTnLst>
                          </p:cTn>
                        </p:par>
                        <p:par>
                          <p:cTn id="25" fill="hold">
                            <p:stCondLst>
                              <p:cond delay="2000"/>
                            </p:stCondLst>
                            <p:childTnLst>
                              <p:par>
                                <p:cTn id="26" presetID="2" presetClass="entr" presetSubtype="8" accel="50000" decel="50000" fill="hold" nodeType="afterEffect">
                                  <p:stCondLst>
                                    <p:cond delay="0"/>
                                  </p:stCondLst>
                                  <p:childTnLst>
                                    <p:set>
                                      <p:cBhvr>
                                        <p:cTn id="27" dur="1" fill="hold">
                                          <p:stCondLst>
                                            <p:cond delay="0"/>
                                          </p:stCondLst>
                                        </p:cTn>
                                        <p:tgtEl>
                                          <p:spTgt spid="133"/>
                                        </p:tgtEl>
                                        <p:attrNameLst>
                                          <p:attrName>style.visibility</p:attrName>
                                        </p:attrNameLst>
                                      </p:cBhvr>
                                      <p:to>
                                        <p:strVal val="visible"/>
                                      </p:to>
                                    </p:set>
                                    <p:anim calcmode="lin" valueType="num">
                                      <p:cBhvr additive="base">
                                        <p:cTn id="28" dur="1000" fill="hold"/>
                                        <p:tgtEl>
                                          <p:spTgt spid="133"/>
                                        </p:tgtEl>
                                        <p:attrNameLst>
                                          <p:attrName>ppt_x</p:attrName>
                                        </p:attrNameLst>
                                      </p:cBhvr>
                                      <p:tavLst>
                                        <p:tav tm="0">
                                          <p:val>
                                            <p:strVal val="0-#ppt_w/2"/>
                                          </p:val>
                                        </p:tav>
                                        <p:tav tm="100000">
                                          <p:val>
                                            <p:strVal val="#ppt_x"/>
                                          </p:val>
                                        </p:tav>
                                      </p:tavLst>
                                    </p:anim>
                                    <p:anim calcmode="lin" valueType="num">
                                      <p:cBhvr additive="base">
                                        <p:cTn id="29" dur="1000" fill="hold"/>
                                        <p:tgtEl>
                                          <p:spTgt spid="133"/>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96"/>
                                        </p:tgtEl>
                                        <p:attrNameLst>
                                          <p:attrName>style.visibility</p:attrName>
                                        </p:attrNameLst>
                                      </p:cBhvr>
                                      <p:to>
                                        <p:strVal val="visible"/>
                                      </p:to>
                                    </p:set>
                                    <p:anim calcmode="lin" valueType="num">
                                      <p:cBhvr>
                                        <p:cTn id="38" dur="500" fill="hold"/>
                                        <p:tgtEl>
                                          <p:spTgt spid="96"/>
                                        </p:tgtEl>
                                        <p:attrNameLst>
                                          <p:attrName>ppt_w</p:attrName>
                                        </p:attrNameLst>
                                      </p:cBhvr>
                                      <p:tavLst>
                                        <p:tav tm="0">
                                          <p:val>
                                            <p:fltVal val="0"/>
                                          </p:val>
                                        </p:tav>
                                        <p:tav tm="100000">
                                          <p:val>
                                            <p:strVal val="#ppt_w"/>
                                          </p:val>
                                        </p:tav>
                                      </p:tavLst>
                                    </p:anim>
                                    <p:anim calcmode="lin" valueType="num">
                                      <p:cBhvr>
                                        <p:cTn id="39" dur="500" fill="hold"/>
                                        <p:tgtEl>
                                          <p:spTgt spid="96"/>
                                        </p:tgtEl>
                                        <p:attrNameLst>
                                          <p:attrName>ppt_h</p:attrName>
                                        </p:attrNameLst>
                                      </p:cBhvr>
                                      <p:tavLst>
                                        <p:tav tm="0">
                                          <p:val>
                                            <p:fltVal val="0"/>
                                          </p:val>
                                        </p:tav>
                                        <p:tav tm="100000">
                                          <p:val>
                                            <p:strVal val="#ppt_h"/>
                                          </p:val>
                                        </p:tav>
                                      </p:tavLst>
                                    </p:anim>
                                    <p:animEffect transition="in" filter="fade">
                                      <p:cBhvr>
                                        <p:cTn id="40" dur="500"/>
                                        <p:tgtEl>
                                          <p:spTgt spid="96"/>
                                        </p:tgtEl>
                                      </p:cBhvr>
                                    </p:animEffect>
                                  </p:childTnLst>
                                </p:cTn>
                              </p:par>
                            </p:childTnLst>
                          </p:cTn>
                        </p:par>
                        <p:par>
                          <p:cTn id="41" fill="hold">
                            <p:stCondLst>
                              <p:cond delay="4000"/>
                            </p:stCondLst>
                            <p:childTnLst>
                              <p:par>
                                <p:cTn id="42" presetID="53" presetClass="entr" presetSubtype="0" fill="hold" grpId="0" nodeType="afterEffect">
                                  <p:stCondLst>
                                    <p:cond delay="0"/>
                                  </p:stCondLst>
                                  <p:childTnLst>
                                    <p:set>
                                      <p:cBhvr>
                                        <p:cTn id="43" dur="1" fill="hold">
                                          <p:stCondLst>
                                            <p:cond delay="0"/>
                                          </p:stCondLst>
                                        </p:cTn>
                                        <p:tgtEl>
                                          <p:spTgt spid="146"/>
                                        </p:tgtEl>
                                        <p:attrNameLst>
                                          <p:attrName>style.visibility</p:attrName>
                                        </p:attrNameLst>
                                      </p:cBhvr>
                                      <p:to>
                                        <p:strVal val="visible"/>
                                      </p:to>
                                    </p:set>
                                    <p:anim calcmode="lin" valueType="num">
                                      <p:cBhvr>
                                        <p:cTn id="44" dur="500" fill="hold"/>
                                        <p:tgtEl>
                                          <p:spTgt spid="146"/>
                                        </p:tgtEl>
                                        <p:attrNameLst>
                                          <p:attrName>ppt_w</p:attrName>
                                        </p:attrNameLst>
                                      </p:cBhvr>
                                      <p:tavLst>
                                        <p:tav tm="0">
                                          <p:val>
                                            <p:fltVal val="0"/>
                                          </p:val>
                                        </p:tav>
                                        <p:tav tm="100000">
                                          <p:val>
                                            <p:strVal val="#ppt_w"/>
                                          </p:val>
                                        </p:tav>
                                      </p:tavLst>
                                    </p:anim>
                                    <p:anim calcmode="lin" valueType="num">
                                      <p:cBhvr>
                                        <p:cTn id="45" dur="500" fill="hold"/>
                                        <p:tgtEl>
                                          <p:spTgt spid="146"/>
                                        </p:tgtEl>
                                        <p:attrNameLst>
                                          <p:attrName>ppt_h</p:attrName>
                                        </p:attrNameLst>
                                      </p:cBhvr>
                                      <p:tavLst>
                                        <p:tav tm="0">
                                          <p:val>
                                            <p:fltVal val="0"/>
                                          </p:val>
                                        </p:tav>
                                        <p:tav tm="100000">
                                          <p:val>
                                            <p:strVal val="#ppt_h"/>
                                          </p:val>
                                        </p:tav>
                                      </p:tavLst>
                                    </p:anim>
                                    <p:animEffect transition="in" filter="fade">
                                      <p:cBhvr>
                                        <p:cTn id="46" dur="500"/>
                                        <p:tgtEl>
                                          <p:spTgt spid="146"/>
                                        </p:tgtEl>
                                      </p:cBhvr>
                                    </p:animEffect>
                                  </p:childTnLst>
                                </p:cTn>
                              </p:par>
                            </p:childTnLst>
                          </p:cTn>
                        </p:par>
                        <p:par>
                          <p:cTn id="47" fill="hold">
                            <p:stCondLst>
                              <p:cond delay="4500"/>
                            </p:stCondLst>
                            <p:childTnLst>
                              <p:par>
                                <p:cTn id="48" presetID="2" presetClass="entr" presetSubtype="2" accel="50000" decel="50000" fill="hold" nodeType="afterEffect">
                                  <p:stCondLst>
                                    <p:cond delay="0"/>
                                  </p:stCondLst>
                                  <p:childTnLst>
                                    <p:set>
                                      <p:cBhvr>
                                        <p:cTn id="49" dur="1" fill="hold">
                                          <p:stCondLst>
                                            <p:cond delay="0"/>
                                          </p:stCondLst>
                                        </p:cTn>
                                        <p:tgtEl>
                                          <p:spTgt spid="136"/>
                                        </p:tgtEl>
                                        <p:attrNameLst>
                                          <p:attrName>style.visibility</p:attrName>
                                        </p:attrNameLst>
                                      </p:cBhvr>
                                      <p:to>
                                        <p:strVal val="visible"/>
                                      </p:to>
                                    </p:set>
                                    <p:anim calcmode="lin" valueType="num">
                                      <p:cBhvr additive="base">
                                        <p:cTn id="50" dur="1000" fill="hold"/>
                                        <p:tgtEl>
                                          <p:spTgt spid="136"/>
                                        </p:tgtEl>
                                        <p:attrNameLst>
                                          <p:attrName>ppt_x</p:attrName>
                                        </p:attrNameLst>
                                      </p:cBhvr>
                                      <p:tavLst>
                                        <p:tav tm="0">
                                          <p:val>
                                            <p:strVal val="1+#ppt_w/2"/>
                                          </p:val>
                                        </p:tav>
                                        <p:tav tm="100000">
                                          <p:val>
                                            <p:strVal val="#ppt_x"/>
                                          </p:val>
                                        </p:tav>
                                      </p:tavLst>
                                    </p:anim>
                                    <p:anim calcmode="lin" valueType="num">
                                      <p:cBhvr additive="base">
                                        <p:cTn id="51" dur="1000" fill="hold"/>
                                        <p:tgtEl>
                                          <p:spTgt spid="136"/>
                                        </p:tgtEl>
                                        <p:attrNameLst>
                                          <p:attrName>ppt_y</p:attrName>
                                        </p:attrNameLst>
                                      </p:cBhvr>
                                      <p:tavLst>
                                        <p:tav tm="0">
                                          <p:val>
                                            <p:strVal val="#ppt_y"/>
                                          </p:val>
                                        </p:tav>
                                        <p:tav tm="100000">
                                          <p:val>
                                            <p:strVal val="#ppt_y"/>
                                          </p:val>
                                        </p:tav>
                                      </p:tavLst>
                                    </p:anim>
                                  </p:childTnLst>
                                </p:cTn>
                              </p:par>
                            </p:childTnLst>
                          </p:cTn>
                        </p:par>
                        <p:par>
                          <p:cTn id="52" fill="hold">
                            <p:stCondLst>
                              <p:cond delay="5500"/>
                            </p:stCondLst>
                            <p:childTnLst>
                              <p:par>
                                <p:cTn id="53" presetID="2" presetClass="entr" presetSubtype="2" accel="50000" decel="50000" fill="hold" nodeType="after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500" fill="hold"/>
                                        <p:tgtEl>
                                          <p:spTgt spid="6"/>
                                        </p:tgtEl>
                                        <p:attrNameLst>
                                          <p:attrName>ppt_x</p:attrName>
                                        </p:attrNameLst>
                                      </p:cBhvr>
                                      <p:tavLst>
                                        <p:tav tm="0">
                                          <p:val>
                                            <p:strVal val="1+#ppt_w/2"/>
                                          </p:val>
                                        </p:tav>
                                        <p:tav tm="100000">
                                          <p:val>
                                            <p:strVal val="#ppt_x"/>
                                          </p:val>
                                        </p:tav>
                                      </p:tavLst>
                                    </p:anim>
                                    <p:anim calcmode="lin" valueType="num">
                                      <p:cBhvr additive="base">
                                        <p:cTn id="56" dur="500" fill="hold"/>
                                        <p:tgtEl>
                                          <p:spTgt spid="6"/>
                                        </p:tgtEl>
                                        <p:attrNameLst>
                                          <p:attrName>ppt_y</p:attrName>
                                        </p:attrNameLst>
                                      </p:cBhvr>
                                      <p:tavLst>
                                        <p:tav tm="0">
                                          <p:val>
                                            <p:strVal val="#ppt_y"/>
                                          </p:val>
                                        </p:tav>
                                        <p:tav tm="100000">
                                          <p:val>
                                            <p:strVal val="#ppt_y"/>
                                          </p:val>
                                        </p:tav>
                                      </p:tavLst>
                                    </p:anim>
                                  </p:childTnLst>
                                </p:cTn>
                              </p:par>
                            </p:childTnLst>
                          </p:cTn>
                        </p:par>
                        <p:par>
                          <p:cTn id="57" fill="hold">
                            <p:stCondLst>
                              <p:cond delay="6000"/>
                            </p:stCondLst>
                            <p:childTnLst>
                              <p:par>
                                <p:cTn id="58" presetID="53" presetClass="entr" presetSubtype="0" fill="hold" nodeType="afterEffect">
                                  <p:stCondLst>
                                    <p:cond delay="0"/>
                                  </p:stCondLst>
                                  <p:childTnLst>
                                    <p:set>
                                      <p:cBhvr>
                                        <p:cTn id="59" dur="1" fill="hold">
                                          <p:stCondLst>
                                            <p:cond delay="0"/>
                                          </p:stCondLst>
                                        </p:cTn>
                                        <p:tgtEl>
                                          <p:spTgt spid="127"/>
                                        </p:tgtEl>
                                        <p:attrNameLst>
                                          <p:attrName>style.visibility</p:attrName>
                                        </p:attrNameLst>
                                      </p:cBhvr>
                                      <p:to>
                                        <p:strVal val="visible"/>
                                      </p:to>
                                    </p:set>
                                    <p:anim calcmode="lin" valueType="num">
                                      <p:cBhvr>
                                        <p:cTn id="60" dur="500" fill="hold"/>
                                        <p:tgtEl>
                                          <p:spTgt spid="127"/>
                                        </p:tgtEl>
                                        <p:attrNameLst>
                                          <p:attrName>ppt_w</p:attrName>
                                        </p:attrNameLst>
                                      </p:cBhvr>
                                      <p:tavLst>
                                        <p:tav tm="0">
                                          <p:val>
                                            <p:fltVal val="0"/>
                                          </p:val>
                                        </p:tav>
                                        <p:tav tm="100000">
                                          <p:val>
                                            <p:strVal val="#ppt_w"/>
                                          </p:val>
                                        </p:tav>
                                      </p:tavLst>
                                    </p:anim>
                                    <p:anim calcmode="lin" valueType="num">
                                      <p:cBhvr>
                                        <p:cTn id="61" dur="500" fill="hold"/>
                                        <p:tgtEl>
                                          <p:spTgt spid="127"/>
                                        </p:tgtEl>
                                        <p:attrNameLst>
                                          <p:attrName>ppt_h</p:attrName>
                                        </p:attrNameLst>
                                      </p:cBhvr>
                                      <p:tavLst>
                                        <p:tav tm="0">
                                          <p:val>
                                            <p:fltVal val="0"/>
                                          </p:val>
                                        </p:tav>
                                        <p:tav tm="100000">
                                          <p:val>
                                            <p:strVal val="#ppt_h"/>
                                          </p:val>
                                        </p:tav>
                                      </p:tavLst>
                                    </p:anim>
                                    <p:animEffect transition="in" filter="fade">
                                      <p:cBhvr>
                                        <p:cTn id="62" dur="500"/>
                                        <p:tgtEl>
                                          <p:spTgt spid="127"/>
                                        </p:tgtEl>
                                      </p:cBhvr>
                                    </p:animEffect>
                                  </p:childTnLst>
                                </p:cTn>
                              </p:par>
                            </p:childTnLst>
                          </p:cTn>
                        </p:par>
                        <p:par>
                          <p:cTn id="63" fill="hold">
                            <p:stCondLst>
                              <p:cond delay="6500"/>
                            </p:stCondLst>
                            <p:childTnLst>
                              <p:par>
                                <p:cTn id="64" presetID="53" presetClass="entr" presetSubtype="0" fill="hold" grpId="0" nodeType="afterEffect">
                                  <p:stCondLst>
                                    <p:cond delay="0"/>
                                  </p:stCondLst>
                                  <p:childTnLst>
                                    <p:set>
                                      <p:cBhvr>
                                        <p:cTn id="65" dur="1" fill="hold">
                                          <p:stCondLst>
                                            <p:cond delay="0"/>
                                          </p:stCondLst>
                                        </p:cTn>
                                        <p:tgtEl>
                                          <p:spTgt spid="147"/>
                                        </p:tgtEl>
                                        <p:attrNameLst>
                                          <p:attrName>style.visibility</p:attrName>
                                        </p:attrNameLst>
                                      </p:cBhvr>
                                      <p:to>
                                        <p:strVal val="visible"/>
                                      </p:to>
                                    </p:set>
                                    <p:anim calcmode="lin" valueType="num">
                                      <p:cBhvr>
                                        <p:cTn id="66" dur="500" fill="hold"/>
                                        <p:tgtEl>
                                          <p:spTgt spid="147"/>
                                        </p:tgtEl>
                                        <p:attrNameLst>
                                          <p:attrName>ppt_w</p:attrName>
                                        </p:attrNameLst>
                                      </p:cBhvr>
                                      <p:tavLst>
                                        <p:tav tm="0">
                                          <p:val>
                                            <p:fltVal val="0"/>
                                          </p:val>
                                        </p:tav>
                                        <p:tav tm="100000">
                                          <p:val>
                                            <p:strVal val="#ppt_w"/>
                                          </p:val>
                                        </p:tav>
                                      </p:tavLst>
                                    </p:anim>
                                    <p:anim calcmode="lin" valueType="num">
                                      <p:cBhvr>
                                        <p:cTn id="67" dur="500" fill="hold"/>
                                        <p:tgtEl>
                                          <p:spTgt spid="147"/>
                                        </p:tgtEl>
                                        <p:attrNameLst>
                                          <p:attrName>ppt_h</p:attrName>
                                        </p:attrNameLst>
                                      </p:cBhvr>
                                      <p:tavLst>
                                        <p:tav tm="0">
                                          <p:val>
                                            <p:fltVal val="0"/>
                                          </p:val>
                                        </p:tav>
                                        <p:tav tm="100000">
                                          <p:val>
                                            <p:strVal val="#ppt_h"/>
                                          </p:val>
                                        </p:tav>
                                      </p:tavLst>
                                    </p:anim>
                                    <p:animEffect transition="in" filter="fade">
                                      <p:cBhvr>
                                        <p:cTn id="68" dur="500"/>
                                        <p:tgtEl>
                                          <p:spTgt spid="147"/>
                                        </p:tgtEl>
                                      </p:cBhvr>
                                    </p:animEffect>
                                  </p:childTnLst>
                                </p:cTn>
                              </p:par>
                            </p:childTnLst>
                          </p:cTn>
                        </p:par>
                        <p:par>
                          <p:cTn id="69" fill="hold">
                            <p:stCondLst>
                              <p:cond delay="7000"/>
                            </p:stCondLst>
                            <p:childTnLst>
                              <p:par>
                                <p:cTn id="70" presetID="2" presetClass="entr" presetSubtype="2" accel="50000" decel="50000" fill="hold" nodeType="afterEffect">
                                  <p:stCondLst>
                                    <p:cond delay="0"/>
                                  </p:stCondLst>
                                  <p:childTnLst>
                                    <p:set>
                                      <p:cBhvr>
                                        <p:cTn id="71" dur="1" fill="hold">
                                          <p:stCondLst>
                                            <p:cond delay="0"/>
                                          </p:stCondLst>
                                        </p:cTn>
                                        <p:tgtEl>
                                          <p:spTgt spid="139"/>
                                        </p:tgtEl>
                                        <p:attrNameLst>
                                          <p:attrName>style.visibility</p:attrName>
                                        </p:attrNameLst>
                                      </p:cBhvr>
                                      <p:to>
                                        <p:strVal val="visible"/>
                                      </p:to>
                                    </p:set>
                                    <p:anim calcmode="lin" valueType="num">
                                      <p:cBhvr additive="base">
                                        <p:cTn id="72" dur="1000" fill="hold"/>
                                        <p:tgtEl>
                                          <p:spTgt spid="139"/>
                                        </p:tgtEl>
                                        <p:attrNameLst>
                                          <p:attrName>ppt_x</p:attrName>
                                        </p:attrNameLst>
                                      </p:cBhvr>
                                      <p:tavLst>
                                        <p:tav tm="0">
                                          <p:val>
                                            <p:strVal val="1+#ppt_w/2"/>
                                          </p:val>
                                        </p:tav>
                                        <p:tav tm="100000">
                                          <p:val>
                                            <p:strVal val="#ppt_x"/>
                                          </p:val>
                                        </p:tav>
                                      </p:tavLst>
                                    </p:anim>
                                    <p:anim calcmode="lin" valueType="num">
                                      <p:cBhvr additive="base">
                                        <p:cTn id="73" dur="1000" fill="hold"/>
                                        <p:tgtEl>
                                          <p:spTgt spid="139"/>
                                        </p:tgtEl>
                                        <p:attrNameLst>
                                          <p:attrName>ppt_y</p:attrName>
                                        </p:attrNameLst>
                                      </p:cBhvr>
                                      <p:tavLst>
                                        <p:tav tm="0">
                                          <p:val>
                                            <p:strVal val="#ppt_y"/>
                                          </p:val>
                                        </p:tav>
                                        <p:tav tm="100000">
                                          <p:val>
                                            <p:strVal val="#ppt_y"/>
                                          </p:val>
                                        </p:tav>
                                      </p:tavLst>
                                    </p:anim>
                                  </p:childTnLst>
                                </p:cTn>
                              </p:par>
                            </p:childTnLst>
                          </p:cTn>
                        </p:par>
                        <p:par>
                          <p:cTn id="74" fill="hold">
                            <p:stCondLst>
                              <p:cond delay="8000"/>
                            </p:stCondLst>
                            <p:childTnLst>
                              <p:par>
                                <p:cTn id="75" presetID="2" presetClass="entr" presetSubtype="4" accel="50000" decel="50000" fill="hold" nodeType="afterEffect">
                                  <p:stCondLst>
                                    <p:cond delay="0"/>
                                  </p:stCondLst>
                                  <p:childTnLst>
                                    <p:set>
                                      <p:cBhvr>
                                        <p:cTn id="76" dur="1" fill="hold">
                                          <p:stCondLst>
                                            <p:cond delay="0"/>
                                          </p:stCondLst>
                                        </p:cTn>
                                        <p:tgtEl>
                                          <p:spTgt spid="7"/>
                                        </p:tgtEl>
                                        <p:attrNameLst>
                                          <p:attrName>style.visibility</p:attrName>
                                        </p:attrNameLst>
                                      </p:cBhvr>
                                      <p:to>
                                        <p:strVal val="visible"/>
                                      </p:to>
                                    </p:set>
                                    <p:anim calcmode="lin" valueType="num">
                                      <p:cBhvr additive="base">
                                        <p:cTn id="77" dur="500" fill="hold"/>
                                        <p:tgtEl>
                                          <p:spTgt spid="7"/>
                                        </p:tgtEl>
                                        <p:attrNameLst>
                                          <p:attrName>ppt_x</p:attrName>
                                        </p:attrNameLst>
                                      </p:cBhvr>
                                      <p:tavLst>
                                        <p:tav tm="0">
                                          <p:val>
                                            <p:strVal val="#ppt_x"/>
                                          </p:val>
                                        </p:tav>
                                        <p:tav tm="100000">
                                          <p:val>
                                            <p:strVal val="#ppt_x"/>
                                          </p:val>
                                        </p:tav>
                                      </p:tavLst>
                                    </p:anim>
                                    <p:anim calcmode="lin" valueType="num">
                                      <p:cBhvr additive="base">
                                        <p:cTn id="78" dur="500" fill="hold"/>
                                        <p:tgtEl>
                                          <p:spTgt spid="7"/>
                                        </p:tgtEl>
                                        <p:attrNameLst>
                                          <p:attrName>ppt_y</p:attrName>
                                        </p:attrNameLst>
                                      </p:cBhvr>
                                      <p:tavLst>
                                        <p:tav tm="0">
                                          <p:val>
                                            <p:strVal val="1+#ppt_h/2"/>
                                          </p:val>
                                        </p:tav>
                                        <p:tav tm="100000">
                                          <p:val>
                                            <p:strVal val="#ppt_y"/>
                                          </p:val>
                                        </p:tav>
                                      </p:tavLst>
                                    </p:anim>
                                  </p:childTnLst>
                                </p:cTn>
                              </p:par>
                            </p:childTnLst>
                          </p:cTn>
                        </p:par>
                        <p:par>
                          <p:cTn id="79" fill="hold">
                            <p:stCondLst>
                              <p:cond delay="8500"/>
                            </p:stCondLst>
                            <p:childTnLst>
                              <p:par>
                                <p:cTn id="80" presetID="53" presetClass="entr" presetSubtype="0" fill="hold" nodeType="afterEffect">
                                  <p:stCondLst>
                                    <p:cond delay="0"/>
                                  </p:stCondLst>
                                  <p:childTnLst>
                                    <p:set>
                                      <p:cBhvr>
                                        <p:cTn id="81" dur="1" fill="hold">
                                          <p:stCondLst>
                                            <p:cond delay="0"/>
                                          </p:stCondLst>
                                        </p:cTn>
                                        <p:tgtEl>
                                          <p:spTgt spid="130"/>
                                        </p:tgtEl>
                                        <p:attrNameLst>
                                          <p:attrName>style.visibility</p:attrName>
                                        </p:attrNameLst>
                                      </p:cBhvr>
                                      <p:to>
                                        <p:strVal val="visible"/>
                                      </p:to>
                                    </p:set>
                                    <p:anim calcmode="lin" valueType="num">
                                      <p:cBhvr>
                                        <p:cTn id="82" dur="500" fill="hold"/>
                                        <p:tgtEl>
                                          <p:spTgt spid="130"/>
                                        </p:tgtEl>
                                        <p:attrNameLst>
                                          <p:attrName>ppt_w</p:attrName>
                                        </p:attrNameLst>
                                      </p:cBhvr>
                                      <p:tavLst>
                                        <p:tav tm="0">
                                          <p:val>
                                            <p:fltVal val="0"/>
                                          </p:val>
                                        </p:tav>
                                        <p:tav tm="100000">
                                          <p:val>
                                            <p:strVal val="#ppt_w"/>
                                          </p:val>
                                        </p:tav>
                                      </p:tavLst>
                                    </p:anim>
                                    <p:anim calcmode="lin" valueType="num">
                                      <p:cBhvr>
                                        <p:cTn id="83" dur="500" fill="hold"/>
                                        <p:tgtEl>
                                          <p:spTgt spid="130"/>
                                        </p:tgtEl>
                                        <p:attrNameLst>
                                          <p:attrName>ppt_h</p:attrName>
                                        </p:attrNameLst>
                                      </p:cBhvr>
                                      <p:tavLst>
                                        <p:tav tm="0">
                                          <p:val>
                                            <p:fltVal val="0"/>
                                          </p:val>
                                        </p:tav>
                                        <p:tav tm="100000">
                                          <p:val>
                                            <p:strVal val="#ppt_h"/>
                                          </p:val>
                                        </p:tav>
                                      </p:tavLst>
                                    </p:anim>
                                    <p:animEffect transition="in" filter="fade">
                                      <p:cBhvr>
                                        <p:cTn id="84" dur="500"/>
                                        <p:tgtEl>
                                          <p:spTgt spid="130"/>
                                        </p:tgtEl>
                                      </p:cBhvr>
                                    </p:animEffect>
                                  </p:childTnLst>
                                </p:cTn>
                              </p:par>
                            </p:childTnLst>
                          </p:cTn>
                        </p:par>
                        <p:par>
                          <p:cTn id="85" fill="hold">
                            <p:stCondLst>
                              <p:cond delay="9000"/>
                            </p:stCondLst>
                            <p:childTnLst>
                              <p:par>
                                <p:cTn id="86" presetID="53" presetClass="entr" presetSubtype="0" fill="hold" grpId="0" nodeType="afterEffect">
                                  <p:stCondLst>
                                    <p:cond delay="0"/>
                                  </p:stCondLst>
                                  <p:childTnLst>
                                    <p:set>
                                      <p:cBhvr>
                                        <p:cTn id="87" dur="1" fill="hold">
                                          <p:stCondLst>
                                            <p:cond delay="0"/>
                                          </p:stCondLst>
                                        </p:cTn>
                                        <p:tgtEl>
                                          <p:spTgt spid="148"/>
                                        </p:tgtEl>
                                        <p:attrNameLst>
                                          <p:attrName>style.visibility</p:attrName>
                                        </p:attrNameLst>
                                      </p:cBhvr>
                                      <p:to>
                                        <p:strVal val="visible"/>
                                      </p:to>
                                    </p:set>
                                    <p:anim calcmode="lin" valueType="num">
                                      <p:cBhvr>
                                        <p:cTn id="88" dur="500" fill="hold"/>
                                        <p:tgtEl>
                                          <p:spTgt spid="148"/>
                                        </p:tgtEl>
                                        <p:attrNameLst>
                                          <p:attrName>ppt_w</p:attrName>
                                        </p:attrNameLst>
                                      </p:cBhvr>
                                      <p:tavLst>
                                        <p:tav tm="0">
                                          <p:val>
                                            <p:fltVal val="0"/>
                                          </p:val>
                                        </p:tav>
                                        <p:tav tm="100000">
                                          <p:val>
                                            <p:strVal val="#ppt_w"/>
                                          </p:val>
                                        </p:tav>
                                      </p:tavLst>
                                    </p:anim>
                                    <p:anim calcmode="lin" valueType="num">
                                      <p:cBhvr>
                                        <p:cTn id="89" dur="500" fill="hold"/>
                                        <p:tgtEl>
                                          <p:spTgt spid="148"/>
                                        </p:tgtEl>
                                        <p:attrNameLst>
                                          <p:attrName>ppt_h</p:attrName>
                                        </p:attrNameLst>
                                      </p:cBhvr>
                                      <p:tavLst>
                                        <p:tav tm="0">
                                          <p:val>
                                            <p:fltVal val="0"/>
                                          </p:val>
                                        </p:tav>
                                        <p:tav tm="100000">
                                          <p:val>
                                            <p:strVal val="#ppt_h"/>
                                          </p:val>
                                        </p:tav>
                                      </p:tavLst>
                                    </p:anim>
                                    <p:animEffect transition="in" filter="fade">
                                      <p:cBhvr>
                                        <p:cTn id="90" dur="500"/>
                                        <p:tgtEl>
                                          <p:spTgt spid="148"/>
                                        </p:tgtEl>
                                      </p:cBhvr>
                                    </p:animEffect>
                                  </p:childTnLst>
                                </p:cTn>
                              </p:par>
                            </p:childTnLst>
                          </p:cTn>
                        </p:par>
                        <p:par>
                          <p:cTn id="91" fill="hold">
                            <p:stCondLst>
                              <p:cond delay="9500"/>
                            </p:stCondLst>
                            <p:childTnLst>
                              <p:par>
                                <p:cTn id="92" presetID="2" presetClass="entr" presetSubtype="8" accel="50000" decel="50000" fill="hold" nodeType="afterEffect">
                                  <p:stCondLst>
                                    <p:cond delay="0"/>
                                  </p:stCondLst>
                                  <p:childTnLst>
                                    <p:set>
                                      <p:cBhvr>
                                        <p:cTn id="93" dur="1" fill="hold">
                                          <p:stCondLst>
                                            <p:cond delay="0"/>
                                          </p:stCondLst>
                                        </p:cTn>
                                        <p:tgtEl>
                                          <p:spTgt spid="142"/>
                                        </p:tgtEl>
                                        <p:attrNameLst>
                                          <p:attrName>style.visibility</p:attrName>
                                        </p:attrNameLst>
                                      </p:cBhvr>
                                      <p:to>
                                        <p:strVal val="visible"/>
                                      </p:to>
                                    </p:set>
                                    <p:anim calcmode="lin" valueType="num">
                                      <p:cBhvr additive="base">
                                        <p:cTn id="94" dur="1000" fill="hold"/>
                                        <p:tgtEl>
                                          <p:spTgt spid="142"/>
                                        </p:tgtEl>
                                        <p:attrNameLst>
                                          <p:attrName>ppt_x</p:attrName>
                                        </p:attrNameLst>
                                      </p:cBhvr>
                                      <p:tavLst>
                                        <p:tav tm="0">
                                          <p:val>
                                            <p:strVal val="0-#ppt_w/2"/>
                                          </p:val>
                                        </p:tav>
                                        <p:tav tm="100000">
                                          <p:val>
                                            <p:strVal val="#ppt_x"/>
                                          </p:val>
                                        </p:tav>
                                      </p:tavLst>
                                    </p:anim>
                                    <p:anim calcmode="lin" valueType="num">
                                      <p:cBhvr additive="base">
                                        <p:cTn id="95" dur="1000" fill="hold"/>
                                        <p:tgtEl>
                                          <p:spTgt spid="1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animBg="1"/>
      <p:bldP spid="146" grpId="0" animBg="1"/>
      <p:bldP spid="147" grpId="0" animBg="1"/>
      <p:bldP spid="148" grpId="0" animBg="1"/>
      <p:bldP spid="4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a:ln>
            <a:solidFill>
              <a:srgbClr val="FF7467"/>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a:ln>
            <a:solidFill>
              <a:srgbClr val="4CC8EC"/>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a:ln>
            <a:solidFill>
              <a:srgbClr val="57CCC6"/>
            </a:solidFill>
          </a:ln>
        </p:spPr>
      </p:pic>
      <p:pic>
        <p:nvPicPr>
          <p:cNvPr id="11" name="Picture 10">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grpSp>
        <p:nvGrpSpPr>
          <p:cNvPr id="17" name="Group 16"/>
          <p:cNvGrpSpPr/>
          <p:nvPr/>
        </p:nvGrpSpPr>
        <p:grpSpPr>
          <a:xfrm>
            <a:off x="1389256" y="5294330"/>
            <a:ext cx="9389012" cy="1051922"/>
            <a:chOff x="1389256" y="5294330"/>
            <a:chExt cx="9389012" cy="1051922"/>
          </a:xfrm>
          <a:noFill/>
        </p:grpSpPr>
        <p:sp>
          <p:nvSpPr>
            <p:cNvPr id="18" name="TextBox 17"/>
            <p:cNvSpPr txBox="1"/>
            <p:nvPr/>
          </p:nvSpPr>
          <p:spPr>
            <a:xfrm>
              <a:off x="1389256" y="5823032"/>
              <a:ext cx="9389012" cy="523220"/>
            </a:xfrm>
            <a:prstGeom prst="rect">
              <a:avLst/>
            </a:prstGeom>
            <a:grpFill/>
          </p:spPr>
          <p:txBody>
            <a:bodyPr wrap="square" rtlCol="0">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12" name="Picture 11">
            <a:hlinkClick r:id="rId8"/>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90982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41" b="241"/>
          <a:stretch>
            <a:fillRect/>
          </a:stretch>
        </p:blipFill>
        <p:spPr>
          <a:xfrm>
            <a:off x="907075" y="1327967"/>
            <a:ext cx="2756494" cy="2743200"/>
          </a:xfrm>
          <a:solidFill>
            <a:schemeClr val="bg1">
              <a:lumMod val="85000"/>
            </a:schemeClr>
          </a:solidFill>
          <a:ln w="25400">
            <a:solidFill>
              <a:srgbClr val="FF7467"/>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281" b="281"/>
          <a:stretch>
            <a:fillRect/>
          </a:stretch>
        </p:blipFill>
        <p:spPr>
          <a:xfrm>
            <a:off x="4763802" y="1327967"/>
            <a:ext cx="2758710" cy="2743200"/>
          </a:xfrm>
          <a:solidFill>
            <a:schemeClr val="bg1">
              <a:lumMod val="85000"/>
            </a:schemeClr>
          </a:solidFill>
          <a:ln w="25400">
            <a:solidFill>
              <a:srgbClr val="4CC8EC"/>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281" b="281"/>
          <a:stretch>
            <a:fillRect/>
          </a:stretch>
        </p:blipFill>
        <p:spPr>
          <a:xfrm>
            <a:off x="8942193" y="1327967"/>
            <a:ext cx="2758710" cy="2743200"/>
          </a:xfrm>
          <a:solidFill>
            <a:schemeClr val="bg1">
              <a:lumMod val="85000"/>
            </a:schemeClr>
          </a:solidFill>
          <a:ln w="25400">
            <a:solidFill>
              <a:srgbClr val="F4C956"/>
            </a:solidFill>
          </a:ln>
          <a:effectLst>
            <a:outerShdw blurRad="50800" dist="38100" dir="2700000" algn="tl" rotWithShape="0">
              <a:prstClr val="black">
                <a:alpha val="40000"/>
              </a:prstClr>
            </a:outerShdw>
            <a:reflection blurRad="6350" stA="50000" endA="300" endPos="90000" dist="50800" dir="5400000" sy="-100000" algn="bl" rotWithShape="0"/>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4" y="5266590"/>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130271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25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75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75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25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75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25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75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25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75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25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75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25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75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25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75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25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75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25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75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25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75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25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75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25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75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25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4" name="Picture 2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5981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6"/>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7CCC6"/>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D360"/>
                </a:solidFill>
                <a:latin typeface="Candara" panose="020E0502030303020204" pitchFamily="34" charset="0"/>
              </a:rPr>
              <a:t>LOREM IPSUM</a:t>
            </a:r>
          </a:p>
        </p:txBody>
      </p:sp>
      <p:pic>
        <p:nvPicPr>
          <p:cNvPr id="42" name="Picture 4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01162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55" grpId="0" animBg="1"/>
      <p:bldP spid="61"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Shape 12"/>
          <p:cNvSpPr>
            <a:spLocks noChangeAspect="1"/>
          </p:cNvSpPr>
          <p:nvPr/>
        </p:nvSpPr>
        <p:spPr>
          <a:xfrm>
            <a:off x="46311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p:cNvSpPr>
            <a:spLocks noChangeAspect="1"/>
          </p:cNvSpPr>
          <p:nvPr/>
        </p:nvSpPr>
        <p:spPr>
          <a:xfrm>
            <a:off x="320947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4CC8EC"/>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p:cNvSpPr>
            <a:spLocks noChangeAspect="1"/>
          </p:cNvSpPr>
          <p:nvPr/>
        </p:nvSpPr>
        <p:spPr>
          <a:xfrm>
            <a:off x="595583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a:spLocks noChangeAspect="1"/>
          </p:cNvSpPr>
          <p:nvPr/>
        </p:nvSpPr>
        <p:spPr>
          <a:xfrm>
            <a:off x="870219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57CCC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58"/>
          <p:cNvGrpSpPr/>
          <p:nvPr/>
        </p:nvGrpSpPr>
        <p:grpSpPr>
          <a:xfrm>
            <a:off x="601854" y="4170365"/>
            <a:ext cx="2468880" cy="1375388"/>
            <a:chOff x="7174423" y="1344880"/>
            <a:chExt cx="2793069" cy="777406"/>
          </a:xfrm>
        </p:grpSpPr>
        <p:sp>
          <p:nvSpPr>
            <p:cNvPr id="25" name="TextBox 24"/>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Rectangle 25"/>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FF7467"/>
                  </a:solidFill>
                </a:rPr>
                <a:t>Keyword Here</a:t>
              </a:r>
            </a:p>
          </p:txBody>
        </p:sp>
      </p:grpSp>
      <p:grpSp>
        <p:nvGrpSpPr>
          <p:cNvPr id="30" name="Group 58"/>
          <p:cNvGrpSpPr/>
          <p:nvPr/>
        </p:nvGrpSpPr>
        <p:grpSpPr>
          <a:xfrm>
            <a:off x="3356668" y="4170365"/>
            <a:ext cx="2468880" cy="1375388"/>
            <a:chOff x="7174423" y="1344880"/>
            <a:chExt cx="2793069" cy="777406"/>
          </a:xfrm>
        </p:grpSpPr>
        <p:sp>
          <p:nvSpPr>
            <p:cNvPr id="31" name="TextBox 30"/>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2" name="Rectangle 31"/>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4CC8EC"/>
                  </a:solidFill>
                </a:rPr>
                <a:t>Keyword Here</a:t>
              </a:r>
            </a:p>
          </p:txBody>
        </p:sp>
      </p:grpSp>
      <p:grpSp>
        <p:nvGrpSpPr>
          <p:cNvPr id="33" name="Group 58"/>
          <p:cNvGrpSpPr/>
          <p:nvPr/>
        </p:nvGrpSpPr>
        <p:grpSpPr>
          <a:xfrm>
            <a:off x="6111482" y="4171537"/>
            <a:ext cx="2468880" cy="1375388"/>
            <a:chOff x="7174423" y="1344880"/>
            <a:chExt cx="2793069" cy="777406"/>
          </a:xfrm>
        </p:grpSpPr>
        <p:sp>
          <p:nvSpPr>
            <p:cNvPr id="34" name="TextBox 33"/>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5" name="Rectangle 34"/>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F4C956"/>
                  </a:solidFill>
                </a:rPr>
                <a:t>Keyword Here</a:t>
              </a:r>
            </a:p>
          </p:txBody>
        </p:sp>
      </p:grpSp>
      <p:grpSp>
        <p:nvGrpSpPr>
          <p:cNvPr id="36" name="Group 58"/>
          <p:cNvGrpSpPr/>
          <p:nvPr/>
        </p:nvGrpSpPr>
        <p:grpSpPr>
          <a:xfrm>
            <a:off x="8870070" y="4170365"/>
            <a:ext cx="2468880" cy="1375388"/>
            <a:chOff x="7174423" y="1344880"/>
            <a:chExt cx="2793069" cy="777406"/>
          </a:xfrm>
        </p:grpSpPr>
        <p:sp>
          <p:nvSpPr>
            <p:cNvPr id="37" name="TextBox 36"/>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8" name="Rectangle 37"/>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57CCC6"/>
                  </a:solidFill>
                </a:rPr>
                <a:t>Keyword Here</a:t>
              </a:r>
            </a:p>
          </p:txBody>
        </p:sp>
      </p:grpSp>
      <p:grpSp>
        <p:nvGrpSpPr>
          <p:cNvPr id="43" name="Group 42"/>
          <p:cNvGrpSpPr/>
          <p:nvPr/>
        </p:nvGrpSpPr>
        <p:grpSpPr>
          <a:xfrm>
            <a:off x="1424814" y="2541925"/>
            <a:ext cx="822960" cy="822960"/>
            <a:chOff x="1424814" y="2541925"/>
            <a:chExt cx="822960" cy="822960"/>
          </a:xfrm>
        </p:grpSpPr>
        <p:sp>
          <p:nvSpPr>
            <p:cNvPr id="9" name="Oval 8"/>
            <p:cNvSpPr>
              <a:spLocks noChangeAspect="1"/>
            </p:cNvSpPr>
            <p:nvPr/>
          </p:nvSpPr>
          <p:spPr>
            <a:xfrm>
              <a:off x="1424814" y="2541925"/>
              <a:ext cx="822960" cy="822960"/>
            </a:xfrm>
            <a:prstGeom prst="ellipse">
              <a:avLst/>
            </a:prstGeom>
            <a:solidFill>
              <a:srgbClr val="FF746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p:cNvSpPr txBox="1"/>
            <p:nvPr/>
          </p:nvSpPr>
          <p:spPr>
            <a:xfrm>
              <a:off x="1463177" y="2768739"/>
              <a:ext cx="746234" cy="369332"/>
            </a:xfrm>
            <a:prstGeom prst="rect">
              <a:avLst/>
            </a:prstGeom>
            <a:noFill/>
          </p:spPr>
          <p:txBody>
            <a:bodyPr wrap="square" rtlCol="0">
              <a:spAutoFit/>
            </a:bodyPr>
            <a:lstStyle/>
            <a:p>
              <a:r>
                <a:rPr lang="en-US" dirty="0">
                  <a:solidFill>
                    <a:schemeClr val="bg1"/>
                  </a:solidFill>
                  <a:latin typeface="Lato"/>
                </a:rPr>
                <a:t>1999</a:t>
              </a:r>
            </a:p>
          </p:txBody>
        </p:sp>
      </p:grpSp>
      <p:grpSp>
        <p:nvGrpSpPr>
          <p:cNvPr id="44" name="Group 43"/>
          <p:cNvGrpSpPr/>
          <p:nvPr/>
        </p:nvGrpSpPr>
        <p:grpSpPr>
          <a:xfrm>
            <a:off x="4171174" y="2541925"/>
            <a:ext cx="822960" cy="822960"/>
            <a:chOff x="4171174" y="2541925"/>
            <a:chExt cx="822960" cy="822960"/>
          </a:xfrm>
        </p:grpSpPr>
        <p:sp>
          <p:nvSpPr>
            <p:cNvPr id="17" name="Oval 16"/>
            <p:cNvSpPr>
              <a:spLocks noChangeAspect="1"/>
            </p:cNvSpPr>
            <p:nvPr/>
          </p:nvSpPr>
          <p:spPr>
            <a:xfrm>
              <a:off x="4171174" y="2541925"/>
              <a:ext cx="822960" cy="822960"/>
            </a:xfrm>
            <a:prstGeom prst="ellipse">
              <a:avLst/>
            </a:prstGeom>
            <a:solidFill>
              <a:srgbClr val="4CC8EC"/>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p:cNvSpPr txBox="1"/>
            <p:nvPr/>
          </p:nvSpPr>
          <p:spPr>
            <a:xfrm>
              <a:off x="4209537" y="2768739"/>
              <a:ext cx="746234" cy="369332"/>
            </a:xfrm>
            <a:prstGeom prst="rect">
              <a:avLst/>
            </a:prstGeom>
            <a:noFill/>
          </p:spPr>
          <p:txBody>
            <a:bodyPr wrap="square" rtlCol="0">
              <a:spAutoFit/>
            </a:bodyPr>
            <a:lstStyle/>
            <a:p>
              <a:r>
                <a:rPr lang="en-US" dirty="0">
                  <a:solidFill>
                    <a:schemeClr val="bg1"/>
                  </a:solidFill>
                  <a:latin typeface="Lato"/>
                </a:rPr>
                <a:t>2004</a:t>
              </a:r>
            </a:p>
          </p:txBody>
        </p:sp>
      </p:grpSp>
      <p:grpSp>
        <p:nvGrpSpPr>
          <p:cNvPr id="45" name="Group 44"/>
          <p:cNvGrpSpPr/>
          <p:nvPr/>
        </p:nvGrpSpPr>
        <p:grpSpPr>
          <a:xfrm>
            <a:off x="6917534" y="2541925"/>
            <a:ext cx="822960" cy="822960"/>
            <a:chOff x="6917534" y="2541925"/>
            <a:chExt cx="822960" cy="822960"/>
          </a:xfrm>
        </p:grpSpPr>
        <p:sp>
          <p:nvSpPr>
            <p:cNvPr id="20" name="Oval 19"/>
            <p:cNvSpPr>
              <a:spLocks noChangeAspect="1"/>
            </p:cNvSpPr>
            <p:nvPr/>
          </p:nvSpPr>
          <p:spPr>
            <a:xfrm>
              <a:off x="6917534" y="2541925"/>
              <a:ext cx="822960" cy="822960"/>
            </a:xfrm>
            <a:prstGeom prst="ellipse">
              <a:avLst/>
            </a:prstGeom>
            <a:solidFill>
              <a:srgbClr val="F4C95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6951304" y="2768739"/>
              <a:ext cx="746234" cy="369332"/>
            </a:xfrm>
            <a:prstGeom prst="rect">
              <a:avLst/>
            </a:prstGeom>
            <a:noFill/>
          </p:spPr>
          <p:txBody>
            <a:bodyPr wrap="square" rtlCol="0">
              <a:spAutoFit/>
            </a:bodyPr>
            <a:lstStyle/>
            <a:p>
              <a:r>
                <a:rPr lang="en-US" dirty="0">
                  <a:solidFill>
                    <a:schemeClr val="bg1"/>
                  </a:solidFill>
                  <a:latin typeface="Lato"/>
                </a:rPr>
                <a:t>2017</a:t>
              </a:r>
            </a:p>
          </p:txBody>
        </p:sp>
      </p:grpSp>
      <p:grpSp>
        <p:nvGrpSpPr>
          <p:cNvPr id="46" name="Group 45"/>
          <p:cNvGrpSpPr/>
          <p:nvPr/>
        </p:nvGrpSpPr>
        <p:grpSpPr>
          <a:xfrm>
            <a:off x="9663894" y="2541925"/>
            <a:ext cx="822960" cy="822960"/>
            <a:chOff x="9663894" y="2541925"/>
            <a:chExt cx="822960" cy="822960"/>
          </a:xfrm>
        </p:grpSpPr>
        <p:sp>
          <p:nvSpPr>
            <p:cNvPr id="23" name="Oval 22"/>
            <p:cNvSpPr>
              <a:spLocks noChangeAspect="1"/>
            </p:cNvSpPr>
            <p:nvPr/>
          </p:nvSpPr>
          <p:spPr>
            <a:xfrm>
              <a:off x="9663894" y="2541925"/>
              <a:ext cx="822960" cy="822960"/>
            </a:xfrm>
            <a:prstGeom prst="ellipse">
              <a:avLst/>
            </a:prstGeom>
            <a:solidFill>
              <a:srgbClr val="57CCC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p:cNvSpPr txBox="1"/>
            <p:nvPr/>
          </p:nvSpPr>
          <p:spPr>
            <a:xfrm>
              <a:off x="9731393" y="2768739"/>
              <a:ext cx="746234" cy="369332"/>
            </a:xfrm>
            <a:prstGeom prst="rect">
              <a:avLst/>
            </a:prstGeom>
            <a:noFill/>
          </p:spPr>
          <p:txBody>
            <a:bodyPr wrap="square" rtlCol="0">
              <a:spAutoFit/>
            </a:bodyPr>
            <a:lstStyle/>
            <a:p>
              <a:r>
                <a:rPr lang="en-US" dirty="0">
                  <a:solidFill>
                    <a:schemeClr val="bg1"/>
                  </a:solidFill>
                  <a:latin typeface="Lato"/>
                </a:rPr>
                <a:t>2024</a:t>
              </a:r>
            </a:p>
          </p:txBody>
        </p:sp>
      </p:grpSp>
    </p:spTree>
    <p:extLst>
      <p:ext uri="{BB962C8B-B14F-4D97-AF65-F5344CB8AC3E}">
        <p14:creationId xmlns:p14="http://schemas.microsoft.com/office/powerpoint/2010/main" val="2440216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500"/>
                                        <p:tgtEl>
                                          <p:spTgt spid="13"/>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43"/>
                                        </p:tgtEl>
                                        <p:attrNameLst>
                                          <p:attrName>style.visibility</p:attrName>
                                        </p:attrNameLst>
                                      </p:cBhvr>
                                      <p:to>
                                        <p:strVal val="visible"/>
                                      </p:to>
                                    </p:set>
                                    <p:animEffect transition="in" filter="fade">
                                      <p:cBhvr>
                                        <p:cTn id="15" dur="1000"/>
                                        <p:tgtEl>
                                          <p:spTgt spid="43"/>
                                        </p:tgtEl>
                                      </p:cBhvr>
                                    </p:animEffect>
                                    <p:anim calcmode="lin" valueType="num">
                                      <p:cBhvr>
                                        <p:cTn id="16" dur="1000" fill="hold"/>
                                        <p:tgtEl>
                                          <p:spTgt spid="43"/>
                                        </p:tgtEl>
                                        <p:attrNameLst>
                                          <p:attrName>ppt_x</p:attrName>
                                        </p:attrNameLst>
                                      </p:cBhvr>
                                      <p:tavLst>
                                        <p:tav tm="0">
                                          <p:val>
                                            <p:strVal val="#ppt_x"/>
                                          </p:val>
                                        </p:tav>
                                        <p:tav tm="100000">
                                          <p:val>
                                            <p:strVal val="#ppt_x"/>
                                          </p:val>
                                        </p:tav>
                                      </p:tavLst>
                                    </p:anim>
                                    <p:anim calcmode="lin" valueType="num">
                                      <p:cBhvr>
                                        <p:cTn id="17" dur="1000" fill="hold"/>
                                        <p:tgtEl>
                                          <p:spTgt spid="43"/>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fade">
                                      <p:cBhvr>
                                        <p:cTn id="20" dur="1000"/>
                                        <p:tgtEl>
                                          <p:spTgt spid="24"/>
                                        </p:tgtEl>
                                      </p:cBhvr>
                                    </p:animEffect>
                                    <p:anim calcmode="lin" valueType="num">
                                      <p:cBhvr>
                                        <p:cTn id="21" dur="1000" fill="hold"/>
                                        <p:tgtEl>
                                          <p:spTgt spid="24"/>
                                        </p:tgtEl>
                                        <p:attrNameLst>
                                          <p:attrName>ppt_x</p:attrName>
                                        </p:attrNameLst>
                                      </p:cBhvr>
                                      <p:tavLst>
                                        <p:tav tm="0">
                                          <p:val>
                                            <p:strVal val="#ppt_x"/>
                                          </p:val>
                                        </p:tav>
                                        <p:tav tm="100000">
                                          <p:val>
                                            <p:strVal val="#ppt_x"/>
                                          </p:val>
                                        </p:tav>
                                      </p:tavLst>
                                    </p:anim>
                                    <p:anim calcmode="lin" valueType="num">
                                      <p:cBhvr>
                                        <p:cTn id="22" dur="1000" fill="hold"/>
                                        <p:tgtEl>
                                          <p:spTgt spid="24"/>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44"/>
                                        </p:tgtEl>
                                        <p:attrNameLst>
                                          <p:attrName>style.visibility</p:attrName>
                                        </p:attrNameLst>
                                      </p:cBhvr>
                                      <p:to>
                                        <p:strVal val="visible"/>
                                      </p:to>
                                    </p:set>
                                    <p:animEffect transition="in" filter="fade">
                                      <p:cBhvr>
                                        <p:cTn id="30" dur="1000"/>
                                        <p:tgtEl>
                                          <p:spTgt spid="44"/>
                                        </p:tgtEl>
                                      </p:cBhvr>
                                    </p:animEffect>
                                    <p:anim calcmode="lin" valueType="num">
                                      <p:cBhvr>
                                        <p:cTn id="31" dur="1000" fill="hold"/>
                                        <p:tgtEl>
                                          <p:spTgt spid="44"/>
                                        </p:tgtEl>
                                        <p:attrNameLst>
                                          <p:attrName>ppt_x</p:attrName>
                                        </p:attrNameLst>
                                      </p:cBhvr>
                                      <p:tavLst>
                                        <p:tav tm="0">
                                          <p:val>
                                            <p:strVal val="#ppt_x"/>
                                          </p:val>
                                        </p:tav>
                                        <p:tav tm="100000">
                                          <p:val>
                                            <p:strVal val="#ppt_x"/>
                                          </p:val>
                                        </p:tav>
                                      </p:tavLst>
                                    </p:anim>
                                    <p:anim calcmode="lin" valueType="num">
                                      <p:cBhvr>
                                        <p:cTn id="32" dur="1000" fill="hold"/>
                                        <p:tgtEl>
                                          <p:spTgt spid="44"/>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fade">
                                      <p:cBhvr>
                                        <p:cTn id="35" dur="1000"/>
                                        <p:tgtEl>
                                          <p:spTgt spid="30"/>
                                        </p:tgtEl>
                                      </p:cBhvr>
                                    </p:animEffect>
                                    <p:anim calcmode="lin" valueType="num">
                                      <p:cBhvr>
                                        <p:cTn id="36" dur="1000" fill="hold"/>
                                        <p:tgtEl>
                                          <p:spTgt spid="30"/>
                                        </p:tgtEl>
                                        <p:attrNameLst>
                                          <p:attrName>ppt_x</p:attrName>
                                        </p:attrNameLst>
                                      </p:cBhvr>
                                      <p:tavLst>
                                        <p:tav tm="0">
                                          <p:val>
                                            <p:strVal val="#ppt_x"/>
                                          </p:val>
                                        </p:tav>
                                        <p:tav tm="100000">
                                          <p:val>
                                            <p:strVal val="#ppt_x"/>
                                          </p:val>
                                        </p:tav>
                                      </p:tavLst>
                                    </p:anim>
                                    <p:anim calcmode="lin" valueType="num">
                                      <p:cBhvr>
                                        <p:cTn id="37" dur="1000" fill="hold"/>
                                        <p:tgtEl>
                                          <p:spTgt spid="30"/>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2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wipe(left)">
                                      <p:cBhvr>
                                        <p:cTn id="41" dur="500"/>
                                        <p:tgtEl>
                                          <p:spTgt spid="19"/>
                                        </p:tgtEl>
                                      </p:cBhvr>
                                    </p:animEffect>
                                  </p:childTnLst>
                                </p:cTn>
                              </p:par>
                            </p:childTnLst>
                          </p:cTn>
                        </p:par>
                        <p:par>
                          <p:cTn id="42" fill="hold">
                            <p:stCondLst>
                              <p:cond delay="40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fade">
                                      <p:cBhvr>
                                        <p:cTn id="50" dur="1000"/>
                                        <p:tgtEl>
                                          <p:spTgt spid="33"/>
                                        </p:tgtEl>
                                      </p:cBhvr>
                                    </p:animEffect>
                                    <p:anim calcmode="lin" valueType="num">
                                      <p:cBhvr>
                                        <p:cTn id="51" dur="1000" fill="hold"/>
                                        <p:tgtEl>
                                          <p:spTgt spid="33"/>
                                        </p:tgtEl>
                                        <p:attrNameLst>
                                          <p:attrName>ppt_x</p:attrName>
                                        </p:attrNameLst>
                                      </p:cBhvr>
                                      <p:tavLst>
                                        <p:tav tm="0">
                                          <p:val>
                                            <p:strVal val="#ppt_x"/>
                                          </p:val>
                                        </p:tav>
                                        <p:tav tm="100000">
                                          <p:val>
                                            <p:strVal val="#ppt_x"/>
                                          </p:val>
                                        </p:tav>
                                      </p:tavLst>
                                    </p:anim>
                                    <p:anim calcmode="lin" valueType="num">
                                      <p:cBhvr>
                                        <p:cTn id="52" dur="1000" fill="hold"/>
                                        <p:tgtEl>
                                          <p:spTgt spid="33"/>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2" presetClass="entr" presetSubtype="8"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left)">
                                      <p:cBhvr>
                                        <p:cTn id="56" dur="500"/>
                                        <p:tgtEl>
                                          <p:spTgt spid="22"/>
                                        </p:tgtEl>
                                      </p:cBhvr>
                                    </p:animEffect>
                                  </p:childTnLst>
                                </p:cTn>
                              </p:par>
                            </p:childTnLst>
                          </p:cTn>
                        </p:par>
                        <p:par>
                          <p:cTn id="57" fill="hold">
                            <p:stCondLst>
                              <p:cond delay="5500"/>
                            </p:stCondLst>
                            <p:childTnLst>
                              <p:par>
                                <p:cTn id="58" presetID="42" presetClass="entr" presetSubtype="0" fill="hold" nodeType="afterEffect">
                                  <p:stCondLst>
                                    <p:cond delay="0"/>
                                  </p:stCondLst>
                                  <p:childTnLst>
                                    <p:set>
                                      <p:cBhvr>
                                        <p:cTn id="59" dur="1" fill="hold">
                                          <p:stCondLst>
                                            <p:cond delay="0"/>
                                          </p:stCondLst>
                                        </p:cTn>
                                        <p:tgtEl>
                                          <p:spTgt spid="46"/>
                                        </p:tgtEl>
                                        <p:attrNameLst>
                                          <p:attrName>style.visibility</p:attrName>
                                        </p:attrNameLst>
                                      </p:cBhvr>
                                      <p:to>
                                        <p:strVal val="visible"/>
                                      </p:to>
                                    </p:set>
                                    <p:animEffect transition="in" filter="fade">
                                      <p:cBhvr>
                                        <p:cTn id="60" dur="1000"/>
                                        <p:tgtEl>
                                          <p:spTgt spid="46"/>
                                        </p:tgtEl>
                                      </p:cBhvr>
                                    </p:animEffect>
                                    <p:anim calcmode="lin" valueType="num">
                                      <p:cBhvr>
                                        <p:cTn id="61" dur="1000" fill="hold"/>
                                        <p:tgtEl>
                                          <p:spTgt spid="46"/>
                                        </p:tgtEl>
                                        <p:attrNameLst>
                                          <p:attrName>ppt_x</p:attrName>
                                        </p:attrNameLst>
                                      </p:cBhvr>
                                      <p:tavLst>
                                        <p:tav tm="0">
                                          <p:val>
                                            <p:strVal val="#ppt_x"/>
                                          </p:val>
                                        </p:tav>
                                        <p:tav tm="100000">
                                          <p:val>
                                            <p:strVal val="#ppt_x"/>
                                          </p:val>
                                        </p:tav>
                                      </p:tavLst>
                                    </p:anim>
                                    <p:anim calcmode="lin" valueType="num">
                                      <p:cBhvr>
                                        <p:cTn id="62" dur="1000" fill="hold"/>
                                        <p:tgtEl>
                                          <p:spTgt spid="46"/>
                                        </p:tgtEl>
                                        <p:attrNameLst>
                                          <p:attrName>ppt_y</p:attrName>
                                        </p:attrNameLst>
                                      </p:cBhvr>
                                      <p:tavLst>
                                        <p:tav tm="0">
                                          <p:val>
                                            <p:strVal val="#ppt_y+.1"/>
                                          </p:val>
                                        </p:tav>
                                        <p:tav tm="100000">
                                          <p:val>
                                            <p:strVal val="#ppt_y"/>
                                          </p:val>
                                        </p:tav>
                                      </p:tavLst>
                                    </p:anim>
                                  </p:childTnLst>
                                </p:cTn>
                              </p:par>
                              <p:par>
                                <p:cTn id="63" presetID="42" presetClass="entr" presetSubtype="0" fill="hold" nodeType="with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6" grpId="0" animBg="1"/>
      <p:bldP spid="19" grpId="0" animBg="1"/>
      <p:bldP spid="2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746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4778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79"/>
            <a:ext cx="12192000" cy="6847840"/>
          </a:xfrm>
          <a:prstGeom prst="rect">
            <a:avLst/>
          </a:prstGeom>
        </p:spPr>
      </p:pic>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grpSp>
        <p:nvGrpSpPr>
          <p:cNvPr id="2" name="Group 73"/>
          <p:cNvGrpSpPr/>
          <p:nvPr/>
        </p:nvGrpSpPr>
        <p:grpSpPr>
          <a:xfrm>
            <a:off x="3995752" y="2142753"/>
            <a:ext cx="620225" cy="290343"/>
            <a:chOff x="3366566" y="1459073"/>
            <a:chExt cx="465169" cy="221445"/>
          </a:xfrm>
        </p:grpSpPr>
        <p:cxnSp>
          <p:nvCxnSpPr>
            <p:cNvPr id="38" name="Straight Connector 37"/>
            <p:cNvCxnSpPr/>
            <p:nvPr/>
          </p:nvCxnSpPr>
          <p:spPr>
            <a:xfrm flipH="1" flipV="1">
              <a:off x="3592681" y="1460250"/>
              <a:ext cx="239054" cy="220268"/>
            </a:xfrm>
            <a:prstGeom prst="line">
              <a:avLst/>
            </a:prstGeom>
            <a:ln w="19050" cap="rnd">
              <a:solidFill>
                <a:srgbClr val="FF7467"/>
              </a:solidFill>
              <a:prstDash val="solid"/>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3366566" y="1459073"/>
              <a:ext cx="226116" cy="0"/>
            </a:xfrm>
            <a:prstGeom prst="line">
              <a:avLst/>
            </a:prstGeom>
            <a:ln w="19050" cap="rnd">
              <a:solidFill>
                <a:srgbClr val="FF7467"/>
              </a:solidFill>
              <a:prstDash val="solid"/>
            </a:ln>
          </p:spPr>
          <p:style>
            <a:lnRef idx="1">
              <a:schemeClr val="accent1"/>
            </a:lnRef>
            <a:fillRef idx="0">
              <a:schemeClr val="accent1"/>
            </a:fillRef>
            <a:effectRef idx="0">
              <a:schemeClr val="accent1"/>
            </a:effectRef>
            <a:fontRef idx="minor">
              <a:schemeClr val="tx1"/>
            </a:fontRef>
          </p:style>
        </p:cxnSp>
      </p:grpSp>
      <p:grpSp>
        <p:nvGrpSpPr>
          <p:cNvPr id="3" name="Group 74"/>
          <p:cNvGrpSpPr/>
          <p:nvPr/>
        </p:nvGrpSpPr>
        <p:grpSpPr>
          <a:xfrm flipH="1">
            <a:off x="7485585" y="2140349"/>
            <a:ext cx="684268" cy="295151"/>
            <a:chOff x="3318534" y="1459155"/>
            <a:chExt cx="513201" cy="221363"/>
          </a:xfrm>
        </p:grpSpPr>
        <p:cxnSp>
          <p:nvCxnSpPr>
            <p:cNvPr id="41" name="Straight Connector 40"/>
            <p:cNvCxnSpPr/>
            <p:nvPr/>
          </p:nvCxnSpPr>
          <p:spPr>
            <a:xfrm flipH="1" flipV="1">
              <a:off x="3592681" y="1460250"/>
              <a:ext cx="239054" cy="220268"/>
            </a:xfrm>
            <a:prstGeom prst="line">
              <a:avLst/>
            </a:prstGeom>
            <a:ln w="19050" cap="rnd">
              <a:solidFill>
                <a:srgbClr val="4CC8EC"/>
              </a:solidFill>
              <a:prstDash val="solid"/>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3318534" y="1459155"/>
              <a:ext cx="274147" cy="0"/>
            </a:xfrm>
            <a:prstGeom prst="line">
              <a:avLst/>
            </a:prstGeom>
            <a:ln w="19050" cap="rnd">
              <a:solidFill>
                <a:srgbClr val="4CC8EC"/>
              </a:solidFill>
              <a:prstDash val="solid"/>
            </a:ln>
          </p:spPr>
          <p:style>
            <a:lnRef idx="1">
              <a:schemeClr val="accent1"/>
            </a:lnRef>
            <a:fillRef idx="0">
              <a:schemeClr val="accent1"/>
            </a:fillRef>
            <a:effectRef idx="0">
              <a:schemeClr val="accent1"/>
            </a:effectRef>
            <a:fontRef idx="minor">
              <a:schemeClr val="tx1"/>
            </a:fontRef>
          </p:style>
        </p:cxnSp>
      </p:grpSp>
      <p:grpSp>
        <p:nvGrpSpPr>
          <p:cNvPr id="4" name="Group 81"/>
          <p:cNvGrpSpPr/>
          <p:nvPr/>
        </p:nvGrpSpPr>
        <p:grpSpPr>
          <a:xfrm flipV="1">
            <a:off x="3995751" y="5368505"/>
            <a:ext cx="607004" cy="290343"/>
            <a:chOff x="3376482" y="1459073"/>
            <a:chExt cx="455253" cy="221445"/>
          </a:xfrm>
        </p:grpSpPr>
        <p:cxnSp>
          <p:nvCxnSpPr>
            <p:cNvPr id="44" name="Straight Connector 43"/>
            <p:cNvCxnSpPr/>
            <p:nvPr/>
          </p:nvCxnSpPr>
          <p:spPr>
            <a:xfrm flipH="1" flipV="1">
              <a:off x="3592681" y="1460250"/>
              <a:ext cx="239054" cy="220268"/>
            </a:xfrm>
            <a:prstGeom prst="line">
              <a:avLst/>
            </a:prstGeom>
            <a:ln w="19050" cap="rnd">
              <a:solidFill>
                <a:srgbClr val="57CCC6"/>
              </a:solidFill>
              <a:prstDash val="solid"/>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flipV="1">
              <a:off x="3376482" y="1459073"/>
              <a:ext cx="216200" cy="0"/>
            </a:xfrm>
            <a:prstGeom prst="line">
              <a:avLst/>
            </a:prstGeom>
            <a:ln w="19050" cap="rnd">
              <a:solidFill>
                <a:srgbClr val="57CCC6"/>
              </a:solidFill>
              <a:prstDash val="solid"/>
            </a:ln>
          </p:spPr>
          <p:style>
            <a:lnRef idx="1">
              <a:schemeClr val="accent1"/>
            </a:lnRef>
            <a:fillRef idx="0">
              <a:schemeClr val="accent1"/>
            </a:fillRef>
            <a:effectRef idx="0">
              <a:schemeClr val="accent1"/>
            </a:effectRef>
            <a:fontRef idx="minor">
              <a:schemeClr val="tx1"/>
            </a:fontRef>
          </p:style>
        </p:cxnSp>
      </p:grpSp>
      <p:grpSp>
        <p:nvGrpSpPr>
          <p:cNvPr id="5" name="Group 84"/>
          <p:cNvGrpSpPr/>
          <p:nvPr/>
        </p:nvGrpSpPr>
        <p:grpSpPr>
          <a:xfrm flipH="1" flipV="1">
            <a:off x="7513388" y="5366101"/>
            <a:ext cx="656464" cy="295151"/>
            <a:chOff x="3339387" y="1459155"/>
            <a:chExt cx="492348" cy="221363"/>
          </a:xfrm>
        </p:grpSpPr>
        <p:cxnSp>
          <p:nvCxnSpPr>
            <p:cNvPr id="47" name="Straight Connector 46"/>
            <p:cNvCxnSpPr/>
            <p:nvPr/>
          </p:nvCxnSpPr>
          <p:spPr>
            <a:xfrm flipH="1" flipV="1">
              <a:off x="3592681" y="1460250"/>
              <a:ext cx="239054" cy="220268"/>
            </a:xfrm>
            <a:prstGeom prst="line">
              <a:avLst/>
            </a:prstGeom>
            <a:ln w="19050" cap="rnd">
              <a:solidFill>
                <a:srgbClr val="F4C956"/>
              </a:solidFill>
              <a:prstDash val="solid"/>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flipV="1">
              <a:off x="3339387" y="1459155"/>
              <a:ext cx="253294" cy="0"/>
            </a:xfrm>
            <a:prstGeom prst="line">
              <a:avLst/>
            </a:prstGeom>
            <a:ln w="19050" cap="rnd">
              <a:solidFill>
                <a:srgbClr val="F4C956"/>
              </a:solidFill>
              <a:prstDash val="solid"/>
            </a:ln>
          </p:spPr>
          <p:style>
            <a:lnRef idx="1">
              <a:schemeClr val="accent1"/>
            </a:lnRef>
            <a:fillRef idx="0">
              <a:schemeClr val="accent1"/>
            </a:fillRef>
            <a:effectRef idx="0">
              <a:schemeClr val="accent1"/>
            </a:effectRef>
            <a:fontRef idx="minor">
              <a:schemeClr val="tx1"/>
            </a:fontRef>
          </p:style>
        </p:cxnSp>
      </p:grpSp>
      <p:sp>
        <p:nvSpPr>
          <p:cNvPr id="1029" name="Freeform 5"/>
          <p:cNvSpPr>
            <a:spLocks/>
          </p:cNvSpPr>
          <p:nvPr/>
        </p:nvSpPr>
        <p:spPr bwMode="auto">
          <a:xfrm>
            <a:off x="3606801" y="3139498"/>
            <a:ext cx="2487084" cy="2984500"/>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291667" y="3931132"/>
            <a:ext cx="2992967" cy="249343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6093885" y="1748848"/>
            <a:ext cx="2495551" cy="2995083"/>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noEditPoints="1"/>
          </p:cNvSpPr>
          <p:nvPr/>
        </p:nvSpPr>
        <p:spPr bwMode="auto">
          <a:xfrm>
            <a:off x="3911601" y="1444048"/>
            <a:ext cx="2984500" cy="2487083"/>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880319" y="192348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02</a:t>
            </a:r>
          </a:p>
        </p:txBody>
      </p:sp>
      <p:sp>
        <p:nvSpPr>
          <p:cNvPr id="24" name="Text Placeholder 3"/>
          <p:cNvSpPr txBox="1">
            <a:spLocks/>
          </p:cNvSpPr>
          <p:nvPr/>
        </p:nvSpPr>
        <p:spPr>
          <a:xfrm>
            <a:off x="7557793" y="3908866"/>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03</a:t>
            </a:r>
          </a:p>
        </p:txBody>
      </p:sp>
      <p:sp>
        <p:nvSpPr>
          <p:cNvPr id="27" name="Text Placeholder 3"/>
          <p:cNvSpPr txBox="1">
            <a:spLocks/>
          </p:cNvSpPr>
          <p:nvPr/>
        </p:nvSpPr>
        <p:spPr>
          <a:xfrm>
            <a:off x="5798127" y="533078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04</a:t>
            </a:r>
          </a:p>
        </p:txBody>
      </p:sp>
      <p:sp>
        <p:nvSpPr>
          <p:cNvPr id="36" name="Rectangle 35"/>
          <p:cNvSpPr/>
          <p:nvPr/>
        </p:nvSpPr>
        <p:spPr>
          <a:xfrm>
            <a:off x="5574410" y="3729131"/>
            <a:ext cx="992259" cy="307777"/>
          </a:xfrm>
          <a:prstGeom prst="rect">
            <a:avLst/>
          </a:prstGeom>
        </p:spPr>
        <p:txBody>
          <a:bodyPr wrap="none" lIns="0" tIns="0" rIns="0" bIns="0">
            <a:spAutoFit/>
          </a:bodyPr>
          <a:lstStyle/>
          <a:p>
            <a:pPr algn="ctr"/>
            <a:r>
              <a:rPr lang="en-US" sz="2000" b="1" dirty="0">
                <a:solidFill>
                  <a:schemeClr val="bg1">
                    <a:lumMod val="95000"/>
                  </a:schemeClr>
                </a:solidFill>
                <a:latin typeface="Candara" panose="020E0502030303020204" pitchFamily="34" charset="0"/>
              </a:rPr>
              <a:t>Keyword</a:t>
            </a:r>
          </a:p>
        </p:txBody>
      </p:sp>
      <p:grpSp>
        <p:nvGrpSpPr>
          <p:cNvPr id="9" name="Group 59"/>
          <p:cNvGrpSpPr/>
          <p:nvPr/>
        </p:nvGrpSpPr>
        <p:grpSpPr>
          <a:xfrm>
            <a:off x="8388146" y="5198825"/>
            <a:ext cx="3034927" cy="1069068"/>
            <a:chOff x="7154104" y="3206176"/>
            <a:chExt cx="2276195" cy="801800"/>
          </a:xfrm>
        </p:grpSpPr>
        <p:sp>
          <p:nvSpPr>
            <p:cNvPr id="50" name="TextBox 49"/>
            <p:cNvSpPr txBox="1"/>
            <p:nvPr/>
          </p:nvSpPr>
          <p:spPr>
            <a:xfrm>
              <a:off x="7154105" y="3453979"/>
              <a:ext cx="2276194"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Rectangle 50"/>
            <p:cNvSpPr/>
            <p:nvPr/>
          </p:nvSpPr>
          <p:spPr>
            <a:xfrm>
              <a:off x="7154104" y="3206176"/>
              <a:ext cx="1052019" cy="215492"/>
            </a:xfrm>
            <a:prstGeom prst="rect">
              <a:avLst/>
            </a:prstGeom>
          </p:spPr>
          <p:txBody>
            <a:bodyPr wrap="none" lIns="0" tIns="0" rIns="0" bIns="0">
              <a:spAutoFit/>
            </a:bodyPr>
            <a:lstStyle/>
            <a:p>
              <a:r>
                <a:rPr lang="en-US" sz="1867" b="1" dirty="0">
                  <a:solidFill>
                    <a:srgbClr val="F4C956"/>
                  </a:solidFill>
                </a:rPr>
                <a:t>Keyword Here</a:t>
              </a:r>
            </a:p>
          </p:txBody>
        </p:sp>
      </p:grpSp>
      <p:grpSp>
        <p:nvGrpSpPr>
          <p:cNvPr id="10" name="Group 58"/>
          <p:cNvGrpSpPr/>
          <p:nvPr/>
        </p:nvGrpSpPr>
        <p:grpSpPr>
          <a:xfrm>
            <a:off x="8337346" y="1665593"/>
            <a:ext cx="3034927" cy="1069068"/>
            <a:chOff x="7174424" y="1352592"/>
            <a:chExt cx="2276195" cy="801800"/>
          </a:xfrm>
        </p:grpSpPr>
        <p:sp>
          <p:nvSpPr>
            <p:cNvPr id="53" name="TextBox 52"/>
            <p:cNvSpPr txBox="1"/>
            <p:nvPr/>
          </p:nvSpPr>
          <p:spPr>
            <a:xfrm>
              <a:off x="7174424" y="1600395"/>
              <a:ext cx="2276195"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Rectangle 53"/>
            <p:cNvSpPr/>
            <p:nvPr/>
          </p:nvSpPr>
          <p:spPr>
            <a:xfrm>
              <a:off x="7174424" y="1352592"/>
              <a:ext cx="1052019" cy="215492"/>
            </a:xfrm>
            <a:prstGeom prst="rect">
              <a:avLst/>
            </a:prstGeom>
          </p:spPr>
          <p:txBody>
            <a:bodyPr wrap="none" lIns="0" tIns="0" rIns="0" bIns="0">
              <a:spAutoFit/>
            </a:bodyPr>
            <a:lstStyle/>
            <a:p>
              <a:r>
                <a:rPr lang="en-US" sz="1867" b="1" dirty="0">
                  <a:solidFill>
                    <a:srgbClr val="4CC8EC"/>
                  </a:solidFill>
                </a:rPr>
                <a:t>Keyword Here</a:t>
              </a:r>
            </a:p>
          </p:txBody>
        </p:sp>
      </p:grpSp>
      <p:grpSp>
        <p:nvGrpSpPr>
          <p:cNvPr id="11" name="Group 56"/>
          <p:cNvGrpSpPr/>
          <p:nvPr/>
        </p:nvGrpSpPr>
        <p:grpSpPr>
          <a:xfrm>
            <a:off x="833647" y="1665593"/>
            <a:ext cx="3034928" cy="1069068"/>
            <a:chOff x="-296510" y="1363501"/>
            <a:chExt cx="2276196" cy="801800"/>
          </a:xfrm>
        </p:grpSpPr>
        <p:sp>
          <p:nvSpPr>
            <p:cNvPr id="56" name="TextBox 55"/>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Rectangle 56"/>
            <p:cNvSpPr/>
            <p:nvPr/>
          </p:nvSpPr>
          <p:spPr>
            <a:xfrm>
              <a:off x="927666" y="1363501"/>
              <a:ext cx="1052019" cy="215492"/>
            </a:xfrm>
            <a:prstGeom prst="rect">
              <a:avLst/>
            </a:prstGeom>
          </p:spPr>
          <p:txBody>
            <a:bodyPr wrap="none" lIns="0" tIns="0" rIns="0" bIns="0">
              <a:spAutoFit/>
            </a:bodyPr>
            <a:lstStyle/>
            <a:p>
              <a:pPr algn="r"/>
              <a:r>
                <a:rPr lang="en-US" sz="1867" b="1" dirty="0">
                  <a:solidFill>
                    <a:srgbClr val="FF7467"/>
                  </a:solidFill>
                </a:rPr>
                <a:t>Keyword Here</a:t>
              </a:r>
            </a:p>
          </p:txBody>
        </p:sp>
      </p:grpSp>
      <p:grpSp>
        <p:nvGrpSpPr>
          <p:cNvPr id="12" name="Group 56"/>
          <p:cNvGrpSpPr/>
          <p:nvPr/>
        </p:nvGrpSpPr>
        <p:grpSpPr>
          <a:xfrm>
            <a:off x="795547" y="5174577"/>
            <a:ext cx="3034928" cy="1069068"/>
            <a:chOff x="-296510" y="1363501"/>
            <a:chExt cx="2276196" cy="801800"/>
          </a:xfrm>
        </p:grpSpPr>
        <p:sp>
          <p:nvSpPr>
            <p:cNvPr id="59" name="TextBox 58"/>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Rectangle 59"/>
            <p:cNvSpPr/>
            <p:nvPr/>
          </p:nvSpPr>
          <p:spPr>
            <a:xfrm>
              <a:off x="927666" y="1363501"/>
              <a:ext cx="1052019" cy="215492"/>
            </a:xfrm>
            <a:prstGeom prst="rect">
              <a:avLst/>
            </a:prstGeom>
          </p:spPr>
          <p:txBody>
            <a:bodyPr wrap="none" lIns="0" tIns="0" rIns="0" bIns="0">
              <a:spAutoFit/>
            </a:bodyPr>
            <a:lstStyle/>
            <a:p>
              <a:pPr algn="r"/>
              <a:r>
                <a:rPr lang="en-US" sz="1867" b="1" dirty="0">
                  <a:solidFill>
                    <a:srgbClr val="57CCC6"/>
                  </a:solidFill>
                </a:rPr>
                <a:t>Keyword Here</a:t>
              </a:r>
            </a:p>
          </p:txBody>
        </p:sp>
      </p:grpSp>
      <p:sp>
        <p:nvSpPr>
          <p:cNvPr id="61" name="Freeform 101"/>
          <p:cNvSpPr>
            <a:spLocks noEditPoints="1"/>
          </p:cNvSpPr>
          <p:nvPr/>
        </p:nvSpPr>
        <p:spPr bwMode="auto">
          <a:xfrm>
            <a:off x="4667467" y="2435499"/>
            <a:ext cx="561268" cy="5192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24"/>
          <p:cNvSpPr>
            <a:spLocks noEditPoints="1"/>
          </p:cNvSpPr>
          <p:nvPr/>
        </p:nvSpPr>
        <p:spPr bwMode="auto">
          <a:xfrm>
            <a:off x="6939006" y="5107039"/>
            <a:ext cx="411953" cy="447356"/>
          </a:xfrm>
          <a:custGeom>
            <a:avLst/>
            <a:gdLst/>
            <a:ahLst/>
            <a:cxnLst>
              <a:cxn ang="0">
                <a:pos x="55" y="55"/>
              </a:cxn>
              <a:cxn ang="0">
                <a:pos x="39" y="55"/>
              </a:cxn>
              <a:cxn ang="0">
                <a:pos x="30" y="64"/>
              </a:cxn>
              <a:cxn ang="0">
                <a:pos x="21" y="55"/>
              </a:cxn>
              <a:cxn ang="0">
                <a:pos x="5" y="55"/>
              </a:cxn>
              <a:cxn ang="0">
                <a:pos x="0" y="50"/>
              </a:cxn>
              <a:cxn ang="0">
                <a:pos x="11" y="20"/>
              </a:cxn>
              <a:cxn ang="0">
                <a:pos x="27" y="5"/>
              </a:cxn>
              <a:cxn ang="0">
                <a:pos x="26" y="3"/>
              </a:cxn>
              <a:cxn ang="0">
                <a:pos x="30" y="0"/>
              </a:cxn>
              <a:cxn ang="0">
                <a:pos x="33" y="3"/>
              </a:cxn>
              <a:cxn ang="0">
                <a:pos x="33" y="5"/>
              </a:cxn>
              <a:cxn ang="0">
                <a:pos x="48" y="20"/>
              </a:cxn>
              <a:cxn ang="0">
                <a:pos x="59" y="50"/>
              </a:cxn>
              <a:cxn ang="0">
                <a:pos x="55" y="55"/>
              </a:cxn>
              <a:cxn ang="0">
                <a:pos x="30" y="60"/>
              </a:cxn>
              <a:cxn ang="0">
                <a:pos x="25" y="55"/>
              </a:cxn>
              <a:cxn ang="0">
                <a:pos x="24" y="54"/>
              </a:cxn>
              <a:cxn ang="0">
                <a:pos x="23" y="55"/>
              </a:cxn>
              <a:cxn ang="0">
                <a:pos x="30" y="61"/>
              </a:cxn>
              <a:cxn ang="0">
                <a:pos x="30" y="60"/>
              </a:cxn>
              <a:cxn ang="0">
                <a:pos x="30" y="60"/>
              </a:cxn>
            </a:cxnLst>
            <a:rect l="0" t="0" r="r" b="b"/>
            <a:pathLst>
              <a:path w="59" h="64">
                <a:moveTo>
                  <a:pt x="55" y="55"/>
                </a:moveTo>
                <a:cubicBezTo>
                  <a:pt x="39" y="55"/>
                  <a:pt x="39" y="55"/>
                  <a:pt x="39" y="55"/>
                </a:cubicBezTo>
                <a:cubicBezTo>
                  <a:pt x="39" y="60"/>
                  <a:pt x="35" y="64"/>
                  <a:pt x="30" y="64"/>
                </a:cubicBezTo>
                <a:cubicBezTo>
                  <a:pt x="25" y="64"/>
                  <a:pt x="21" y="60"/>
                  <a:pt x="21" y="55"/>
                </a:cubicBezTo>
                <a:cubicBezTo>
                  <a:pt x="5" y="55"/>
                  <a:pt x="5" y="55"/>
                  <a:pt x="5" y="55"/>
                </a:cubicBezTo>
                <a:cubicBezTo>
                  <a:pt x="2" y="55"/>
                  <a:pt x="0" y="53"/>
                  <a:pt x="0" y="50"/>
                </a:cubicBezTo>
                <a:cubicBezTo>
                  <a:pt x="5" y="46"/>
                  <a:pt x="11" y="38"/>
                  <a:pt x="11" y="20"/>
                </a:cubicBezTo>
                <a:cubicBezTo>
                  <a:pt x="11" y="13"/>
                  <a:pt x="17" y="6"/>
                  <a:pt x="27" y="5"/>
                </a:cubicBezTo>
                <a:cubicBezTo>
                  <a:pt x="26" y="4"/>
                  <a:pt x="26" y="4"/>
                  <a:pt x="26" y="3"/>
                </a:cubicBezTo>
                <a:cubicBezTo>
                  <a:pt x="26" y="1"/>
                  <a:pt x="28" y="0"/>
                  <a:pt x="30" y="0"/>
                </a:cubicBezTo>
                <a:cubicBezTo>
                  <a:pt x="32" y="0"/>
                  <a:pt x="33" y="1"/>
                  <a:pt x="33" y="3"/>
                </a:cubicBezTo>
                <a:cubicBezTo>
                  <a:pt x="33" y="4"/>
                  <a:pt x="33" y="4"/>
                  <a:pt x="33" y="5"/>
                </a:cubicBezTo>
                <a:cubicBezTo>
                  <a:pt x="42" y="6"/>
                  <a:pt x="48" y="13"/>
                  <a:pt x="48" y="20"/>
                </a:cubicBezTo>
                <a:cubicBezTo>
                  <a:pt x="48" y="38"/>
                  <a:pt x="54" y="46"/>
                  <a:pt x="59" y="50"/>
                </a:cubicBezTo>
                <a:cubicBezTo>
                  <a:pt x="59" y="53"/>
                  <a:pt x="57" y="55"/>
                  <a:pt x="55" y="55"/>
                </a:cubicBezTo>
                <a:close/>
                <a:moveTo>
                  <a:pt x="30" y="60"/>
                </a:moveTo>
                <a:cubicBezTo>
                  <a:pt x="27" y="60"/>
                  <a:pt x="25" y="57"/>
                  <a:pt x="25" y="55"/>
                </a:cubicBezTo>
                <a:cubicBezTo>
                  <a:pt x="25" y="54"/>
                  <a:pt x="24" y="54"/>
                  <a:pt x="24" y="54"/>
                </a:cubicBezTo>
                <a:cubicBezTo>
                  <a:pt x="24" y="54"/>
                  <a:pt x="23" y="54"/>
                  <a:pt x="23" y="55"/>
                </a:cubicBezTo>
                <a:cubicBezTo>
                  <a:pt x="23" y="58"/>
                  <a:pt x="26" y="61"/>
                  <a:pt x="30" y="61"/>
                </a:cubicBezTo>
                <a:cubicBezTo>
                  <a:pt x="30" y="61"/>
                  <a:pt x="30" y="61"/>
                  <a:pt x="30" y="60"/>
                </a:cubicBezTo>
                <a:cubicBezTo>
                  <a:pt x="30" y="60"/>
                  <a:pt x="30" y="60"/>
                  <a:pt x="3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138"/>
          <p:cNvSpPr>
            <a:spLocks noEditPoints="1"/>
          </p:cNvSpPr>
          <p:nvPr/>
        </p:nvSpPr>
        <p:spPr bwMode="auto">
          <a:xfrm>
            <a:off x="7259044" y="2727556"/>
            <a:ext cx="473401" cy="367821"/>
          </a:xfrm>
          <a:custGeom>
            <a:avLst/>
            <a:gdLst/>
            <a:ahLst/>
            <a:cxnLst>
              <a:cxn ang="0">
                <a:pos x="50" y="40"/>
              </a:cxn>
              <a:cxn ang="0">
                <a:pos x="40" y="50"/>
              </a:cxn>
              <a:cxn ang="0">
                <a:pos x="10" y="50"/>
              </a:cxn>
              <a:cxn ang="0">
                <a:pos x="0" y="40"/>
              </a:cxn>
              <a:cxn ang="0">
                <a:pos x="0" y="10"/>
              </a:cxn>
              <a:cxn ang="0">
                <a:pos x="10" y="0"/>
              </a:cxn>
              <a:cxn ang="0">
                <a:pos x="40" y="0"/>
              </a:cxn>
              <a:cxn ang="0">
                <a:pos x="44" y="1"/>
              </a:cxn>
              <a:cxn ang="0">
                <a:pos x="45" y="2"/>
              </a:cxn>
              <a:cxn ang="0">
                <a:pos x="44" y="3"/>
              </a:cxn>
              <a:cxn ang="0">
                <a:pos x="42" y="4"/>
              </a:cxn>
              <a:cxn ang="0">
                <a:pos x="41" y="5"/>
              </a:cxn>
              <a:cxn ang="0">
                <a:pos x="40" y="4"/>
              </a:cxn>
              <a:cxn ang="0">
                <a:pos x="10" y="4"/>
              </a:cxn>
              <a:cxn ang="0">
                <a:pos x="4" y="10"/>
              </a:cxn>
              <a:cxn ang="0">
                <a:pos x="4" y="40"/>
              </a:cxn>
              <a:cxn ang="0">
                <a:pos x="10" y="46"/>
              </a:cxn>
              <a:cxn ang="0">
                <a:pos x="40" y="46"/>
              </a:cxn>
              <a:cxn ang="0">
                <a:pos x="45" y="40"/>
              </a:cxn>
              <a:cxn ang="0">
                <a:pos x="45" y="35"/>
              </a:cxn>
              <a:cxn ang="0">
                <a:pos x="46" y="35"/>
              </a:cxn>
              <a:cxn ang="0">
                <a:pos x="48" y="32"/>
              </a:cxn>
              <a:cxn ang="0">
                <a:pos x="49" y="32"/>
              </a:cxn>
              <a:cxn ang="0">
                <a:pos x="50" y="33"/>
              </a:cxn>
              <a:cxn ang="0">
                <a:pos x="50" y="40"/>
              </a:cxn>
              <a:cxn ang="0">
                <a:pos x="57" y="17"/>
              </a:cxn>
              <a:cxn ang="0">
                <a:pos x="33" y="41"/>
              </a:cxn>
              <a:cxn ang="0">
                <a:pos x="23" y="41"/>
              </a:cxn>
              <a:cxn ang="0">
                <a:pos x="23" y="31"/>
              </a:cxn>
              <a:cxn ang="0">
                <a:pos x="47" y="7"/>
              </a:cxn>
              <a:cxn ang="0">
                <a:pos x="57" y="17"/>
              </a:cxn>
              <a:cxn ang="0">
                <a:pos x="36" y="33"/>
              </a:cxn>
              <a:cxn ang="0">
                <a:pos x="30" y="28"/>
              </a:cxn>
              <a:cxn ang="0">
                <a:pos x="26" y="32"/>
              </a:cxn>
              <a:cxn ang="0">
                <a:pos x="26" y="34"/>
              </a:cxn>
              <a:cxn ang="0">
                <a:pos x="29" y="34"/>
              </a:cxn>
              <a:cxn ang="0">
                <a:pos x="29" y="38"/>
              </a:cxn>
              <a:cxn ang="0">
                <a:pos x="31" y="38"/>
              </a:cxn>
              <a:cxn ang="0">
                <a:pos x="36" y="33"/>
              </a:cxn>
              <a:cxn ang="0">
                <a:pos x="46" y="12"/>
              </a:cxn>
              <a:cxn ang="0">
                <a:pos x="34" y="24"/>
              </a:cxn>
              <a:cxn ang="0">
                <a:pos x="33" y="26"/>
              </a:cxn>
              <a:cxn ang="0">
                <a:pos x="35" y="26"/>
              </a:cxn>
              <a:cxn ang="0">
                <a:pos x="47" y="13"/>
              </a:cxn>
              <a:cxn ang="0">
                <a:pos x="47" y="12"/>
              </a:cxn>
              <a:cxn ang="0">
                <a:pos x="46" y="12"/>
              </a:cxn>
              <a:cxn ang="0">
                <a:pos x="59" y="15"/>
              </a:cxn>
              <a:cxn ang="0">
                <a:pos x="49" y="4"/>
              </a:cxn>
              <a:cxn ang="0">
                <a:pos x="52" y="1"/>
              </a:cxn>
              <a:cxn ang="0">
                <a:pos x="57" y="1"/>
              </a:cxn>
              <a:cxn ang="0">
                <a:pos x="62" y="7"/>
              </a:cxn>
              <a:cxn ang="0">
                <a:pos x="62" y="11"/>
              </a:cxn>
              <a:cxn ang="0">
                <a:pos x="59" y="15"/>
              </a:cxn>
            </a:cxnLst>
            <a:rect l="0" t="0" r="r" b="b"/>
            <a:pathLst>
              <a:path w="64" h="50">
                <a:moveTo>
                  <a:pt x="50" y="40"/>
                </a:moveTo>
                <a:cubicBezTo>
                  <a:pt x="50" y="46"/>
                  <a:pt x="45" y="50"/>
                  <a:pt x="40" y="50"/>
                </a:cubicBezTo>
                <a:cubicBezTo>
                  <a:pt x="10" y="50"/>
                  <a:pt x="10" y="50"/>
                  <a:pt x="10" y="50"/>
                </a:cubicBezTo>
                <a:cubicBezTo>
                  <a:pt x="4" y="50"/>
                  <a:pt x="0" y="46"/>
                  <a:pt x="0" y="40"/>
                </a:cubicBezTo>
                <a:cubicBezTo>
                  <a:pt x="0" y="10"/>
                  <a:pt x="0" y="10"/>
                  <a:pt x="0" y="10"/>
                </a:cubicBezTo>
                <a:cubicBezTo>
                  <a:pt x="0" y="5"/>
                  <a:pt x="4" y="0"/>
                  <a:pt x="10" y="0"/>
                </a:cubicBezTo>
                <a:cubicBezTo>
                  <a:pt x="40" y="0"/>
                  <a:pt x="40" y="0"/>
                  <a:pt x="40" y="0"/>
                </a:cubicBezTo>
                <a:cubicBezTo>
                  <a:pt x="41" y="0"/>
                  <a:pt x="43" y="0"/>
                  <a:pt x="44" y="1"/>
                </a:cubicBezTo>
                <a:cubicBezTo>
                  <a:pt x="44" y="1"/>
                  <a:pt x="44" y="1"/>
                  <a:pt x="45" y="2"/>
                </a:cubicBezTo>
                <a:cubicBezTo>
                  <a:pt x="45" y="2"/>
                  <a:pt x="45" y="2"/>
                  <a:pt x="44" y="3"/>
                </a:cubicBezTo>
                <a:cubicBezTo>
                  <a:pt x="42" y="4"/>
                  <a:pt x="42" y="4"/>
                  <a:pt x="42" y="4"/>
                </a:cubicBezTo>
                <a:cubicBezTo>
                  <a:pt x="42" y="5"/>
                  <a:pt x="42" y="5"/>
                  <a:pt x="41" y="5"/>
                </a:cubicBezTo>
                <a:cubicBezTo>
                  <a:pt x="41" y="5"/>
                  <a:pt x="40" y="4"/>
                  <a:pt x="40" y="4"/>
                </a:cubicBezTo>
                <a:cubicBezTo>
                  <a:pt x="10" y="4"/>
                  <a:pt x="10" y="4"/>
                  <a:pt x="10" y="4"/>
                </a:cubicBezTo>
                <a:cubicBezTo>
                  <a:pt x="7" y="4"/>
                  <a:pt x="4" y="7"/>
                  <a:pt x="4" y="10"/>
                </a:cubicBezTo>
                <a:cubicBezTo>
                  <a:pt x="4" y="40"/>
                  <a:pt x="4" y="40"/>
                  <a:pt x="4" y="40"/>
                </a:cubicBezTo>
                <a:cubicBezTo>
                  <a:pt x="4" y="43"/>
                  <a:pt x="7" y="46"/>
                  <a:pt x="10" y="46"/>
                </a:cubicBezTo>
                <a:cubicBezTo>
                  <a:pt x="40" y="46"/>
                  <a:pt x="40" y="46"/>
                  <a:pt x="40" y="46"/>
                </a:cubicBezTo>
                <a:cubicBezTo>
                  <a:pt x="43" y="46"/>
                  <a:pt x="45" y="43"/>
                  <a:pt x="45" y="40"/>
                </a:cubicBezTo>
                <a:cubicBezTo>
                  <a:pt x="45" y="35"/>
                  <a:pt x="45" y="35"/>
                  <a:pt x="45" y="35"/>
                </a:cubicBezTo>
                <a:cubicBezTo>
                  <a:pt x="45" y="35"/>
                  <a:pt x="46" y="35"/>
                  <a:pt x="46" y="35"/>
                </a:cubicBezTo>
                <a:cubicBezTo>
                  <a:pt x="48" y="32"/>
                  <a:pt x="48" y="32"/>
                  <a:pt x="48" y="32"/>
                </a:cubicBezTo>
                <a:cubicBezTo>
                  <a:pt x="48" y="32"/>
                  <a:pt x="49" y="32"/>
                  <a:pt x="49" y="32"/>
                </a:cubicBezTo>
                <a:cubicBezTo>
                  <a:pt x="50" y="32"/>
                  <a:pt x="50" y="33"/>
                  <a:pt x="50" y="33"/>
                </a:cubicBezTo>
                <a:lnTo>
                  <a:pt x="50" y="40"/>
                </a:lnTo>
                <a:close/>
                <a:moveTo>
                  <a:pt x="57" y="17"/>
                </a:moveTo>
                <a:cubicBezTo>
                  <a:pt x="33" y="41"/>
                  <a:pt x="33" y="41"/>
                  <a:pt x="33" y="41"/>
                </a:cubicBezTo>
                <a:cubicBezTo>
                  <a:pt x="23" y="41"/>
                  <a:pt x="23" y="41"/>
                  <a:pt x="23" y="41"/>
                </a:cubicBezTo>
                <a:cubicBezTo>
                  <a:pt x="23" y="31"/>
                  <a:pt x="23" y="31"/>
                  <a:pt x="23" y="31"/>
                </a:cubicBezTo>
                <a:cubicBezTo>
                  <a:pt x="47" y="7"/>
                  <a:pt x="47" y="7"/>
                  <a:pt x="47" y="7"/>
                </a:cubicBezTo>
                <a:lnTo>
                  <a:pt x="57" y="17"/>
                </a:lnTo>
                <a:close/>
                <a:moveTo>
                  <a:pt x="36" y="33"/>
                </a:moveTo>
                <a:cubicBezTo>
                  <a:pt x="30" y="28"/>
                  <a:pt x="30" y="28"/>
                  <a:pt x="30" y="28"/>
                </a:cubicBezTo>
                <a:cubicBezTo>
                  <a:pt x="26" y="32"/>
                  <a:pt x="26" y="32"/>
                  <a:pt x="26" y="32"/>
                </a:cubicBezTo>
                <a:cubicBezTo>
                  <a:pt x="26" y="34"/>
                  <a:pt x="26" y="34"/>
                  <a:pt x="26" y="34"/>
                </a:cubicBezTo>
                <a:cubicBezTo>
                  <a:pt x="29" y="34"/>
                  <a:pt x="29" y="34"/>
                  <a:pt x="29" y="34"/>
                </a:cubicBezTo>
                <a:cubicBezTo>
                  <a:pt x="29" y="38"/>
                  <a:pt x="29" y="38"/>
                  <a:pt x="29" y="38"/>
                </a:cubicBezTo>
                <a:cubicBezTo>
                  <a:pt x="31" y="38"/>
                  <a:pt x="31" y="38"/>
                  <a:pt x="31" y="38"/>
                </a:cubicBezTo>
                <a:lnTo>
                  <a:pt x="36" y="33"/>
                </a:lnTo>
                <a:close/>
                <a:moveTo>
                  <a:pt x="46" y="12"/>
                </a:moveTo>
                <a:cubicBezTo>
                  <a:pt x="34" y="24"/>
                  <a:pt x="34" y="24"/>
                  <a:pt x="34" y="24"/>
                </a:cubicBezTo>
                <a:cubicBezTo>
                  <a:pt x="33" y="25"/>
                  <a:pt x="33" y="25"/>
                  <a:pt x="33" y="26"/>
                </a:cubicBezTo>
                <a:cubicBezTo>
                  <a:pt x="34" y="26"/>
                  <a:pt x="34" y="26"/>
                  <a:pt x="35" y="26"/>
                </a:cubicBezTo>
                <a:cubicBezTo>
                  <a:pt x="47" y="13"/>
                  <a:pt x="47" y="13"/>
                  <a:pt x="47" y="13"/>
                </a:cubicBezTo>
                <a:cubicBezTo>
                  <a:pt x="47" y="13"/>
                  <a:pt x="47" y="12"/>
                  <a:pt x="47" y="12"/>
                </a:cubicBezTo>
                <a:cubicBezTo>
                  <a:pt x="47" y="12"/>
                  <a:pt x="46" y="12"/>
                  <a:pt x="46" y="12"/>
                </a:cubicBezTo>
                <a:close/>
                <a:moveTo>
                  <a:pt x="59" y="15"/>
                </a:moveTo>
                <a:cubicBezTo>
                  <a:pt x="49" y="4"/>
                  <a:pt x="49" y="4"/>
                  <a:pt x="49" y="4"/>
                </a:cubicBezTo>
                <a:cubicBezTo>
                  <a:pt x="52" y="1"/>
                  <a:pt x="52" y="1"/>
                  <a:pt x="52" y="1"/>
                </a:cubicBezTo>
                <a:cubicBezTo>
                  <a:pt x="53" y="0"/>
                  <a:pt x="56" y="0"/>
                  <a:pt x="57" y="1"/>
                </a:cubicBezTo>
                <a:cubicBezTo>
                  <a:pt x="62" y="7"/>
                  <a:pt x="62" y="7"/>
                  <a:pt x="62" y="7"/>
                </a:cubicBezTo>
                <a:cubicBezTo>
                  <a:pt x="64" y="8"/>
                  <a:pt x="64" y="10"/>
                  <a:pt x="62" y="11"/>
                </a:cubicBezTo>
                <a:lnTo>
                  <a:pt x="59" y="1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248"/>
          <p:cNvSpPr>
            <a:spLocks noEditPoints="1"/>
          </p:cNvSpPr>
          <p:nvPr/>
        </p:nvSpPr>
        <p:spPr bwMode="auto">
          <a:xfrm>
            <a:off x="4493490" y="4746670"/>
            <a:ext cx="437669" cy="356869"/>
          </a:xfrm>
          <a:custGeom>
            <a:avLst/>
            <a:gdLst/>
            <a:ahLst/>
            <a:cxnLst>
              <a:cxn ang="0">
                <a:pos x="24" y="49"/>
              </a:cxn>
              <a:cxn ang="0">
                <a:pos x="11" y="49"/>
              </a:cxn>
              <a:cxn ang="0">
                <a:pos x="0" y="38"/>
              </a:cxn>
              <a:cxn ang="0">
                <a:pos x="0" y="11"/>
              </a:cxn>
              <a:cxn ang="0">
                <a:pos x="11" y="0"/>
              </a:cxn>
              <a:cxn ang="0">
                <a:pos x="24" y="0"/>
              </a:cxn>
              <a:cxn ang="0">
                <a:pos x="25" y="2"/>
              </a:cxn>
              <a:cxn ang="0">
                <a:pos x="24" y="5"/>
              </a:cxn>
              <a:cxn ang="0">
                <a:pos x="11" y="5"/>
              </a:cxn>
              <a:cxn ang="0">
                <a:pos x="5" y="11"/>
              </a:cxn>
              <a:cxn ang="0">
                <a:pos x="5" y="38"/>
              </a:cxn>
              <a:cxn ang="0">
                <a:pos x="11" y="44"/>
              </a:cxn>
              <a:cxn ang="0">
                <a:pos x="22" y="44"/>
              </a:cxn>
              <a:cxn ang="0">
                <a:pos x="25" y="45"/>
              </a:cxn>
              <a:cxn ang="0">
                <a:pos x="24" y="49"/>
              </a:cxn>
              <a:cxn ang="0">
                <a:pos x="59" y="26"/>
              </a:cxn>
              <a:cxn ang="0">
                <a:pos x="39" y="47"/>
              </a:cxn>
              <a:cxn ang="0">
                <a:pos x="37" y="48"/>
              </a:cxn>
              <a:cxn ang="0">
                <a:pos x="34" y="45"/>
              </a:cxn>
              <a:cxn ang="0">
                <a:pos x="34" y="34"/>
              </a:cxn>
              <a:cxn ang="0">
                <a:pos x="17" y="34"/>
              </a:cxn>
              <a:cxn ang="0">
                <a:pos x="15" y="32"/>
              </a:cxn>
              <a:cxn ang="0">
                <a:pos x="15" y="17"/>
              </a:cxn>
              <a:cxn ang="0">
                <a:pos x="17" y="15"/>
              </a:cxn>
              <a:cxn ang="0">
                <a:pos x="34" y="15"/>
              </a:cxn>
              <a:cxn ang="0">
                <a:pos x="34" y="4"/>
              </a:cxn>
              <a:cxn ang="0">
                <a:pos x="37" y="2"/>
              </a:cxn>
              <a:cxn ang="0">
                <a:pos x="39" y="2"/>
              </a:cxn>
              <a:cxn ang="0">
                <a:pos x="59" y="23"/>
              </a:cxn>
              <a:cxn ang="0">
                <a:pos x="60" y="25"/>
              </a:cxn>
              <a:cxn ang="0">
                <a:pos x="59" y="26"/>
              </a:cxn>
            </a:cxnLst>
            <a:rect l="0" t="0" r="r" b="b"/>
            <a:pathLst>
              <a:path w="60" h="49">
                <a:moveTo>
                  <a:pt x="24" y="49"/>
                </a:moveTo>
                <a:cubicBezTo>
                  <a:pt x="11" y="49"/>
                  <a:pt x="11" y="49"/>
                  <a:pt x="11" y="49"/>
                </a:cubicBezTo>
                <a:cubicBezTo>
                  <a:pt x="5" y="49"/>
                  <a:pt x="0" y="44"/>
                  <a:pt x="0" y="38"/>
                </a:cubicBezTo>
                <a:cubicBezTo>
                  <a:pt x="0" y="11"/>
                  <a:pt x="0" y="11"/>
                  <a:pt x="0" y="11"/>
                </a:cubicBezTo>
                <a:cubicBezTo>
                  <a:pt x="0" y="5"/>
                  <a:pt x="5" y="0"/>
                  <a:pt x="11" y="0"/>
                </a:cubicBezTo>
                <a:cubicBezTo>
                  <a:pt x="24" y="0"/>
                  <a:pt x="24" y="0"/>
                  <a:pt x="24" y="0"/>
                </a:cubicBezTo>
                <a:cubicBezTo>
                  <a:pt x="24" y="0"/>
                  <a:pt x="25" y="1"/>
                  <a:pt x="25" y="2"/>
                </a:cubicBezTo>
                <a:cubicBezTo>
                  <a:pt x="25" y="3"/>
                  <a:pt x="25" y="5"/>
                  <a:pt x="24" y="5"/>
                </a:cubicBezTo>
                <a:cubicBezTo>
                  <a:pt x="11" y="5"/>
                  <a:pt x="11" y="5"/>
                  <a:pt x="11" y="5"/>
                </a:cubicBezTo>
                <a:cubicBezTo>
                  <a:pt x="8" y="5"/>
                  <a:pt x="5" y="8"/>
                  <a:pt x="5" y="11"/>
                </a:cubicBezTo>
                <a:cubicBezTo>
                  <a:pt x="5" y="38"/>
                  <a:pt x="5" y="38"/>
                  <a:pt x="5" y="38"/>
                </a:cubicBezTo>
                <a:cubicBezTo>
                  <a:pt x="5" y="41"/>
                  <a:pt x="8" y="44"/>
                  <a:pt x="11" y="44"/>
                </a:cubicBezTo>
                <a:cubicBezTo>
                  <a:pt x="22" y="44"/>
                  <a:pt x="22" y="44"/>
                  <a:pt x="22" y="44"/>
                </a:cubicBezTo>
                <a:cubicBezTo>
                  <a:pt x="23" y="44"/>
                  <a:pt x="25" y="44"/>
                  <a:pt x="25" y="45"/>
                </a:cubicBezTo>
                <a:cubicBezTo>
                  <a:pt x="25" y="46"/>
                  <a:pt x="25" y="49"/>
                  <a:pt x="24" y="49"/>
                </a:cubicBezTo>
                <a:close/>
                <a:moveTo>
                  <a:pt x="59" y="26"/>
                </a:moveTo>
                <a:cubicBezTo>
                  <a:pt x="39" y="47"/>
                  <a:pt x="39" y="47"/>
                  <a:pt x="39" y="47"/>
                </a:cubicBezTo>
                <a:cubicBezTo>
                  <a:pt x="38" y="48"/>
                  <a:pt x="38" y="48"/>
                  <a:pt x="37" y="48"/>
                </a:cubicBezTo>
                <a:cubicBezTo>
                  <a:pt x="36" y="48"/>
                  <a:pt x="34" y="47"/>
                  <a:pt x="34" y="45"/>
                </a:cubicBezTo>
                <a:cubicBezTo>
                  <a:pt x="34" y="34"/>
                  <a:pt x="34" y="34"/>
                  <a:pt x="34" y="34"/>
                </a:cubicBezTo>
                <a:cubicBezTo>
                  <a:pt x="17" y="34"/>
                  <a:pt x="17" y="34"/>
                  <a:pt x="17" y="34"/>
                </a:cubicBezTo>
                <a:cubicBezTo>
                  <a:pt x="16" y="34"/>
                  <a:pt x="15" y="33"/>
                  <a:pt x="15" y="32"/>
                </a:cubicBezTo>
                <a:cubicBezTo>
                  <a:pt x="15" y="17"/>
                  <a:pt x="15" y="17"/>
                  <a:pt x="15" y="17"/>
                </a:cubicBezTo>
                <a:cubicBezTo>
                  <a:pt x="15" y="16"/>
                  <a:pt x="16" y="15"/>
                  <a:pt x="17" y="15"/>
                </a:cubicBezTo>
                <a:cubicBezTo>
                  <a:pt x="34" y="15"/>
                  <a:pt x="34" y="15"/>
                  <a:pt x="34" y="15"/>
                </a:cubicBezTo>
                <a:cubicBezTo>
                  <a:pt x="34" y="4"/>
                  <a:pt x="34" y="4"/>
                  <a:pt x="34" y="4"/>
                </a:cubicBezTo>
                <a:cubicBezTo>
                  <a:pt x="34" y="3"/>
                  <a:pt x="36" y="2"/>
                  <a:pt x="37" y="2"/>
                </a:cubicBezTo>
                <a:cubicBezTo>
                  <a:pt x="38" y="2"/>
                  <a:pt x="38" y="2"/>
                  <a:pt x="39" y="2"/>
                </a:cubicBezTo>
                <a:cubicBezTo>
                  <a:pt x="59" y="23"/>
                  <a:pt x="59" y="23"/>
                  <a:pt x="59" y="23"/>
                </a:cubicBezTo>
                <a:cubicBezTo>
                  <a:pt x="60" y="23"/>
                  <a:pt x="60" y="24"/>
                  <a:pt x="60" y="25"/>
                </a:cubicBezTo>
                <a:cubicBezTo>
                  <a:pt x="60" y="25"/>
                  <a:pt x="60" y="26"/>
                  <a:pt x="59"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9"/>
          <p:cNvSpPr>
            <a:spLocks/>
          </p:cNvSpPr>
          <p:nvPr/>
        </p:nvSpPr>
        <p:spPr bwMode="auto">
          <a:xfrm>
            <a:off x="3606800" y="3139498"/>
            <a:ext cx="1568451" cy="960967"/>
          </a:xfrm>
          <a:custGeom>
            <a:avLst/>
            <a:gdLst/>
            <a:ahLst/>
            <a:cxnLst>
              <a:cxn ang="0">
                <a:pos x="250" y="192"/>
              </a:cxn>
              <a:cxn ang="0">
                <a:pos x="62" y="192"/>
              </a:cxn>
              <a:cxn ang="0">
                <a:pos x="61" y="160"/>
              </a:cxn>
              <a:cxn ang="0">
                <a:pos x="61" y="158"/>
              </a:cxn>
              <a:cxn ang="0">
                <a:pos x="0" y="158"/>
              </a:cxn>
              <a:cxn ang="0">
                <a:pos x="157" y="0"/>
              </a:cxn>
              <a:cxn ang="0">
                <a:pos x="313" y="158"/>
              </a:cxn>
              <a:cxn ang="0">
                <a:pos x="248" y="158"/>
              </a:cxn>
              <a:cxn ang="0">
                <a:pos x="248" y="160"/>
              </a:cxn>
              <a:cxn ang="0">
                <a:pos x="250" y="192"/>
              </a:cxn>
            </a:cxnLst>
            <a:rect l="0" t="0" r="r" b="b"/>
            <a:pathLst>
              <a:path w="313" h="192">
                <a:moveTo>
                  <a:pt x="250" y="192"/>
                </a:moveTo>
                <a:cubicBezTo>
                  <a:pt x="62" y="192"/>
                  <a:pt x="62" y="192"/>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cubicBezTo>
                  <a:pt x="248" y="158"/>
                  <a:pt x="248" y="158"/>
                  <a:pt x="248" y="158"/>
                </a:cubicBezTo>
                <a:cubicBezTo>
                  <a:pt x="248" y="158"/>
                  <a:pt x="248" y="159"/>
                  <a:pt x="248" y="160"/>
                </a:cubicBezTo>
                <a:cubicBezTo>
                  <a:pt x="248" y="171"/>
                  <a:pt x="249" y="182"/>
                  <a:pt x="250" y="192"/>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 Placeholder 3"/>
          <p:cNvSpPr txBox="1">
            <a:spLocks/>
          </p:cNvSpPr>
          <p:nvPr/>
        </p:nvSpPr>
        <p:spPr>
          <a:xfrm>
            <a:off x="4170256" y="3394777"/>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01</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5065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029"/>
                                        </p:tgtEl>
                                        <p:attrNameLst>
                                          <p:attrName>style.visibility</p:attrName>
                                        </p:attrNameLst>
                                      </p:cBhvr>
                                      <p:to>
                                        <p:strVal val="visible"/>
                                      </p:to>
                                    </p:set>
                                    <p:animEffect transition="in" filter="strips(upLeft)">
                                      <p:cBhvr>
                                        <p:cTn id="17" dur="1000"/>
                                        <p:tgtEl>
                                          <p:spTgt spid="1029"/>
                                        </p:tgtEl>
                                      </p:cBhvr>
                                    </p:animEffect>
                                  </p:childTnLst>
                                </p:cTn>
                              </p:par>
                            </p:childTnLst>
                          </p:cTn>
                        </p:par>
                        <p:par>
                          <p:cTn id="18" fill="hold">
                            <p:stCondLst>
                              <p:cond delay="2000"/>
                            </p:stCondLst>
                            <p:childTnLst>
                              <p:par>
                                <p:cTn id="19" presetID="53" presetClass="entr" presetSubtype="0"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53" presetClass="entr" presetSubtype="0" fill="hold" grpId="0" nodeType="afterEffect">
                                  <p:stCondLst>
                                    <p:cond delay="0"/>
                                  </p:stCondLst>
                                  <p:childTnLst>
                                    <p:set>
                                      <p:cBhvr>
                                        <p:cTn id="26" dur="1" fill="hold">
                                          <p:stCondLst>
                                            <p:cond delay="0"/>
                                          </p:stCondLst>
                                        </p:cTn>
                                        <p:tgtEl>
                                          <p:spTgt spid="69"/>
                                        </p:tgtEl>
                                        <p:attrNameLst>
                                          <p:attrName>style.visibility</p:attrName>
                                        </p:attrNameLst>
                                      </p:cBhvr>
                                      <p:to>
                                        <p:strVal val="visible"/>
                                      </p:to>
                                    </p:set>
                                    <p:anim calcmode="lin" valueType="num">
                                      <p:cBhvr>
                                        <p:cTn id="27" dur="500" fill="hold"/>
                                        <p:tgtEl>
                                          <p:spTgt spid="69"/>
                                        </p:tgtEl>
                                        <p:attrNameLst>
                                          <p:attrName>ppt_w</p:attrName>
                                        </p:attrNameLst>
                                      </p:cBhvr>
                                      <p:tavLst>
                                        <p:tav tm="0">
                                          <p:val>
                                            <p:fltVal val="0"/>
                                          </p:val>
                                        </p:tav>
                                        <p:tav tm="100000">
                                          <p:val>
                                            <p:strVal val="#ppt_w"/>
                                          </p:val>
                                        </p:tav>
                                      </p:tavLst>
                                    </p:anim>
                                    <p:anim calcmode="lin" valueType="num">
                                      <p:cBhvr>
                                        <p:cTn id="28" dur="500" fill="hold"/>
                                        <p:tgtEl>
                                          <p:spTgt spid="69"/>
                                        </p:tgtEl>
                                        <p:attrNameLst>
                                          <p:attrName>ppt_h</p:attrName>
                                        </p:attrNameLst>
                                      </p:cBhvr>
                                      <p:tavLst>
                                        <p:tav tm="0">
                                          <p:val>
                                            <p:fltVal val="0"/>
                                          </p:val>
                                        </p:tav>
                                        <p:tav tm="100000">
                                          <p:val>
                                            <p:strVal val="#ppt_h"/>
                                          </p:val>
                                        </p:tav>
                                      </p:tavLst>
                                    </p:anim>
                                    <p:animEffect transition="in" filter="fade">
                                      <p:cBhvr>
                                        <p:cTn id="29" dur="500"/>
                                        <p:tgtEl>
                                          <p:spTgt spid="69"/>
                                        </p:tgtEl>
                                      </p:cBhvr>
                                    </p:animEffect>
                                  </p:childTnLst>
                                </p:cTn>
                              </p:par>
                            </p:childTnLst>
                          </p:cTn>
                        </p:par>
                        <p:par>
                          <p:cTn id="30" fill="hold">
                            <p:stCondLst>
                              <p:cond delay="3000"/>
                            </p:stCondLst>
                            <p:childTnLst>
                              <p:par>
                                <p:cTn id="31" presetID="18" presetClass="entr" presetSubtype="9" fill="hold" grpId="0" nodeType="afterEffect">
                                  <p:stCondLst>
                                    <p:cond delay="0"/>
                                  </p:stCondLst>
                                  <p:childTnLst>
                                    <p:set>
                                      <p:cBhvr>
                                        <p:cTn id="32" dur="1" fill="hold">
                                          <p:stCondLst>
                                            <p:cond delay="0"/>
                                          </p:stCondLst>
                                        </p:cTn>
                                        <p:tgtEl>
                                          <p:spTgt spid="72"/>
                                        </p:tgtEl>
                                        <p:attrNameLst>
                                          <p:attrName>style.visibility</p:attrName>
                                        </p:attrNameLst>
                                      </p:cBhvr>
                                      <p:to>
                                        <p:strVal val="visible"/>
                                      </p:to>
                                    </p:set>
                                    <p:animEffect transition="in" filter="strips(upLeft)">
                                      <p:cBhvr>
                                        <p:cTn id="33" dur="500"/>
                                        <p:tgtEl>
                                          <p:spTgt spid="72"/>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strips(downLeft)">
                                      <p:cBhvr>
                                        <p:cTn id="37" dur="500"/>
                                        <p:tgtEl>
                                          <p:spTgt spid="4"/>
                                        </p:tgtEl>
                                      </p:cBhvr>
                                    </p:animEffect>
                                  </p:childTnLst>
                                </p:cTn>
                              </p:par>
                              <p:par>
                                <p:cTn id="38" presetID="2" presetClass="entr" presetSubtype="8" accel="50000" decel="50000"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18" presetClass="entr" presetSubtype="3" fill="hold" grpId="0" nodeType="afterEffect">
                                  <p:stCondLst>
                                    <p:cond delay="0"/>
                                  </p:stCondLst>
                                  <p:childTnLst>
                                    <p:set>
                                      <p:cBhvr>
                                        <p:cTn id="44" dur="1" fill="hold">
                                          <p:stCondLst>
                                            <p:cond delay="0"/>
                                          </p:stCondLst>
                                        </p:cTn>
                                        <p:tgtEl>
                                          <p:spTgt spid="1032"/>
                                        </p:tgtEl>
                                        <p:attrNameLst>
                                          <p:attrName>style.visibility</p:attrName>
                                        </p:attrNameLst>
                                      </p:cBhvr>
                                      <p:to>
                                        <p:strVal val="visible"/>
                                      </p:to>
                                    </p:set>
                                    <p:animEffect transition="in" filter="strips(upRight)">
                                      <p:cBhvr>
                                        <p:cTn id="45" dur="1000"/>
                                        <p:tgtEl>
                                          <p:spTgt spid="1032"/>
                                        </p:tgtEl>
                                      </p:cBhvr>
                                    </p:animEffect>
                                  </p:childTnLst>
                                </p:cTn>
                              </p:par>
                            </p:childTnLst>
                          </p:cTn>
                        </p:par>
                        <p:par>
                          <p:cTn id="46" fill="hold">
                            <p:stCondLst>
                              <p:cond delay="5000"/>
                            </p:stCondLst>
                            <p:childTnLst>
                              <p:par>
                                <p:cTn id="47" presetID="53" presetClass="entr" presetSubtype="0" fill="hold" grpId="0"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5500"/>
                            </p:stCondLst>
                            <p:childTnLst>
                              <p:par>
                                <p:cTn id="53" presetID="53" presetClass="entr" presetSubtype="0"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6000"/>
                            </p:stCondLst>
                            <p:childTnLst>
                              <p:par>
                                <p:cTn id="59" presetID="18" presetClass="entr" presetSubtype="12" fill="hold" nodeType="afterEffect">
                                  <p:stCondLst>
                                    <p:cond delay="0"/>
                                  </p:stCondLst>
                                  <p:childTnLst>
                                    <p:set>
                                      <p:cBhvr>
                                        <p:cTn id="60" dur="1" fill="hold">
                                          <p:stCondLst>
                                            <p:cond delay="0"/>
                                          </p:stCondLst>
                                        </p:cTn>
                                        <p:tgtEl>
                                          <p:spTgt spid="2"/>
                                        </p:tgtEl>
                                        <p:attrNameLst>
                                          <p:attrName>style.visibility</p:attrName>
                                        </p:attrNameLst>
                                      </p:cBhvr>
                                      <p:to>
                                        <p:strVal val="visible"/>
                                      </p:to>
                                    </p:set>
                                    <p:animEffect transition="in" filter="strips(downLeft)">
                                      <p:cBhvr>
                                        <p:cTn id="61" dur="500"/>
                                        <p:tgtEl>
                                          <p:spTgt spid="2"/>
                                        </p:tgtEl>
                                      </p:cBhvr>
                                    </p:animEffect>
                                  </p:childTnLst>
                                </p:cTn>
                              </p:par>
                              <p:par>
                                <p:cTn id="62" presetID="2" presetClass="entr" presetSubtype="8" accel="50000" decel="50000" fill="hold" nodeType="with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additive="base">
                                        <p:cTn id="64" dur="500" fill="hold"/>
                                        <p:tgtEl>
                                          <p:spTgt spid="11"/>
                                        </p:tgtEl>
                                        <p:attrNameLst>
                                          <p:attrName>ppt_x</p:attrName>
                                        </p:attrNameLst>
                                      </p:cBhvr>
                                      <p:tavLst>
                                        <p:tav tm="0">
                                          <p:val>
                                            <p:strVal val="0-#ppt_w/2"/>
                                          </p:val>
                                        </p:tav>
                                        <p:tav tm="100000">
                                          <p:val>
                                            <p:strVal val="#ppt_x"/>
                                          </p:val>
                                        </p:tav>
                                      </p:tavLst>
                                    </p:anim>
                                    <p:anim calcmode="lin" valueType="num">
                                      <p:cBhvr additive="base">
                                        <p:cTn id="65" dur="500" fill="hold"/>
                                        <p:tgtEl>
                                          <p:spTgt spid="11"/>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18" presetClass="entr" presetSubtype="6" fill="hold" grpId="0" nodeType="afterEffect">
                                  <p:stCondLst>
                                    <p:cond delay="0"/>
                                  </p:stCondLst>
                                  <p:childTnLst>
                                    <p:set>
                                      <p:cBhvr>
                                        <p:cTn id="68" dur="1" fill="hold">
                                          <p:stCondLst>
                                            <p:cond delay="0"/>
                                          </p:stCondLst>
                                        </p:cTn>
                                        <p:tgtEl>
                                          <p:spTgt spid="1031"/>
                                        </p:tgtEl>
                                        <p:attrNameLst>
                                          <p:attrName>style.visibility</p:attrName>
                                        </p:attrNameLst>
                                      </p:cBhvr>
                                      <p:to>
                                        <p:strVal val="visible"/>
                                      </p:to>
                                    </p:set>
                                    <p:animEffect transition="in" filter="strips(downRight)">
                                      <p:cBhvr>
                                        <p:cTn id="69" dur="1000"/>
                                        <p:tgtEl>
                                          <p:spTgt spid="1031"/>
                                        </p:tgtEl>
                                      </p:cBhvr>
                                    </p:animEffect>
                                  </p:childTnLst>
                                </p:cTn>
                              </p:par>
                            </p:childTnLst>
                          </p:cTn>
                        </p:par>
                        <p:par>
                          <p:cTn id="70" fill="hold">
                            <p:stCondLst>
                              <p:cond delay="7500"/>
                            </p:stCondLst>
                            <p:childTnLst>
                              <p:par>
                                <p:cTn id="71" presetID="53"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500" fill="hold"/>
                                        <p:tgtEl>
                                          <p:spTgt spid="24"/>
                                        </p:tgtEl>
                                        <p:attrNameLst>
                                          <p:attrName>ppt_w</p:attrName>
                                        </p:attrNameLst>
                                      </p:cBhvr>
                                      <p:tavLst>
                                        <p:tav tm="0">
                                          <p:val>
                                            <p:fltVal val="0"/>
                                          </p:val>
                                        </p:tav>
                                        <p:tav tm="100000">
                                          <p:val>
                                            <p:strVal val="#ppt_w"/>
                                          </p:val>
                                        </p:tav>
                                      </p:tavLst>
                                    </p:anim>
                                    <p:anim calcmode="lin" valueType="num">
                                      <p:cBhvr>
                                        <p:cTn id="74" dur="500" fill="hold"/>
                                        <p:tgtEl>
                                          <p:spTgt spid="24"/>
                                        </p:tgtEl>
                                        <p:attrNameLst>
                                          <p:attrName>ppt_h</p:attrName>
                                        </p:attrNameLst>
                                      </p:cBhvr>
                                      <p:tavLst>
                                        <p:tav tm="0">
                                          <p:val>
                                            <p:fltVal val="0"/>
                                          </p:val>
                                        </p:tav>
                                        <p:tav tm="100000">
                                          <p:val>
                                            <p:strVal val="#ppt_h"/>
                                          </p:val>
                                        </p:tav>
                                      </p:tavLst>
                                    </p:anim>
                                    <p:animEffect transition="in" filter="fade">
                                      <p:cBhvr>
                                        <p:cTn id="75" dur="500"/>
                                        <p:tgtEl>
                                          <p:spTgt spid="24"/>
                                        </p:tgtEl>
                                      </p:cBhvr>
                                    </p:animEffect>
                                  </p:childTnLst>
                                </p:cTn>
                              </p:par>
                            </p:childTnLst>
                          </p:cTn>
                        </p:par>
                        <p:par>
                          <p:cTn id="76" fill="hold">
                            <p:stCondLst>
                              <p:cond delay="8000"/>
                            </p:stCondLst>
                            <p:childTnLst>
                              <p:par>
                                <p:cTn id="77" presetID="53"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8500"/>
                            </p:stCondLst>
                            <p:childTnLst>
                              <p:par>
                                <p:cTn id="83" presetID="18" presetClass="entr" presetSubtype="6" fill="hold" nodeType="afterEffect">
                                  <p:stCondLst>
                                    <p:cond delay="0"/>
                                  </p:stCondLst>
                                  <p:childTnLst>
                                    <p:set>
                                      <p:cBhvr>
                                        <p:cTn id="84" dur="1" fill="hold">
                                          <p:stCondLst>
                                            <p:cond delay="0"/>
                                          </p:stCondLst>
                                        </p:cTn>
                                        <p:tgtEl>
                                          <p:spTgt spid="3"/>
                                        </p:tgtEl>
                                        <p:attrNameLst>
                                          <p:attrName>style.visibility</p:attrName>
                                        </p:attrNameLst>
                                      </p:cBhvr>
                                      <p:to>
                                        <p:strVal val="visible"/>
                                      </p:to>
                                    </p:set>
                                    <p:animEffect transition="in" filter="strips(downRight)">
                                      <p:cBhvr>
                                        <p:cTn id="85" dur="500"/>
                                        <p:tgtEl>
                                          <p:spTgt spid="3"/>
                                        </p:tgtEl>
                                      </p:cBhvr>
                                    </p:animEffect>
                                  </p:childTnLst>
                                </p:cTn>
                              </p:par>
                              <p:par>
                                <p:cTn id="86" presetID="2" presetClass="entr" presetSubtype="2" accel="50000" decel="50000" fill="hold" nodeType="with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additive="base">
                                        <p:cTn id="88" dur="500" fill="hold"/>
                                        <p:tgtEl>
                                          <p:spTgt spid="10"/>
                                        </p:tgtEl>
                                        <p:attrNameLst>
                                          <p:attrName>ppt_x</p:attrName>
                                        </p:attrNameLst>
                                      </p:cBhvr>
                                      <p:tavLst>
                                        <p:tav tm="0">
                                          <p:val>
                                            <p:strVal val="1+#ppt_w/2"/>
                                          </p:val>
                                        </p:tav>
                                        <p:tav tm="100000">
                                          <p:val>
                                            <p:strVal val="#ppt_x"/>
                                          </p:val>
                                        </p:tav>
                                      </p:tavLst>
                                    </p:anim>
                                    <p:anim calcmode="lin" valueType="num">
                                      <p:cBhvr additive="base">
                                        <p:cTn id="89" dur="500" fill="hold"/>
                                        <p:tgtEl>
                                          <p:spTgt spid="10"/>
                                        </p:tgtEl>
                                        <p:attrNameLst>
                                          <p:attrName>ppt_y</p:attrName>
                                        </p:attrNameLst>
                                      </p:cBhvr>
                                      <p:tavLst>
                                        <p:tav tm="0">
                                          <p:val>
                                            <p:strVal val="#ppt_y"/>
                                          </p:val>
                                        </p:tav>
                                        <p:tav tm="100000">
                                          <p:val>
                                            <p:strVal val="#ppt_y"/>
                                          </p:val>
                                        </p:tav>
                                      </p:tavLst>
                                    </p:anim>
                                  </p:childTnLst>
                                </p:cTn>
                              </p:par>
                            </p:childTnLst>
                          </p:cTn>
                        </p:par>
                        <p:par>
                          <p:cTn id="90" fill="hold">
                            <p:stCondLst>
                              <p:cond delay="9000"/>
                            </p:stCondLst>
                            <p:childTnLst>
                              <p:par>
                                <p:cTn id="91" presetID="18" presetClass="entr" presetSubtype="12" fill="hold" grpId="0" nodeType="afterEffect">
                                  <p:stCondLst>
                                    <p:cond delay="0"/>
                                  </p:stCondLst>
                                  <p:childTnLst>
                                    <p:set>
                                      <p:cBhvr>
                                        <p:cTn id="92" dur="1" fill="hold">
                                          <p:stCondLst>
                                            <p:cond delay="0"/>
                                          </p:stCondLst>
                                        </p:cTn>
                                        <p:tgtEl>
                                          <p:spTgt spid="1030"/>
                                        </p:tgtEl>
                                        <p:attrNameLst>
                                          <p:attrName>style.visibility</p:attrName>
                                        </p:attrNameLst>
                                      </p:cBhvr>
                                      <p:to>
                                        <p:strVal val="visible"/>
                                      </p:to>
                                    </p:set>
                                    <p:animEffect transition="in" filter="strips(downLeft)">
                                      <p:cBhvr>
                                        <p:cTn id="93" dur="1000"/>
                                        <p:tgtEl>
                                          <p:spTgt spid="1030"/>
                                        </p:tgtEl>
                                      </p:cBhvr>
                                    </p:animEffect>
                                  </p:childTnLst>
                                </p:cTn>
                              </p:par>
                            </p:childTnLst>
                          </p:cTn>
                        </p:par>
                        <p:par>
                          <p:cTn id="94" fill="hold">
                            <p:stCondLst>
                              <p:cond delay="10000"/>
                            </p:stCondLst>
                            <p:childTnLst>
                              <p:par>
                                <p:cTn id="95" presetID="53" presetClass="entr" presetSubtype="0" fill="hold" grpId="0" nodeType="after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500" fill="hold"/>
                                        <p:tgtEl>
                                          <p:spTgt spid="27"/>
                                        </p:tgtEl>
                                        <p:attrNameLst>
                                          <p:attrName>ppt_w</p:attrName>
                                        </p:attrNameLst>
                                      </p:cBhvr>
                                      <p:tavLst>
                                        <p:tav tm="0">
                                          <p:val>
                                            <p:fltVal val="0"/>
                                          </p:val>
                                        </p:tav>
                                        <p:tav tm="100000">
                                          <p:val>
                                            <p:strVal val="#ppt_w"/>
                                          </p:val>
                                        </p:tav>
                                      </p:tavLst>
                                    </p:anim>
                                    <p:anim calcmode="lin" valueType="num">
                                      <p:cBhvr>
                                        <p:cTn id="98" dur="500" fill="hold"/>
                                        <p:tgtEl>
                                          <p:spTgt spid="27"/>
                                        </p:tgtEl>
                                        <p:attrNameLst>
                                          <p:attrName>ppt_h</p:attrName>
                                        </p:attrNameLst>
                                      </p:cBhvr>
                                      <p:tavLst>
                                        <p:tav tm="0">
                                          <p:val>
                                            <p:fltVal val="0"/>
                                          </p:val>
                                        </p:tav>
                                        <p:tav tm="100000">
                                          <p:val>
                                            <p:strVal val="#ppt_h"/>
                                          </p:val>
                                        </p:tav>
                                      </p:tavLst>
                                    </p:anim>
                                    <p:animEffect transition="in" filter="fade">
                                      <p:cBhvr>
                                        <p:cTn id="99" dur="500"/>
                                        <p:tgtEl>
                                          <p:spTgt spid="27"/>
                                        </p:tgtEl>
                                      </p:cBhvr>
                                    </p:animEffect>
                                  </p:childTnLst>
                                </p:cTn>
                              </p:par>
                            </p:childTnLst>
                          </p:cTn>
                        </p:par>
                        <p:par>
                          <p:cTn id="100" fill="hold">
                            <p:stCondLst>
                              <p:cond delay="10500"/>
                            </p:stCondLst>
                            <p:childTnLst>
                              <p:par>
                                <p:cTn id="101" presetID="53" presetClass="entr" presetSubtype="0" fill="hold" grpId="0" nodeType="afterEffect">
                                  <p:stCondLst>
                                    <p:cond delay="0"/>
                                  </p:stCondLst>
                                  <p:childTnLst>
                                    <p:set>
                                      <p:cBhvr>
                                        <p:cTn id="102" dur="1" fill="hold">
                                          <p:stCondLst>
                                            <p:cond delay="0"/>
                                          </p:stCondLst>
                                        </p:cTn>
                                        <p:tgtEl>
                                          <p:spTgt spid="64"/>
                                        </p:tgtEl>
                                        <p:attrNameLst>
                                          <p:attrName>style.visibility</p:attrName>
                                        </p:attrNameLst>
                                      </p:cBhvr>
                                      <p:to>
                                        <p:strVal val="visible"/>
                                      </p:to>
                                    </p:set>
                                    <p:anim calcmode="lin" valueType="num">
                                      <p:cBhvr>
                                        <p:cTn id="103" dur="500" fill="hold"/>
                                        <p:tgtEl>
                                          <p:spTgt spid="64"/>
                                        </p:tgtEl>
                                        <p:attrNameLst>
                                          <p:attrName>ppt_w</p:attrName>
                                        </p:attrNameLst>
                                      </p:cBhvr>
                                      <p:tavLst>
                                        <p:tav tm="0">
                                          <p:val>
                                            <p:fltVal val="0"/>
                                          </p:val>
                                        </p:tav>
                                        <p:tav tm="100000">
                                          <p:val>
                                            <p:strVal val="#ppt_w"/>
                                          </p:val>
                                        </p:tav>
                                      </p:tavLst>
                                    </p:anim>
                                    <p:anim calcmode="lin" valueType="num">
                                      <p:cBhvr>
                                        <p:cTn id="104" dur="500" fill="hold"/>
                                        <p:tgtEl>
                                          <p:spTgt spid="64"/>
                                        </p:tgtEl>
                                        <p:attrNameLst>
                                          <p:attrName>ppt_h</p:attrName>
                                        </p:attrNameLst>
                                      </p:cBhvr>
                                      <p:tavLst>
                                        <p:tav tm="0">
                                          <p:val>
                                            <p:fltVal val="0"/>
                                          </p:val>
                                        </p:tav>
                                        <p:tav tm="100000">
                                          <p:val>
                                            <p:strVal val="#ppt_h"/>
                                          </p:val>
                                        </p:tav>
                                      </p:tavLst>
                                    </p:anim>
                                    <p:animEffect transition="in" filter="fade">
                                      <p:cBhvr>
                                        <p:cTn id="105" dur="500"/>
                                        <p:tgtEl>
                                          <p:spTgt spid="64"/>
                                        </p:tgtEl>
                                      </p:cBhvr>
                                    </p:animEffect>
                                  </p:childTnLst>
                                </p:cTn>
                              </p:par>
                            </p:childTnLst>
                          </p:cTn>
                        </p:par>
                        <p:par>
                          <p:cTn id="106" fill="hold">
                            <p:stCondLst>
                              <p:cond delay="11000"/>
                            </p:stCondLst>
                            <p:childTnLst>
                              <p:par>
                                <p:cTn id="107" presetID="18" presetClass="entr" presetSubtype="3" fill="hold" nodeType="afterEffect">
                                  <p:stCondLst>
                                    <p:cond delay="0"/>
                                  </p:stCondLst>
                                  <p:childTnLst>
                                    <p:set>
                                      <p:cBhvr>
                                        <p:cTn id="108" dur="1" fill="hold">
                                          <p:stCondLst>
                                            <p:cond delay="0"/>
                                          </p:stCondLst>
                                        </p:cTn>
                                        <p:tgtEl>
                                          <p:spTgt spid="5"/>
                                        </p:tgtEl>
                                        <p:attrNameLst>
                                          <p:attrName>style.visibility</p:attrName>
                                        </p:attrNameLst>
                                      </p:cBhvr>
                                      <p:to>
                                        <p:strVal val="visible"/>
                                      </p:to>
                                    </p:set>
                                    <p:animEffect transition="in" filter="strips(upRight)">
                                      <p:cBhvr>
                                        <p:cTn id="109" dur="500"/>
                                        <p:tgtEl>
                                          <p:spTgt spid="5"/>
                                        </p:tgtEl>
                                      </p:cBhvr>
                                    </p:animEffect>
                                  </p:childTnLst>
                                </p:cTn>
                              </p:par>
                              <p:par>
                                <p:cTn id="110" presetID="2" presetClass="entr" presetSubtype="2" accel="50000" decel="50000" fill="hold" nodeType="withEffect">
                                  <p:stCondLst>
                                    <p:cond delay="0"/>
                                  </p:stCondLst>
                                  <p:childTnLst>
                                    <p:set>
                                      <p:cBhvr>
                                        <p:cTn id="111" dur="1" fill="hold">
                                          <p:stCondLst>
                                            <p:cond delay="0"/>
                                          </p:stCondLst>
                                        </p:cTn>
                                        <p:tgtEl>
                                          <p:spTgt spid="9"/>
                                        </p:tgtEl>
                                        <p:attrNameLst>
                                          <p:attrName>style.visibility</p:attrName>
                                        </p:attrNameLst>
                                      </p:cBhvr>
                                      <p:to>
                                        <p:strVal val="visible"/>
                                      </p:to>
                                    </p:set>
                                    <p:anim calcmode="lin" valueType="num">
                                      <p:cBhvr additive="base">
                                        <p:cTn id="112" dur="500" fill="hold"/>
                                        <p:tgtEl>
                                          <p:spTgt spid="9"/>
                                        </p:tgtEl>
                                        <p:attrNameLst>
                                          <p:attrName>ppt_x</p:attrName>
                                        </p:attrNameLst>
                                      </p:cBhvr>
                                      <p:tavLst>
                                        <p:tav tm="0">
                                          <p:val>
                                            <p:strVal val="1+#ppt_w/2"/>
                                          </p:val>
                                        </p:tav>
                                        <p:tav tm="100000">
                                          <p:val>
                                            <p:strVal val="#ppt_x"/>
                                          </p:val>
                                        </p:tav>
                                      </p:tavLst>
                                    </p:anim>
                                    <p:anim calcmode="lin" valueType="num">
                                      <p:cBhvr additive="base">
                                        <p:cTn id="113"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23" grpId="0"/>
      <p:bldP spid="24" grpId="0"/>
      <p:bldP spid="27" grpId="0"/>
      <p:bldP spid="36" grpId="0"/>
      <p:bldP spid="61" grpId="0" animBg="1"/>
      <p:bldP spid="64" grpId="0" animBg="1"/>
      <p:bldP spid="66" grpId="0" animBg="1"/>
      <p:bldP spid="69" grpId="0" animBg="1"/>
      <p:bldP spid="72" grpId="0" animBg="1"/>
      <p:bldP spid="22" grpId="0"/>
      <p:bldP spid="4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39624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p:cNvSpPr>
            <a:spLocks noChangeAspect="1"/>
          </p:cNvSpPr>
          <p:nvPr/>
        </p:nvSpPr>
        <p:spPr>
          <a:xfrm>
            <a:off x="7372959" y="2382170"/>
            <a:ext cx="1645920" cy="1266555"/>
          </a:xfrm>
          <a:custGeom>
            <a:avLst/>
            <a:gdLst>
              <a:gd name="connsiteX0" fmla="*/ 822960 w 1645920"/>
              <a:gd name="connsiteY0" fmla="*/ 0 h 1266555"/>
              <a:gd name="connsiteX1" fmla="*/ 1645920 w 1645920"/>
              <a:gd name="connsiteY1" fmla="*/ 822960 h 1266555"/>
              <a:gd name="connsiteX2" fmla="*/ 1581248 w 1645920"/>
              <a:gd name="connsiteY2" fmla="*/ 1143293 h 1266555"/>
              <a:gd name="connsiteX3" fmla="*/ 1514344 w 1645920"/>
              <a:gd name="connsiteY3" fmla="*/ 1266555 h 1266555"/>
              <a:gd name="connsiteX4" fmla="*/ 1218290 w 1645920"/>
              <a:gd name="connsiteY4" fmla="*/ 1048715 h 1266555"/>
              <a:gd name="connsiteX5" fmla="*/ 1244231 w 1645920"/>
              <a:gd name="connsiteY5" fmla="*/ 1000923 h 1266555"/>
              <a:gd name="connsiteX6" fmla="*/ 1280160 w 1645920"/>
              <a:gd name="connsiteY6" fmla="*/ 822960 h 1266555"/>
              <a:gd name="connsiteX7" fmla="*/ 822960 w 1645920"/>
              <a:gd name="connsiteY7" fmla="*/ 365760 h 1266555"/>
              <a:gd name="connsiteX8" fmla="*/ 365760 w 1645920"/>
              <a:gd name="connsiteY8" fmla="*/ 822960 h 1266555"/>
              <a:gd name="connsiteX9" fmla="*/ 401689 w 1645920"/>
              <a:gd name="connsiteY9" fmla="*/ 1000923 h 1266555"/>
              <a:gd name="connsiteX10" fmla="*/ 409632 w 1645920"/>
              <a:gd name="connsiteY10" fmla="*/ 1015558 h 1266555"/>
              <a:gd name="connsiteX11" fmla="*/ 113579 w 1645920"/>
              <a:gd name="connsiteY11" fmla="*/ 1233397 h 1266555"/>
              <a:gd name="connsiteX12" fmla="*/ 64673 w 1645920"/>
              <a:gd name="connsiteY12" fmla="*/ 1143293 h 1266555"/>
              <a:gd name="connsiteX13" fmla="*/ 0 w 1645920"/>
              <a:gd name="connsiteY13" fmla="*/ 822960 h 1266555"/>
              <a:gd name="connsiteX14" fmla="*/ 822960 w 1645920"/>
              <a:gd name="connsiteY14" fmla="*/ 0 h 1266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45920" h="1266555">
                <a:moveTo>
                  <a:pt x="822960" y="0"/>
                </a:moveTo>
                <a:cubicBezTo>
                  <a:pt x="1277468" y="0"/>
                  <a:pt x="1645920" y="368452"/>
                  <a:pt x="1645920" y="822960"/>
                </a:cubicBezTo>
                <a:cubicBezTo>
                  <a:pt x="1645920" y="936587"/>
                  <a:pt x="1622892" y="1044836"/>
                  <a:pt x="1581248" y="1143293"/>
                </a:cubicBezTo>
                <a:lnTo>
                  <a:pt x="1514344" y="1266555"/>
                </a:lnTo>
                <a:lnTo>
                  <a:pt x="1218290" y="1048715"/>
                </a:lnTo>
                <a:lnTo>
                  <a:pt x="1244231" y="1000923"/>
                </a:lnTo>
                <a:cubicBezTo>
                  <a:pt x="1267367" y="946225"/>
                  <a:pt x="1280160" y="886086"/>
                  <a:pt x="1280160" y="822960"/>
                </a:cubicBezTo>
                <a:cubicBezTo>
                  <a:pt x="1280160" y="570455"/>
                  <a:pt x="1075465" y="365760"/>
                  <a:pt x="822960" y="365760"/>
                </a:cubicBezTo>
                <a:cubicBezTo>
                  <a:pt x="570455" y="365760"/>
                  <a:pt x="365760" y="570455"/>
                  <a:pt x="365760" y="822960"/>
                </a:cubicBezTo>
                <a:cubicBezTo>
                  <a:pt x="365760" y="886086"/>
                  <a:pt x="378554" y="946225"/>
                  <a:pt x="401689" y="1000923"/>
                </a:cubicBezTo>
                <a:lnTo>
                  <a:pt x="409632" y="1015558"/>
                </a:lnTo>
                <a:lnTo>
                  <a:pt x="113579" y="1233397"/>
                </a:lnTo>
                <a:lnTo>
                  <a:pt x="64673" y="1143293"/>
                </a:lnTo>
                <a:cubicBezTo>
                  <a:pt x="23029" y="1044836"/>
                  <a:pt x="0" y="936587"/>
                  <a:pt x="0" y="822960"/>
                </a:cubicBezTo>
                <a:cubicBezTo>
                  <a:pt x="0" y="368452"/>
                  <a:pt x="368452" y="0"/>
                  <a:pt x="822960" y="0"/>
                </a:cubicBez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p:cNvSpPr>
            <a:spLocks noChangeAspect="1"/>
          </p:cNvSpPr>
          <p:nvPr/>
        </p:nvSpPr>
        <p:spPr>
          <a:xfrm>
            <a:off x="8679045" y="3215639"/>
            <a:ext cx="1436899" cy="1645920"/>
          </a:xfrm>
          <a:custGeom>
            <a:avLst/>
            <a:gdLst>
              <a:gd name="connsiteX0" fmla="*/ 613939 w 1436899"/>
              <a:gd name="connsiteY0" fmla="*/ 0 h 1645920"/>
              <a:gd name="connsiteX1" fmla="*/ 1436899 w 1436899"/>
              <a:gd name="connsiteY1" fmla="*/ 822960 h 1645920"/>
              <a:gd name="connsiteX2" fmla="*/ 613939 w 1436899"/>
              <a:gd name="connsiteY2" fmla="*/ 1645920 h 1645920"/>
              <a:gd name="connsiteX3" fmla="*/ 369216 w 1436899"/>
              <a:gd name="connsiteY3" fmla="*/ 1608922 h 1645920"/>
              <a:gd name="connsiteX4" fmla="*/ 336936 w 1436899"/>
              <a:gd name="connsiteY4" fmla="*/ 1597107 h 1645920"/>
              <a:gd name="connsiteX5" fmla="*/ 448865 w 1436899"/>
              <a:gd name="connsiteY5" fmla="*/ 1248232 h 1645920"/>
              <a:gd name="connsiteX6" fmla="*/ 521797 w 1436899"/>
              <a:gd name="connsiteY6" fmla="*/ 1270872 h 1645920"/>
              <a:gd name="connsiteX7" fmla="*/ 613939 w 1436899"/>
              <a:gd name="connsiteY7" fmla="*/ 1280160 h 1645920"/>
              <a:gd name="connsiteX8" fmla="*/ 1071139 w 1436899"/>
              <a:gd name="connsiteY8" fmla="*/ 822960 h 1645920"/>
              <a:gd name="connsiteX9" fmla="*/ 613939 w 1436899"/>
              <a:gd name="connsiteY9" fmla="*/ 365760 h 1645920"/>
              <a:gd name="connsiteX10" fmla="*/ 358314 w 1436899"/>
              <a:gd name="connsiteY10" fmla="*/ 443843 h 1645920"/>
              <a:gd name="connsiteX11" fmla="*/ 294469 w 1436899"/>
              <a:gd name="connsiteY11" fmla="*/ 496519 h 1645920"/>
              <a:gd name="connsiteX12" fmla="*/ 0 w 1436899"/>
              <a:gd name="connsiteY12" fmla="*/ 279846 h 1645920"/>
              <a:gd name="connsiteX13" fmla="*/ 32019 w 1436899"/>
              <a:gd name="connsiteY13" fmla="*/ 241040 h 1645920"/>
              <a:gd name="connsiteX14" fmla="*/ 613939 w 1436899"/>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6899" h="1645920">
                <a:moveTo>
                  <a:pt x="613939" y="0"/>
                </a:moveTo>
                <a:cubicBezTo>
                  <a:pt x="1068447" y="0"/>
                  <a:pt x="1436899" y="368452"/>
                  <a:pt x="1436899" y="822960"/>
                </a:cubicBezTo>
                <a:cubicBezTo>
                  <a:pt x="1436899" y="1277468"/>
                  <a:pt x="1068447" y="1645920"/>
                  <a:pt x="613939" y="1645920"/>
                </a:cubicBezTo>
                <a:cubicBezTo>
                  <a:pt x="528719" y="1645920"/>
                  <a:pt x="446524" y="1632967"/>
                  <a:pt x="369216" y="1608922"/>
                </a:cubicBezTo>
                <a:lnTo>
                  <a:pt x="336936" y="1597107"/>
                </a:lnTo>
                <a:lnTo>
                  <a:pt x="448865" y="1248232"/>
                </a:lnTo>
                <a:lnTo>
                  <a:pt x="521797" y="1270872"/>
                </a:lnTo>
                <a:cubicBezTo>
                  <a:pt x="551560" y="1276962"/>
                  <a:pt x="582376" y="1280160"/>
                  <a:pt x="613939" y="1280160"/>
                </a:cubicBezTo>
                <a:cubicBezTo>
                  <a:pt x="866444" y="1280160"/>
                  <a:pt x="1071139" y="1075465"/>
                  <a:pt x="1071139" y="822960"/>
                </a:cubicBezTo>
                <a:cubicBezTo>
                  <a:pt x="1071139" y="570455"/>
                  <a:pt x="866444" y="365760"/>
                  <a:pt x="613939" y="365760"/>
                </a:cubicBezTo>
                <a:cubicBezTo>
                  <a:pt x="519250" y="365760"/>
                  <a:pt x="431284" y="394545"/>
                  <a:pt x="358314" y="443843"/>
                </a:cubicBezTo>
                <a:lnTo>
                  <a:pt x="294469" y="496519"/>
                </a:lnTo>
                <a:lnTo>
                  <a:pt x="0" y="279846"/>
                </a:lnTo>
                <a:lnTo>
                  <a:pt x="32019" y="241040"/>
                </a:lnTo>
                <a:cubicBezTo>
                  <a:pt x="180945" y="92113"/>
                  <a:pt x="386685" y="0"/>
                  <a:pt x="613939" y="0"/>
                </a:cubicBez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p:cNvSpPr>
            <a:spLocks noChangeAspect="1"/>
          </p:cNvSpPr>
          <p:nvPr/>
        </p:nvSpPr>
        <p:spPr>
          <a:xfrm>
            <a:off x="8048309" y="4544973"/>
            <a:ext cx="1645920" cy="1609096"/>
          </a:xfrm>
          <a:custGeom>
            <a:avLst/>
            <a:gdLst>
              <a:gd name="connsiteX0" fmla="*/ 1053580 w 1645920"/>
              <a:gd name="connsiteY0" fmla="*/ 0 h 1609096"/>
              <a:gd name="connsiteX1" fmla="*/ 1143293 w 1645920"/>
              <a:gd name="connsiteY1" fmla="*/ 27849 h 1609096"/>
              <a:gd name="connsiteX2" fmla="*/ 1645920 w 1645920"/>
              <a:gd name="connsiteY2" fmla="*/ 786136 h 1609096"/>
              <a:gd name="connsiteX3" fmla="*/ 822960 w 1645920"/>
              <a:gd name="connsiteY3" fmla="*/ 1609096 h 1609096"/>
              <a:gd name="connsiteX4" fmla="*/ 0 w 1645920"/>
              <a:gd name="connsiteY4" fmla="*/ 786136 h 1609096"/>
              <a:gd name="connsiteX5" fmla="*/ 1978 w 1645920"/>
              <a:gd name="connsiteY5" fmla="*/ 746980 h 1609096"/>
              <a:gd name="connsiteX6" fmla="*/ 369707 w 1645920"/>
              <a:gd name="connsiteY6" fmla="*/ 746980 h 1609096"/>
              <a:gd name="connsiteX7" fmla="*/ 365760 w 1645920"/>
              <a:gd name="connsiteY7" fmla="*/ 786136 h 1609096"/>
              <a:gd name="connsiteX8" fmla="*/ 822960 w 1645920"/>
              <a:gd name="connsiteY8" fmla="*/ 1243336 h 1609096"/>
              <a:gd name="connsiteX9" fmla="*/ 1280160 w 1645920"/>
              <a:gd name="connsiteY9" fmla="*/ 786136 h 1609096"/>
              <a:gd name="connsiteX10" fmla="*/ 1000923 w 1645920"/>
              <a:gd name="connsiteY10" fmla="*/ 364865 h 1609096"/>
              <a:gd name="connsiteX11" fmla="*/ 942355 w 1645920"/>
              <a:gd name="connsiteY11" fmla="*/ 346685 h 1609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609096">
                <a:moveTo>
                  <a:pt x="1053580" y="0"/>
                </a:moveTo>
                <a:lnTo>
                  <a:pt x="1143293" y="27849"/>
                </a:lnTo>
                <a:cubicBezTo>
                  <a:pt x="1438666" y="152781"/>
                  <a:pt x="1645920" y="445255"/>
                  <a:pt x="1645920" y="786136"/>
                </a:cubicBezTo>
                <a:cubicBezTo>
                  <a:pt x="1645920" y="1240644"/>
                  <a:pt x="1277468" y="1609096"/>
                  <a:pt x="822960" y="1609096"/>
                </a:cubicBezTo>
                <a:cubicBezTo>
                  <a:pt x="368452" y="1609096"/>
                  <a:pt x="0" y="1240644"/>
                  <a:pt x="0" y="786136"/>
                </a:cubicBezTo>
                <a:lnTo>
                  <a:pt x="1978" y="746980"/>
                </a:lnTo>
                <a:lnTo>
                  <a:pt x="369707" y="746980"/>
                </a:lnTo>
                <a:lnTo>
                  <a:pt x="365760" y="786136"/>
                </a:lnTo>
                <a:cubicBezTo>
                  <a:pt x="365760" y="1038641"/>
                  <a:pt x="570455" y="1243336"/>
                  <a:pt x="822960" y="1243336"/>
                </a:cubicBezTo>
                <a:cubicBezTo>
                  <a:pt x="1075465" y="1243336"/>
                  <a:pt x="1280160" y="1038641"/>
                  <a:pt x="1280160" y="786136"/>
                </a:cubicBezTo>
                <a:cubicBezTo>
                  <a:pt x="1280160" y="596758"/>
                  <a:pt x="1165019" y="434272"/>
                  <a:pt x="1000923" y="364865"/>
                </a:cubicBezTo>
                <a:lnTo>
                  <a:pt x="942355" y="346685"/>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p:cNvSpPr>
            <a:spLocks noChangeAspect="1"/>
          </p:cNvSpPr>
          <p:nvPr/>
        </p:nvSpPr>
        <p:spPr>
          <a:xfrm>
            <a:off x="6669057" y="4545157"/>
            <a:ext cx="1645920" cy="1598402"/>
          </a:xfrm>
          <a:custGeom>
            <a:avLst/>
            <a:gdLst>
              <a:gd name="connsiteX0" fmla="*/ 557891 w 1645920"/>
              <a:gd name="connsiteY0" fmla="*/ 0 h 1598402"/>
              <a:gd name="connsiteX1" fmla="*/ 669117 w 1645920"/>
              <a:gd name="connsiteY1" fmla="*/ 346684 h 1598402"/>
              <a:gd name="connsiteX2" fmla="*/ 644997 w 1645920"/>
              <a:gd name="connsiteY2" fmla="*/ 354171 h 1598402"/>
              <a:gd name="connsiteX3" fmla="*/ 365760 w 1645920"/>
              <a:gd name="connsiteY3" fmla="*/ 775442 h 1598402"/>
              <a:gd name="connsiteX4" fmla="*/ 822960 w 1645920"/>
              <a:gd name="connsiteY4" fmla="*/ 1232642 h 1598402"/>
              <a:gd name="connsiteX5" fmla="*/ 1280160 w 1645920"/>
              <a:gd name="connsiteY5" fmla="*/ 775442 h 1598402"/>
              <a:gd name="connsiteX6" fmla="*/ 1277273 w 1645920"/>
              <a:gd name="connsiteY6" fmla="*/ 746796 h 1598402"/>
              <a:gd name="connsiteX7" fmla="*/ 1644474 w 1645920"/>
              <a:gd name="connsiteY7" fmla="*/ 746796 h 1598402"/>
              <a:gd name="connsiteX8" fmla="*/ 1645920 w 1645920"/>
              <a:gd name="connsiteY8" fmla="*/ 775442 h 1598402"/>
              <a:gd name="connsiteX9" fmla="*/ 822960 w 1645920"/>
              <a:gd name="connsiteY9" fmla="*/ 1598402 h 1598402"/>
              <a:gd name="connsiteX10" fmla="*/ 0 w 1645920"/>
              <a:gd name="connsiteY10" fmla="*/ 775442 h 1598402"/>
              <a:gd name="connsiteX11" fmla="*/ 502627 w 1645920"/>
              <a:gd name="connsiteY11" fmla="*/ 17155 h 1598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598402">
                <a:moveTo>
                  <a:pt x="557891" y="0"/>
                </a:moveTo>
                <a:lnTo>
                  <a:pt x="669117" y="346684"/>
                </a:lnTo>
                <a:lnTo>
                  <a:pt x="644997" y="354171"/>
                </a:lnTo>
                <a:cubicBezTo>
                  <a:pt x="480901" y="423578"/>
                  <a:pt x="365760" y="586064"/>
                  <a:pt x="365760" y="775442"/>
                </a:cubicBezTo>
                <a:cubicBezTo>
                  <a:pt x="365760" y="1027947"/>
                  <a:pt x="570455" y="1232642"/>
                  <a:pt x="822960" y="1232642"/>
                </a:cubicBezTo>
                <a:cubicBezTo>
                  <a:pt x="1075465" y="1232642"/>
                  <a:pt x="1280160" y="1027947"/>
                  <a:pt x="1280160" y="775442"/>
                </a:cubicBezTo>
                <a:lnTo>
                  <a:pt x="1277273" y="746796"/>
                </a:lnTo>
                <a:lnTo>
                  <a:pt x="1644474" y="746796"/>
                </a:lnTo>
                <a:lnTo>
                  <a:pt x="1645920" y="775442"/>
                </a:lnTo>
                <a:cubicBezTo>
                  <a:pt x="1645920" y="1229950"/>
                  <a:pt x="1277468" y="1598402"/>
                  <a:pt x="822960" y="1598402"/>
                </a:cubicBezTo>
                <a:cubicBezTo>
                  <a:pt x="368452" y="1598402"/>
                  <a:pt x="0" y="1229950"/>
                  <a:pt x="0" y="775442"/>
                </a:cubicBezTo>
                <a:cubicBezTo>
                  <a:pt x="0" y="434561"/>
                  <a:pt x="207255" y="142087"/>
                  <a:pt x="502627" y="17155"/>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a:spLocks noChangeAspect="1"/>
          </p:cNvSpPr>
          <p:nvPr/>
        </p:nvSpPr>
        <p:spPr>
          <a:xfrm>
            <a:off x="6233532" y="3205129"/>
            <a:ext cx="1434476" cy="1645920"/>
          </a:xfrm>
          <a:custGeom>
            <a:avLst/>
            <a:gdLst>
              <a:gd name="connsiteX0" fmla="*/ 822960 w 1434476"/>
              <a:gd name="connsiteY0" fmla="*/ 0 h 1645920"/>
              <a:gd name="connsiteX1" fmla="*/ 1404881 w 1434476"/>
              <a:gd name="connsiteY1" fmla="*/ 241040 h 1645920"/>
              <a:gd name="connsiteX2" fmla="*/ 1434476 w 1434476"/>
              <a:gd name="connsiteY2" fmla="*/ 276909 h 1645920"/>
              <a:gd name="connsiteX3" fmla="*/ 1139407 w 1434476"/>
              <a:gd name="connsiteY3" fmla="*/ 494025 h 1645920"/>
              <a:gd name="connsiteX4" fmla="*/ 1078585 w 1434476"/>
              <a:gd name="connsiteY4" fmla="*/ 443843 h 1645920"/>
              <a:gd name="connsiteX5" fmla="*/ 822960 w 1434476"/>
              <a:gd name="connsiteY5" fmla="*/ 365760 h 1645920"/>
              <a:gd name="connsiteX6" fmla="*/ 365760 w 1434476"/>
              <a:gd name="connsiteY6" fmla="*/ 822960 h 1645920"/>
              <a:gd name="connsiteX7" fmla="*/ 822960 w 1434476"/>
              <a:gd name="connsiteY7" fmla="*/ 1280160 h 1645920"/>
              <a:gd name="connsiteX8" fmla="*/ 915102 w 1434476"/>
              <a:gd name="connsiteY8" fmla="*/ 1270872 h 1645920"/>
              <a:gd name="connsiteX9" fmla="*/ 966146 w 1434476"/>
              <a:gd name="connsiteY9" fmla="*/ 1255027 h 1645920"/>
              <a:gd name="connsiteX10" fmla="*/ 1078423 w 1434476"/>
              <a:gd name="connsiteY10" fmla="*/ 1604991 h 1645920"/>
              <a:gd name="connsiteX11" fmla="*/ 1067683 w 1434476"/>
              <a:gd name="connsiteY11" fmla="*/ 1608922 h 1645920"/>
              <a:gd name="connsiteX12" fmla="*/ 822960 w 1434476"/>
              <a:gd name="connsiteY12" fmla="*/ 1645920 h 1645920"/>
              <a:gd name="connsiteX13" fmla="*/ 0 w 1434476"/>
              <a:gd name="connsiteY13" fmla="*/ 822960 h 1645920"/>
              <a:gd name="connsiteX14" fmla="*/ 822960 w 1434476"/>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4476" h="1645920">
                <a:moveTo>
                  <a:pt x="822960" y="0"/>
                </a:moveTo>
                <a:cubicBezTo>
                  <a:pt x="1050214" y="0"/>
                  <a:pt x="1255954" y="92113"/>
                  <a:pt x="1404881" y="241040"/>
                </a:cubicBezTo>
                <a:lnTo>
                  <a:pt x="1434476" y="276909"/>
                </a:lnTo>
                <a:lnTo>
                  <a:pt x="1139407" y="494025"/>
                </a:lnTo>
                <a:lnTo>
                  <a:pt x="1078585" y="443843"/>
                </a:lnTo>
                <a:cubicBezTo>
                  <a:pt x="1005616" y="394545"/>
                  <a:pt x="917650" y="365760"/>
                  <a:pt x="822960" y="365760"/>
                </a:cubicBezTo>
                <a:cubicBezTo>
                  <a:pt x="570455" y="365760"/>
                  <a:pt x="365760" y="570455"/>
                  <a:pt x="365760" y="822960"/>
                </a:cubicBezTo>
                <a:cubicBezTo>
                  <a:pt x="365760" y="1075465"/>
                  <a:pt x="570455" y="1280160"/>
                  <a:pt x="822960" y="1280160"/>
                </a:cubicBezTo>
                <a:cubicBezTo>
                  <a:pt x="854523" y="1280160"/>
                  <a:pt x="885340" y="1276962"/>
                  <a:pt x="915102" y="1270872"/>
                </a:cubicBezTo>
                <a:lnTo>
                  <a:pt x="966146" y="1255027"/>
                </a:lnTo>
                <a:lnTo>
                  <a:pt x="1078423" y="1604991"/>
                </a:lnTo>
                <a:lnTo>
                  <a:pt x="1067683" y="1608922"/>
                </a:lnTo>
                <a:cubicBezTo>
                  <a:pt x="990375" y="1632967"/>
                  <a:pt x="908181" y="1645920"/>
                  <a:pt x="822960" y="1645920"/>
                </a:cubicBezTo>
                <a:cubicBezTo>
                  <a:pt x="368452" y="1645920"/>
                  <a:pt x="0" y="1277468"/>
                  <a:pt x="0" y="822960"/>
                </a:cubicBezTo>
                <a:cubicBezTo>
                  <a:pt x="0" y="368452"/>
                  <a:pt x="368452" y="0"/>
                  <a:pt x="822960" y="0"/>
                </a:cubicBezTo>
                <a:close/>
              </a:path>
            </a:pathLst>
          </a:custGeom>
          <a:solidFill>
            <a:srgbClr val="FF928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p:cNvSpPr>
            <a:spLocks noChangeAspect="1"/>
          </p:cNvSpPr>
          <p:nvPr/>
        </p:nvSpPr>
        <p:spPr>
          <a:xfrm>
            <a:off x="7376214" y="3259447"/>
            <a:ext cx="291794" cy="345989"/>
          </a:xfrm>
          <a:custGeom>
            <a:avLst/>
            <a:gdLst>
              <a:gd name="connsiteX0" fmla="*/ 0 w 291794"/>
              <a:gd name="connsiteY0" fmla="*/ 0 h 345989"/>
              <a:gd name="connsiteX1" fmla="*/ 611 w 291794"/>
              <a:gd name="connsiteY1" fmla="*/ 223 h 345989"/>
              <a:gd name="connsiteX2" fmla="*/ 262199 w 291794"/>
              <a:gd name="connsiteY2" fmla="*/ 176591 h 345989"/>
              <a:gd name="connsiteX3" fmla="*/ 291794 w 291794"/>
              <a:gd name="connsiteY3" fmla="*/ 212460 h 345989"/>
              <a:gd name="connsiteX4" fmla="*/ 110324 w 291794"/>
              <a:gd name="connsiteY4" fmla="*/ 345989 h 345989"/>
              <a:gd name="connsiteX5" fmla="*/ 61418 w 291794"/>
              <a:gd name="connsiteY5" fmla="*/ 255885 h 345989"/>
              <a:gd name="connsiteX6" fmla="*/ 994 w 291794"/>
              <a:gd name="connsiteY6" fmla="*/ 19695 h 345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1794" h="345989">
                <a:moveTo>
                  <a:pt x="0" y="0"/>
                </a:moveTo>
                <a:lnTo>
                  <a:pt x="611" y="223"/>
                </a:lnTo>
                <a:cubicBezTo>
                  <a:pt x="99069" y="41868"/>
                  <a:pt x="187736" y="102128"/>
                  <a:pt x="262199" y="176591"/>
                </a:cubicBezTo>
                <a:lnTo>
                  <a:pt x="291794" y="212460"/>
                </a:lnTo>
                <a:lnTo>
                  <a:pt x="110324" y="345989"/>
                </a:lnTo>
                <a:lnTo>
                  <a:pt x="61418" y="255885"/>
                </a:lnTo>
                <a:cubicBezTo>
                  <a:pt x="30185" y="182042"/>
                  <a:pt x="9423" y="102692"/>
                  <a:pt x="994" y="19695"/>
                </a:cubicBez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Pentagon 22"/>
          <p:cNvSpPr/>
          <p:nvPr/>
        </p:nvSpPr>
        <p:spPr>
          <a:xfrm>
            <a:off x="7035244" y="3116795"/>
            <a:ext cx="2258290" cy="2175164"/>
          </a:xfrm>
          <a:prstGeom prst="pentagon">
            <a:avLst/>
          </a:pr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672151" y="2626823"/>
            <a:ext cx="2823785" cy="3416320"/>
          </a:xfrm>
          <a:prstGeom prst="rect">
            <a:avLst/>
          </a:prstGeom>
          <a:noFill/>
        </p:spPr>
        <p:txBody>
          <a:bodyPr wrap="square" rtlCol="0">
            <a:spAutoFit/>
          </a:bodyPr>
          <a:lstStyle/>
          <a:p>
            <a:r>
              <a:rPr lang="en-US" sz="2000" b="1" dirty="0">
                <a:solidFill>
                  <a:schemeClr val="bg1"/>
                </a:solidFill>
                <a:latin typeface="Calibri" panose="020F0502020204030204" pitchFamily="34" charset="0"/>
              </a:rPr>
              <a:t>5 STEP PROCESS</a:t>
            </a:r>
          </a:p>
          <a:p>
            <a:endParaRPr lang="en-US" sz="1000" b="1" dirty="0">
              <a:solidFill>
                <a:schemeClr val="bg1"/>
              </a:solidFill>
              <a:latin typeface="Calibri" panose="020F0502020204030204" pitchFamily="34" charset="0"/>
            </a:endParaRPr>
          </a:p>
          <a:p>
            <a:r>
              <a:rPr lang="en-US" sz="1400" dirty="0">
                <a:solidFill>
                  <a:schemeClr val="bg1"/>
                </a:solidFill>
                <a:latin typeface="Calibri" panose="020F050202020403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7064697" y="893017"/>
            <a:ext cx="3228696" cy="1384995"/>
          </a:xfrm>
          <a:prstGeom prst="rect">
            <a:avLst/>
          </a:prstGeom>
          <a:noFill/>
        </p:spPr>
        <p:txBody>
          <a:bodyPr wrap="square" rtlCol="0">
            <a:spAutoFit/>
          </a:bodyPr>
          <a:lstStyle/>
          <a:p>
            <a:r>
              <a:rPr lang="en-US" sz="2000" b="1" dirty="0">
                <a:solidFill>
                  <a:srgbClr val="FF7467"/>
                </a:solidFill>
                <a:latin typeface="Calibri" panose="020F0502020204030204" pitchFamily="34" charset="0"/>
              </a:rPr>
              <a:t>Step 1</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29" name="TextBox 2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0" name="TextBox 29"/>
          <p:cNvSpPr txBox="1"/>
          <p:nvPr/>
        </p:nvSpPr>
        <p:spPr>
          <a:xfrm>
            <a:off x="9694229" y="2046286"/>
            <a:ext cx="2468928" cy="1569660"/>
          </a:xfrm>
          <a:prstGeom prst="rect">
            <a:avLst/>
          </a:prstGeom>
          <a:noFill/>
        </p:spPr>
        <p:txBody>
          <a:bodyPr wrap="square" rtlCol="0">
            <a:spAutoFit/>
          </a:bodyPr>
          <a:lstStyle/>
          <a:p>
            <a:r>
              <a:rPr lang="en-US" sz="2000" b="1" dirty="0">
                <a:solidFill>
                  <a:srgbClr val="4CC8EC"/>
                </a:solidFill>
                <a:latin typeface="Calibri" panose="020F0502020204030204" pitchFamily="34" charset="0"/>
              </a:rPr>
              <a:t>Step 2</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9694229" y="5089031"/>
            <a:ext cx="2468928" cy="1569660"/>
          </a:xfrm>
          <a:prstGeom prst="rect">
            <a:avLst/>
          </a:prstGeom>
          <a:noFill/>
        </p:spPr>
        <p:txBody>
          <a:bodyPr wrap="square" rtlCol="0">
            <a:spAutoFit/>
          </a:bodyPr>
          <a:lstStyle/>
          <a:p>
            <a:r>
              <a:rPr lang="en-US" sz="2000" b="1" dirty="0">
                <a:solidFill>
                  <a:srgbClr val="F4C956"/>
                </a:solidFill>
                <a:latin typeface="Calibri" panose="020F0502020204030204" pitchFamily="34" charset="0"/>
              </a:rPr>
              <a:t>Step 3</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2" name="TextBox 31"/>
          <p:cNvSpPr txBox="1"/>
          <p:nvPr/>
        </p:nvSpPr>
        <p:spPr>
          <a:xfrm>
            <a:off x="4506973" y="2046286"/>
            <a:ext cx="2468928" cy="1569660"/>
          </a:xfrm>
          <a:prstGeom prst="rect">
            <a:avLst/>
          </a:prstGeom>
          <a:noFill/>
        </p:spPr>
        <p:txBody>
          <a:bodyPr wrap="square" rtlCol="0">
            <a:spAutoFit/>
          </a:bodyPr>
          <a:lstStyle/>
          <a:p>
            <a:r>
              <a:rPr lang="en-US" sz="2000" b="1" dirty="0">
                <a:solidFill>
                  <a:srgbClr val="FF9285"/>
                </a:solidFill>
                <a:latin typeface="Calibri" panose="020F0502020204030204" pitchFamily="34" charset="0"/>
              </a:rPr>
              <a:t>Step 5</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3" name="TextBox 32"/>
          <p:cNvSpPr txBox="1"/>
          <p:nvPr/>
        </p:nvSpPr>
        <p:spPr>
          <a:xfrm>
            <a:off x="4506973" y="5089031"/>
            <a:ext cx="2468928" cy="1569660"/>
          </a:xfrm>
          <a:prstGeom prst="rect">
            <a:avLst/>
          </a:prstGeom>
          <a:noFill/>
        </p:spPr>
        <p:txBody>
          <a:bodyPr wrap="square" rtlCol="0">
            <a:spAutoFit/>
          </a:bodyPr>
          <a:lstStyle/>
          <a:p>
            <a:r>
              <a:rPr lang="en-US" sz="2000" b="1" dirty="0">
                <a:solidFill>
                  <a:srgbClr val="57CCC6"/>
                </a:solidFill>
                <a:latin typeface="Calibri" panose="020F0502020204030204" pitchFamily="34" charset="0"/>
              </a:rPr>
              <a:t>Step 4</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grpSp>
        <p:nvGrpSpPr>
          <p:cNvPr id="34" name="Group 33"/>
          <p:cNvGrpSpPr>
            <a:grpSpLocks noChangeAspect="1"/>
          </p:cNvGrpSpPr>
          <p:nvPr/>
        </p:nvGrpSpPr>
        <p:grpSpPr>
          <a:xfrm>
            <a:off x="7959270" y="3932220"/>
            <a:ext cx="464991" cy="640080"/>
            <a:chOff x="3291055" y="1604118"/>
            <a:chExt cx="552452" cy="760475"/>
          </a:xfrm>
          <a:solidFill>
            <a:schemeClr val="bg1"/>
          </a:solidFill>
        </p:grpSpPr>
        <p:sp>
          <p:nvSpPr>
            <p:cNvPr id="3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Shape 41"/>
          <p:cNvSpPr/>
          <p:nvPr/>
        </p:nvSpPr>
        <p:spPr>
          <a:xfrm>
            <a:off x="6585038" y="357088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p:cNvSpPr/>
          <p:nvPr/>
        </p:nvSpPr>
        <p:spPr>
          <a:xfrm>
            <a:off x="7734974" y="2757953"/>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p:cNvSpPr/>
          <p:nvPr/>
        </p:nvSpPr>
        <p:spPr>
          <a:xfrm>
            <a:off x="8839850" y="357820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p:cNvSpPr/>
          <p:nvPr/>
        </p:nvSpPr>
        <p:spPr>
          <a:xfrm>
            <a:off x="7019403" y="486155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p:cNvSpPr/>
          <p:nvPr/>
        </p:nvSpPr>
        <p:spPr>
          <a:xfrm>
            <a:off x="8415027" y="488412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23"/>
          <p:cNvGrpSpPr/>
          <p:nvPr/>
        </p:nvGrpSpPr>
        <p:grpSpPr>
          <a:xfrm>
            <a:off x="6851319" y="3802613"/>
            <a:ext cx="378292" cy="434818"/>
            <a:chOff x="7948613" y="2360612"/>
            <a:chExt cx="276225" cy="317500"/>
          </a:xfrm>
          <a:solidFill>
            <a:schemeClr val="accent5"/>
          </a:solidFill>
        </p:grpSpPr>
        <p:sp>
          <p:nvSpPr>
            <p:cNvPr id="48"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Freeform 370"/>
          <p:cNvSpPr>
            <a:spLocks noEditPoints="1"/>
          </p:cNvSpPr>
          <p:nvPr/>
        </p:nvSpPr>
        <p:spPr bwMode="auto">
          <a:xfrm>
            <a:off x="7275456" y="5134878"/>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64"/>
          <p:cNvSpPr>
            <a:spLocks noEditPoints="1"/>
          </p:cNvSpPr>
          <p:nvPr/>
        </p:nvSpPr>
        <p:spPr bwMode="auto">
          <a:xfrm>
            <a:off x="9125646" y="386061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81"/>
          <p:cNvSpPr>
            <a:spLocks noEditPoints="1"/>
          </p:cNvSpPr>
          <p:nvPr/>
        </p:nvSpPr>
        <p:spPr bwMode="auto">
          <a:xfrm>
            <a:off x="8732553" y="51582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74"/>
          <p:cNvSpPr>
            <a:spLocks noEditPoints="1"/>
          </p:cNvSpPr>
          <p:nvPr/>
        </p:nvSpPr>
        <p:spPr bwMode="auto">
          <a:xfrm>
            <a:off x="8004971" y="294525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94790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1000"/>
                                        <p:tgtEl>
                                          <p:spTgt spid="27"/>
                                        </p:tgtEl>
                                      </p:cBhvr>
                                    </p:animEffect>
                                    <p:anim calcmode="lin" valueType="num">
                                      <p:cBhvr>
                                        <p:cTn id="16" dur="1000" fill="hold"/>
                                        <p:tgtEl>
                                          <p:spTgt spid="27"/>
                                        </p:tgtEl>
                                        <p:attrNameLst>
                                          <p:attrName>ppt_x</p:attrName>
                                        </p:attrNameLst>
                                      </p:cBhvr>
                                      <p:tavLst>
                                        <p:tav tm="0">
                                          <p:val>
                                            <p:strVal val="#ppt_x"/>
                                          </p:val>
                                        </p:tav>
                                        <p:tav tm="100000">
                                          <p:val>
                                            <p:strVal val="#ppt_x"/>
                                          </p:val>
                                        </p:tav>
                                      </p:tavLst>
                                    </p:anim>
                                    <p:anim calcmode="lin" valueType="num">
                                      <p:cBhvr>
                                        <p:cTn id="17" dur="1000" fill="hold"/>
                                        <p:tgtEl>
                                          <p:spTgt spid="27"/>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p:cTn id="21" dur="500" fill="hold"/>
                                        <p:tgtEl>
                                          <p:spTgt spid="23"/>
                                        </p:tgtEl>
                                        <p:attrNameLst>
                                          <p:attrName>ppt_w</p:attrName>
                                        </p:attrNameLst>
                                      </p:cBhvr>
                                      <p:tavLst>
                                        <p:tav tm="0">
                                          <p:val>
                                            <p:fltVal val="0"/>
                                          </p:val>
                                        </p:tav>
                                        <p:tav tm="100000">
                                          <p:val>
                                            <p:strVal val="#ppt_w"/>
                                          </p:val>
                                        </p:tav>
                                      </p:tavLst>
                                    </p:anim>
                                    <p:anim calcmode="lin" valueType="num">
                                      <p:cBhvr>
                                        <p:cTn id="22" dur="500" fill="hold"/>
                                        <p:tgtEl>
                                          <p:spTgt spid="23"/>
                                        </p:tgtEl>
                                        <p:attrNameLst>
                                          <p:attrName>ppt_h</p:attrName>
                                        </p:attrNameLst>
                                      </p:cBhvr>
                                      <p:tavLst>
                                        <p:tav tm="0">
                                          <p:val>
                                            <p:fltVal val="0"/>
                                          </p:val>
                                        </p:tav>
                                        <p:tav tm="100000">
                                          <p:val>
                                            <p:strVal val="#ppt_h"/>
                                          </p:val>
                                        </p:tav>
                                      </p:tavLst>
                                    </p:anim>
                                    <p:animEffect transition="in" filter="fade">
                                      <p:cBhvr>
                                        <p:cTn id="23" dur="500"/>
                                        <p:tgtEl>
                                          <p:spTgt spid="23"/>
                                        </p:tgtEl>
                                      </p:cBhvr>
                                    </p:animEffect>
                                  </p:childTnLst>
                                </p:cTn>
                              </p:par>
                              <p:par>
                                <p:cTn id="24" presetID="53" presetClass="entr" presetSubtype="16" fill="hold" nodeType="withEffect">
                                  <p:stCondLst>
                                    <p:cond delay="0"/>
                                  </p:stCondLst>
                                  <p:childTnLst>
                                    <p:set>
                                      <p:cBhvr>
                                        <p:cTn id="25" dur="1" fill="hold">
                                          <p:stCondLst>
                                            <p:cond delay="0"/>
                                          </p:stCondLst>
                                        </p:cTn>
                                        <p:tgtEl>
                                          <p:spTgt spid="34"/>
                                        </p:tgtEl>
                                        <p:attrNameLst>
                                          <p:attrName>style.visibility</p:attrName>
                                        </p:attrNameLst>
                                      </p:cBhvr>
                                      <p:to>
                                        <p:strVal val="visible"/>
                                      </p:to>
                                    </p:set>
                                    <p:anim calcmode="lin" valueType="num">
                                      <p:cBhvr>
                                        <p:cTn id="26" dur="500" fill="hold"/>
                                        <p:tgtEl>
                                          <p:spTgt spid="34"/>
                                        </p:tgtEl>
                                        <p:attrNameLst>
                                          <p:attrName>ppt_w</p:attrName>
                                        </p:attrNameLst>
                                      </p:cBhvr>
                                      <p:tavLst>
                                        <p:tav tm="0">
                                          <p:val>
                                            <p:fltVal val="0"/>
                                          </p:val>
                                        </p:tav>
                                        <p:tav tm="100000">
                                          <p:val>
                                            <p:strVal val="#ppt_w"/>
                                          </p:val>
                                        </p:tav>
                                      </p:tavLst>
                                    </p:anim>
                                    <p:anim calcmode="lin" valueType="num">
                                      <p:cBhvr>
                                        <p:cTn id="27" dur="500" fill="hold"/>
                                        <p:tgtEl>
                                          <p:spTgt spid="34"/>
                                        </p:tgtEl>
                                        <p:attrNameLst>
                                          <p:attrName>ppt_h</p:attrName>
                                        </p:attrNameLst>
                                      </p:cBhvr>
                                      <p:tavLst>
                                        <p:tav tm="0">
                                          <p:val>
                                            <p:fltVal val="0"/>
                                          </p:val>
                                        </p:tav>
                                        <p:tav tm="100000">
                                          <p:val>
                                            <p:strVal val="#ppt_h"/>
                                          </p:val>
                                        </p:tav>
                                      </p:tavLst>
                                    </p:anim>
                                    <p:animEffect transition="in" filter="fade">
                                      <p:cBhvr>
                                        <p:cTn id="28" dur="500"/>
                                        <p:tgtEl>
                                          <p:spTgt spid="34"/>
                                        </p:tgtEl>
                                      </p:cBhvr>
                                    </p:animEffect>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ppt_x"/>
                                          </p:val>
                                        </p:tav>
                                        <p:tav tm="100000">
                                          <p:val>
                                            <p:strVal val="#ppt_x"/>
                                          </p:val>
                                        </p:tav>
                                      </p:tavLst>
                                    </p:anim>
                                    <p:anim calcmode="lin" valueType="num">
                                      <p:cBhvr additive="base">
                                        <p:cTn id="33" dur="500" fill="hold"/>
                                        <p:tgtEl>
                                          <p:spTgt spid="14"/>
                                        </p:tgtEl>
                                        <p:attrNameLst>
                                          <p:attrName>ppt_y</p:attrName>
                                        </p:attrNameLst>
                                      </p:cBhvr>
                                      <p:tavLst>
                                        <p:tav tm="0">
                                          <p:val>
                                            <p:strVal val="0-#ppt_h/2"/>
                                          </p:val>
                                        </p:tav>
                                        <p:tav tm="100000">
                                          <p:val>
                                            <p:strVal val="#ppt_y"/>
                                          </p:val>
                                        </p:tav>
                                      </p:tavLst>
                                    </p:anim>
                                  </p:childTnLst>
                                </p:cTn>
                              </p:par>
                              <p:par>
                                <p:cTn id="34" presetID="2" presetClass="entr" presetSubtype="1"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additive="base">
                                        <p:cTn id="36" dur="500" fill="hold"/>
                                        <p:tgtEl>
                                          <p:spTgt spid="26"/>
                                        </p:tgtEl>
                                        <p:attrNameLst>
                                          <p:attrName>ppt_x</p:attrName>
                                        </p:attrNameLst>
                                      </p:cBhvr>
                                      <p:tavLst>
                                        <p:tav tm="0">
                                          <p:val>
                                            <p:strVal val="#ppt_x"/>
                                          </p:val>
                                        </p:tav>
                                        <p:tav tm="100000">
                                          <p:val>
                                            <p:strVal val="#ppt_x"/>
                                          </p:val>
                                        </p:tav>
                                      </p:tavLst>
                                    </p:anim>
                                    <p:anim calcmode="lin" valueType="num">
                                      <p:cBhvr additive="base">
                                        <p:cTn id="37" dur="500" fill="hold"/>
                                        <p:tgtEl>
                                          <p:spTgt spid="26"/>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p:cTn id="46" dur="500" fill="hold"/>
                                        <p:tgtEl>
                                          <p:spTgt spid="53"/>
                                        </p:tgtEl>
                                        <p:attrNameLst>
                                          <p:attrName>ppt_w</p:attrName>
                                        </p:attrNameLst>
                                      </p:cBhvr>
                                      <p:tavLst>
                                        <p:tav tm="0">
                                          <p:val>
                                            <p:fltVal val="0"/>
                                          </p:val>
                                        </p:tav>
                                        <p:tav tm="100000">
                                          <p:val>
                                            <p:strVal val="#ppt_w"/>
                                          </p:val>
                                        </p:tav>
                                      </p:tavLst>
                                    </p:anim>
                                    <p:anim calcmode="lin" valueType="num">
                                      <p:cBhvr>
                                        <p:cTn id="47" dur="500" fill="hold"/>
                                        <p:tgtEl>
                                          <p:spTgt spid="53"/>
                                        </p:tgtEl>
                                        <p:attrNameLst>
                                          <p:attrName>ppt_h</p:attrName>
                                        </p:attrNameLst>
                                      </p:cBhvr>
                                      <p:tavLst>
                                        <p:tav tm="0">
                                          <p:val>
                                            <p:fltVal val="0"/>
                                          </p:val>
                                        </p:tav>
                                        <p:tav tm="100000">
                                          <p:val>
                                            <p:strVal val="#ppt_h"/>
                                          </p:val>
                                        </p:tav>
                                      </p:tavLst>
                                    </p:anim>
                                    <p:animEffect transition="in" filter="fade">
                                      <p:cBhvr>
                                        <p:cTn id="48" dur="500"/>
                                        <p:tgtEl>
                                          <p:spTgt spid="53"/>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1000"/>
                                        <p:tgtEl>
                                          <p:spTgt spid="28"/>
                                        </p:tgtEl>
                                      </p:cBhvr>
                                    </p:animEffect>
                                    <p:anim calcmode="lin" valueType="num">
                                      <p:cBhvr>
                                        <p:cTn id="53" dur="1000" fill="hold"/>
                                        <p:tgtEl>
                                          <p:spTgt spid="28"/>
                                        </p:tgtEl>
                                        <p:attrNameLst>
                                          <p:attrName>ppt_x</p:attrName>
                                        </p:attrNameLst>
                                      </p:cBhvr>
                                      <p:tavLst>
                                        <p:tav tm="0">
                                          <p:val>
                                            <p:strVal val="#ppt_x"/>
                                          </p:val>
                                        </p:tav>
                                        <p:tav tm="100000">
                                          <p:val>
                                            <p:strVal val="#ppt_x"/>
                                          </p:val>
                                        </p:tav>
                                      </p:tavLst>
                                    </p:anim>
                                    <p:anim calcmode="lin" valueType="num">
                                      <p:cBhvr>
                                        <p:cTn id="54" dur="1000" fill="hold"/>
                                        <p:tgtEl>
                                          <p:spTgt spid="28"/>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2" presetClass="entr" presetSubtype="3"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additive="base">
                                        <p:cTn id="58" dur="500" fill="hold"/>
                                        <p:tgtEl>
                                          <p:spTgt spid="16"/>
                                        </p:tgtEl>
                                        <p:attrNameLst>
                                          <p:attrName>ppt_x</p:attrName>
                                        </p:attrNameLst>
                                      </p:cBhvr>
                                      <p:tavLst>
                                        <p:tav tm="0">
                                          <p:val>
                                            <p:strVal val="1+#ppt_w/2"/>
                                          </p:val>
                                        </p:tav>
                                        <p:tav tm="100000">
                                          <p:val>
                                            <p:strVal val="#ppt_x"/>
                                          </p:val>
                                        </p:tav>
                                      </p:tavLst>
                                    </p:anim>
                                    <p:anim calcmode="lin" valueType="num">
                                      <p:cBhvr additive="base">
                                        <p:cTn id="59" dur="500" fill="hold"/>
                                        <p:tgtEl>
                                          <p:spTgt spid="16"/>
                                        </p:tgtEl>
                                        <p:attrNameLst>
                                          <p:attrName>ppt_y</p:attrName>
                                        </p:attrNameLst>
                                      </p:cBhvr>
                                      <p:tavLst>
                                        <p:tav tm="0">
                                          <p:val>
                                            <p:strVal val="0-#ppt_h/2"/>
                                          </p:val>
                                        </p:tav>
                                        <p:tav tm="100000">
                                          <p:val>
                                            <p:strVal val="#ppt_y"/>
                                          </p:val>
                                        </p:tav>
                                      </p:tavLst>
                                    </p:anim>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 calcmode="lin" valueType="num">
                                      <p:cBhvr>
                                        <p:cTn id="63" dur="500" fill="hold"/>
                                        <p:tgtEl>
                                          <p:spTgt spid="44"/>
                                        </p:tgtEl>
                                        <p:attrNameLst>
                                          <p:attrName>ppt_w</p:attrName>
                                        </p:attrNameLst>
                                      </p:cBhvr>
                                      <p:tavLst>
                                        <p:tav tm="0">
                                          <p:val>
                                            <p:fltVal val="0"/>
                                          </p:val>
                                        </p:tav>
                                        <p:tav tm="100000">
                                          <p:val>
                                            <p:strVal val="#ppt_w"/>
                                          </p:val>
                                        </p:tav>
                                      </p:tavLst>
                                    </p:anim>
                                    <p:anim calcmode="lin" valueType="num">
                                      <p:cBhvr>
                                        <p:cTn id="64" dur="500" fill="hold"/>
                                        <p:tgtEl>
                                          <p:spTgt spid="44"/>
                                        </p:tgtEl>
                                        <p:attrNameLst>
                                          <p:attrName>ppt_h</p:attrName>
                                        </p:attrNameLst>
                                      </p:cBhvr>
                                      <p:tavLst>
                                        <p:tav tm="0">
                                          <p:val>
                                            <p:fltVal val="0"/>
                                          </p:val>
                                        </p:tav>
                                        <p:tav tm="100000">
                                          <p:val>
                                            <p:strVal val="#ppt_h"/>
                                          </p:val>
                                        </p:tav>
                                      </p:tavLst>
                                    </p:anim>
                                    <p:animEffect transition="in" filter="fade">
                                      <p:cBhvr>
                                        <p:cTn id="65" dur="500"/>
                                        <p:tgtEl>
                                          <p:spTgt spid="4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1"/>
                                        </p:tgtEl>
                                        <p:attrNameLst>
                                          <p:attrName>style.visibility</p:attrName>
                                        </p:attrNameLst>
                                      </p:cBhvr>
                                      <p:to>
                                        <p:strVal val="visible"/>
                                      </p:to>
                                    </p:set>
                                    <p:anim calcmode="lin" valueType="num">
                                      <p:cBhvr>
                                        <p:cTn id="68" dur="500" fill="hold"/>
                                        <p:tgtEl>
                                          <p:spTgt spid="51"/>
                                        </p:tgtEl>
                                        <p:attrNameLst>
                                          <p:attrName>ppt_w</p:attrName>
                                        </p:attrNameLst>
                                      </p:cBhvr>
                                      <p:tavLst>
                                        <p:tav tm="0">
                                          <p:val>
                                            <p:fltVal val="0"/>
                                          </p:val>
                                        </p:tav>
                                        <p:tav tm="100000">
                                          <p:val>
                                            <p:strVal val="#ppt_w"/>
                                          </p:val>
                                        </p:tav>
                                      </p:tavLst>
                                    </p:anim>
                                    <p:anim calcmode="lin" valueType="num">
                                      <p:cBhvr>
                                        <p:cTn id="69" dur="500" fill="hold"/>
                                        <p:tgtEl>
                                          <p:spTgt spid="51"/>
                                        </p:tgtEl>
                                        <p:attrNameLst>
                                          <p:attrName>ppt_h</p:attrName>
                                        </p:attrNameLst>
                                      </p:cBhvr>
                                      <p:tavLst>
                                        <p:tav tm="0">
                                          <p:val>
                                            <p:fltVal val="0"/>
                                          </p:val>
                                        </p:tav>
                                        <p:tav tm="100000">
                                          <p:val>
                                            <p:strVal val="#ppt_h"/>
                                          </p:val>
                                        </p:tav>
                                      </p:tavLst>
                                    </p:anim>
                                    <p:animEffect transition="in" filter="fade">
                                      <p:cBhvr>
                                        <p:cTn id="70" dur="500"/>
                                        <p:tgtEl>
                                          <p:spTgt spid="51"/>
                                        </p:tgtEl>
                                      </p:cBhvr>
                                    </p:animEffect>
                                  </p:childTnLst>
                                </p:cTn>
                              </p:par>
                            </p:childTnLst>
                          </p:cTn>
                        </p:par>
                        <p:par>
                          <p:cTn id="71" fill="hold">
                            <p:stCondLst>
                              <p:cond delay="5500"/>
                            </p:stCondLst>
                            <p:childTnLst>
                              <p:par>
                                <p:cTn id="72" presetID="42" presetClass="entr" presetSubtype="0"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fade">
                                      <p:cBhvr>
                                        <p:cTn id="74" dur="1000"/>
                                        <p:tgtEl>
                                          <p:spTgt spid="30"/>
                                        </p:tgtEl>
                                      </p:cBhvr>
                                    </p:animEffect>
                                    <p:anim calcmode="lin" valueType="num">
                                      <p:cBhvr>
                                        <p:cTn id="75" dur="1000" fill="hold"/>
                                        <p:tgtEl>
                                          <p:spTgt spid="30"/>
                                        </p:tgtEl>
                                        <p:attrNameLst>
                                          <p:attrName>ppt_x</p:attrName>
                                        </p:attrNameLst>
                                      </p:cBhvr>
                                      <p:tavLst>
                                        <p:tav tm="0">
                                          <p:val>
                                            <p:strVal val="#ppt_x"/>
                                          </p:val>
                                        </p:tav>
                                        <p:tav tm="100000">
                                          <p:val>
                                            <p:strVal val="#ppt_x"/>
                                          </p:val>
                                        </p:tav>
                                      </p:tavLst>
                                    </p:anim>
                                    <p:anim calcmode="lin" valueType="num">
                                      <p:cBhvr>
                                        <p:cTn id="76" dur="1000" fill="hold"/>
                                        <p:tgtEl>
                                          <p:spTgt spid="30"/>
                                        </p:tgtEl>
                                        <p:attrNameLst>
                                          <p:attrName>ppt_y</p:attrName>
                                        </p:attrNameLst>
                                      </p:cBhvr>
                                      <p:tavLst>
                                        <p:tav tm="0">
                                          <p:val>
                                            <p:strVal val="#ppt_y+.1"/>
                                          </p:val>
                                        </p:tav>
                                        <p:tav tm="100000">
                                          <p:val>
                                            <p:strVal val="#ppt_y"/>
                                          </p:val>
                                        </p:tav>
                                      </p:tavLst>
                                    </p:anim>
                                  </p:childTnLst>
                                </p:cTn>
                              </p:par>
                            </p:childTnLst>
                          </p:cTn>
                        </p:par>
                        <p:par>
                          <p:cTn id="77" fill="hold">
                            <p:stCondLst>
                              <p:cond delay="6500"/>
                            </p:stCondLst>
                            <p:childTnLst>
                              <p:par>
                                <p:cTn id="78" presetID="2" presetClass="entr" presetSubtype="6" fill="hold" grpId="0"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additive="base">
                                        <p:cTn id="80" dur="500" fill="hold"/>
                                        <p:tgtEl>
                                          <p:spTgt spid="18"/>
                                        </p:tgtEl>
                                        <p:attrNameLst>
                                          <p:attrName>ppt_x</p:attrName>
                                        </p:attrNameLst>
                                      </p:cBhvr>
                                      <p:tavLst>
                                        <p:tav tm="0">
                                          <p:val>
                                            <p:strVal val="1+#ppt_w/2"/>
                                          </p:val>
                                        </p:tav>
                                        <p:tav tm="100000">
                                          <p:val>
                                            <p:strVal val="#ppt_x"/>
                                          </p:val>
                                        </p:tav>
                                      </p:tavLst>
                                    </p:anim>
                                    <p:anim calcmode="lin" valueType="num">
                                      <p:cBhvr additive="base">
                                        <p:cTn id="81" dur="500" fill="hold"/>
                                        <p:tgtEl>
                                          <p:spTgt spid="18"/>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 calcmode="lin" valueType="num">
                                      <p:cBhvr>
                                        <p:cTn id="85" dur="500" fill="hold"/>
                                        <p:tgtEl>
                                          <p:spTgt spid="46"/>
                                        </p:tgtEl>
                                        <p:attrNameLst>
                                          <p:attrName>ppt_w</p:attrName>
                                        </p:attrNameLst>
                                      </p:cBhvr>
                                      <p:tavLst>
                                        <p:tav tm="0">
                                          <p:val>
                                            <p:fltVal val="0"/>
                                          </p:val>
                                        </p:tav>
                                        <p:tav tm="100000">
                                          <p:val>
                                            <p:strVal val="#ppt_w"/>
                                          </p:val>
                                        </p:tav>
                                      </p:tavLst>
                                    </p:anim>
                                    <p:anim calcmode="lin" valueType="num">
                                      <p:cBhvr>
                                        <p:cTn id="86" dur="500" fill="hold"/>
                                        <p:tgtEl>
                                          <p:spTgt spid="46"/>
                                        </p:tgtEl>
                                        <p:attrNameLst>
                                          <p:attrName>ppt_h</p:attrName>
                                        </p:attrNameLst>
                                      </p:cBhvr>
                                      <p:tavLst>
                                        <p:tav tm="0">
                                          <p:val>
                                            <p:fltVal val="0"/>
                                          </p:val>
                                        </p:tav>
                                        <p:tav tm="100000">
                                          <p:val>
                                            <p:strVal val="#ppt_h"/>
                                          </p:val>
                                        </p:tav>
                                      </p:tavLst>
                                    </p:anim>
                                    <p:animEffect transition="in" filter="fade">
                                      <p:cBhvr>
                                        <p:cTn id="87" dur="500"/>
                                        <p:tgtEl>
                                          <p:spTgt spid="4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2"/>
                                        </p:tgtEl>
                                        <p:attrNameLst>
                                          <p:attrName>style.visibility</p:attrName>
                                        </p:attrNameLst>
                                      </p:cBhvr>
                                      <p:to>
                                        <p:strVal val="visible"/>
                                      </p:to>
                                    </p:set>
                                    <p:anim calcmode="lin" valueType="num">
                                      <p:cBhvr>
                                        <p:cTn id="90" dur="500" fill="hold"/>
                                        <p:tgtEl>
                                          <p:spTgt spid="52"/>
                                        </p:tgtEl>
                                        <p:attrNameLst>
                                          <p:attrName>ppt_w</p:attrName>
                                        </p:attrNameLst>
                                      </p:cBhvr>
                                      <p:tavLst>
                                        <p:tav tm="0">
                                          <p:val>
                                            <p:fltVal val="0"/>
                                          </p:val>
                                        </p:tav>
                                        <p:tav tm="100000">
                                          <p:val>
                                            <p:strVal val="#ppt_w"/>
                                          </p:val>
                                        </p:tav>
                                      </p:tavLst>
                                    </p:anim>
                                    <p:anim calcmode="lin" valueType="num">
                                      <p:cBhvr>
                                        <p:cTn id="91" dur="500" fill="hold"/>
                                        <p:tgtEl>
                                          <p:spTgt spid="52"/>
                                        </p:tgtEl>
                                        <p:attrNameLst>
                                          <p:attrName>ppt_h</p:attrName>
                                        </p:attrNameLst>
                                      </p:cBhvr>
                                      <p:tavLst>
                                        <p:tav tm="0">
                                          <p:val>
                                            <p:fltVal val="0"/>
                                          </p:val>
                                        </p:tav>
                                        <p:tav tm="100000">
                                          <p:val>
                                            <p:strVal val="#ppt_h"/>
                                          </p:val>
                                        </p:tav>
                                      </p:tavLst>
                                    </p:anim>
                                    <p:animEffect transition="in" filter="fade">
                                      <p:cBhvr>
                                        <p:cTn id="92" dur="500"/>
                                        <p:tgtEl>
                                          <p:spTgt spid="52"/>
                                        </p:tgtEl>
                                      </p:cBhvr>
                                    </p:animEffect>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31"/>
                                        </p:tgtEl>
                                        <p:attrNameLst>
                                          <p:attrName>style.visibility</p:attrName>
                                        </p:attrNameLst>
                                      </p:cBhvr>
                                      <p:to>
                                        <p:strVal val="visible"/>
                                      </p:to>
                                    </p:set>
                                    <p:animEffect transition="in" filter="fade">
                                      <p:cBhvr>
                                        <p:cTn id="96" dur="1000"/>
                                        <p:tgtEl>
                                          <p:spTgt spid="31"/>
                                        </p:tgtEl>
                                      </p:cBhvr>
                                    </p:animEffect>
                                    <p:anim calcmode="lin" valueType="num">
                                      <p:cBhvr>
                                        <p:cTn id="97" dur="1000" fill="hold"/>
                                        <p:tgtEl>
                                          <p:spTgt spid="31"/>
                                        </p:tgtEl>
                                        <p:attrNameLst>
                                          <p:attrName>ppt_x</p:attrName>
                                        </p:attrNameLst>
                                      </p:cBhvr>
                                      <p:tavLst>
                                        <p:tav tm="0">
                                          <p:val>
                                            <p:strVal val="#ppt_x"/>
                                          </p:val>
                                        </p:tav>
                                        <p:tav tm="100000">
                                          <p:val>
                                            <p:strVal val="#ppt_x"/>
                                          </p:val>
                                        </p:tav>
                                      </p:tavLst>
                                    </p:anim>
                                    <p:anim calcmode="lin" valueType="num">
                                      <p:cBhvr>
                                        <p:cTn id="98" dur="1000" fill="hold"/>
                                        <p:tgtEl>
                                          <p:spTgt spid="31"/>
                                        </p:tgtEl>
                                        <p:attrNameLst>
                                          <p:attrName>ppt_y</p:attrName>
                                        </p:attrNameLst>
                                      </p:cBhvr>
                                      <p:tavLst>
                                        <p:tav tm="0">
                                          <p:val>
                                            <p:strVal val="#ppt_y+.1"/>
                                          </p:val>
                                        </p:tav>
                                        <p:tav tm="100000">
                                          <p:val>
                                            <p:strVal val="#ppt_y"/>
                                          </p:val>
                                        </p:tav>
                                      </p:tavLst>
                                    </p:anim>
                                  </p:childTnLst>
                                </p:cTn>
                              </p:par>
                            </p:childTnLst>
                          </p:cTn>
                        </p:par>
                        <p:par>
                          <p:cTn id="99" fill="hold">
                            <p:stCondLst>
                              <p:cond delay="8500"/>
                            </p:stCondLst>
                            <p:childTnLst>
                              <p:par>
                                <p:cTn id="100" presetID="2" presetClass="entr" presetSubtype="12" fill="hold" grpId="0" nodeType="afterEffect">
                                  <p:stCondLst>
                                    <p:cond delay="0"/>
                                  </p:stCondLst>
                                  <p:childTnLst>
                                    <p:set>
                                      <p:cBhvr>
                                        <p:cTn id="101" dur="1" fill="hold">
                                          <p:stCondLst>
                                            <p:cond delay="0"/>
                                          </p:stCondLst>
                                        </p:cTn>
                                        <p:tgtEl>
                                          <p:spTgt spid="20"/>
                                        </p:tgtEl>
                                        <p:attrNameLst>
                                          <p:attrName>style.visibility</p:attrName>
                                        </p:attrNameLst>
                                      </p:cBhvr>
                                      <p:to>
                                        <p:strVal val="visible"/>
                                      </p:to>
                                    </p:set>
                                    <p:anim calcmode="lin" valueType="num">
                                      <p:cBhvr additive="base">
                                        <p:cTn id="102" dur="500" fill="hold"/>
                                        <p:tgtEl>
                                          <p:spTgt spid="20"/>
                                        </p:tgtEl>
                                        <p:attrNameLst>
                                          <p:attrName>ppt_x</p:attrName>
                                        </p:attrNameLst>
                                      </p:cBhvr>
                                      <p:tavLst>
                                        <p:tav tm="0">
                                          <p:val>
                                            <p:strVal val="0-#ppt_w/2"/>
                                          </p:val>
                                        </p:tav>
                                        <p:tav tm="100000">
                                          <p:val>
                                            <p:strVal val="#ppt_x"/>
                                          </p:val>
                                        </p:tav>
                                      </p:tavLst>
                                    </p:anim>
                                    <p:anim calcmode="lin" valueType="num">
                                      <p:cBhvr additive="base">
                                        <p:cTn id="103" dur="500" fill="hold"/>
                                        <p:tgtEl>
                                          <p:spTgt spid="20"/>
                                        </p:tgtEl>
                                        <p:attrNameLst>
                                          <p:attrName>ppt_y</p:attrName>
                                        </p:attrNameLst>
                                      </p:cBhvr>
                                      <p:tavLst>
                                        <p:tav tm="0">
                                          <p:val>
                                            <p:strVal val="1+#ppt_h/2"/>
                                          </p:val>
                                        </p:tav>
                                        <p:tav tm="100000">
                                          <p:val>
                                            <p:strVal val="#ppt_y"/>
                                          </p:val>
                                        </p:tav>
                                      </p:tavLst>
                                    </p:anim>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Effect transition="in" filter="fade">
                                      <p:cBhvr>
                                        <p:cTn id="109" dur="500"/>
                                        <p:tgtEl>
                                          <p:spTgt spid="45"/>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0"/>
                                        </p:tgtEl>
                                        <p:attrNameLst>
                                          <p:attrName>style.visibility</p:attrName>
                                        </p:attrNameLst>
                                      </p:cBhvr>
                                      <p:to>
                                        <p:strVal val="visible"/>
                                      </p:to>
                                    </p:set>
                                    <p:anim calcmode="lin" valueType="num">
                                      <p:cBhvr>
                                        <p:cTn id="112" dur="500" fill="hold"/>
                                        <p:tgtEl>
                                          <p:spTgt spid="50"/>
                                        </p:tgtEl>
                                        <p:attrNameLst>
                                          <p:attrName>ppt_w</p:attrName>
                                        </p:attrNameLst>
                                      </p:cBhvr>
                                      <p:tavLst>
                                        <p:tav tm="0">
                                          <p:val>
                                            <p:fltVal val="0"/>
                                          </p:val>
                                        </p:tav>
                                        <p:tav tm="100000">
                                          <p:val>
                                            <p:strVal val="#ppt_w"/>
                                          </p:val>
                                        </p:tav>
                                      </p:tavLst>
                                    </p:anim>
                                    <p:anim calcmode="lin" valueType="num">
                                      <p:cBhvr>
                                        <p:cTn id="113" dur="500" fill="hold"/>
                                        <p:tgtEl>
                                          <p:spTgt spid="50"/>
                                        </p:tgtEl>
                                        <p:attrNameLst>
                                          <p:attrName>ppt_h</p:attrName>
                                        </p:attrNameLst>
                                      </p:cBhvr>
                                      <p:tavLst>
                                        <p:tav tm="0">
                                          <p:val>
                                            <p:fltVal val="0"/>
                                          </p:val>
                                        </p:tav>
                                        <p:tav tm="100000">
                                          <p:val>
                                            <p:strVal val="#ppt_h"/>
                                          </p:val>
                                        </p:tav>
                                      </p:tavLst>
                                    </p:anim>
                                    <p:animEffect transition="in" filter="fade">
                                      <p:cBhvr>
                                        <p:cTn id="114" dur="500"/>
                                        <p:tgtEl>
                                          <p:spTgt spid="50"/>
                                        </p:tgtEl>
                                      </p:cBhvr>
                                    </p:animEffect>
                                  </p:childTnLst>
                                </p:cTn>
                              </p:par>
                            </p:childTnLst>
                          </p:cTn>
                        </p:par>
                        <p:par>
                          <p:cTn id="115" fill="hold">
                            <p:stCondLst>
                              <p:cond delay="9500"/>
                            </p:stCondLst>
                            <p:childTnLst>
                              <p:par>
                                <p:cTn id="116" presetID="42" presetClass="entr" presetSubtype="0" fill="hold" grpId="0" nodeType="afterEffect">
                                  <p:stCondLst>
                                    <p:cond delay="0"/>
                                  </p:stCondLst>
                                  <p:childTnLst>
                                    <p:set>
                                      <p:cBhvr>
                                        <p:cTn id="117" dur="1" fill="hold">
                                          <p:stCondLst>
                                            <p:cond delay="0"/>
                                          </p:stCondLst>
                                        </p:cTn>
                                        <p:tgtEl>
                                          <p:spTgt spid="33"/>
                                        </p:tgtEl>
                                        <p:attrNameLst>
                                          <p:attrName>style.visibility</p:attrName>
                                        </p:attrNameLst>
                                      </p:cBhvr>
                                      <p:to>
                                        <p:strVal val="visible"/>
                                      </p:to>
                                    </p:set>
                                    <p:animEffect transition="in" filter="fade">
                                      <p:cBhvr>
                                        <p:cTn id="118" dur="1000"/>
                                        <p:tgtEl>
                                          <p:spTgt spid="33"/>
                                        </p:tgtEl>
                                      </p:cBhvr>
                                    </p:animEffect>
                                    <p:anim calcmode="lin" valueType="num">
                                      <p:cBhvr>
                                        <p:cTn id="119" dur="1000" fill="hold"/>
                                        <p:tgtEl>
                                          <p:spTgt spid="33"/>
                                        </p:tgtEl>
                                        <p:attrNameLst>
                                          <p:attrName>ppt_x</p:attrName>
                                        </p:attrNameLst>
                                      </p:cBhvr>
                                      <p:tavLst>
                                        <p:tav tm="0">
                                          <p:val>
                                            <p:strVal val="#ppt_x"/>
                                          </p:val>
                                        </p:tav>
                                        <p:tav tm="100000">
                                          <p:val>
                                            <p:strVal val="#ppt_x"/>
                                          </p:val>
                                        </p:tav>
                                      </p:tavLst>
                                    </p:anim>
                                    <p:anim calcmode="lin" valueType="num">
                                      <p:cBhvr>
                                        <p:cTn id="120" dur="1000" fill="hold"/>
                                        <p:tgtEl>
                                          <p:spTgt spid="33"/>
                                        </p:tgtEl>
                                        <p:attrNameLst>
                                          <p:attrName>ppt_y</p:attrName>
                                        </p:attrNameLst>
                                      </p:cBhvr>
                                      <p:tavLst>
                                        <p:tav tm="0">
                                          <p:val>
                                            <p:strVal val="#ppt_y+.1"/>
                                          </p:val>
                                        </p:tav>
                                        <p:tav tm="100000">
                                          <p:val>
                                            <p:strVal val="#ppt_y"/>
                                          </p:val>
                                        </p:tav>
                                      </p:tavLst>
                                    </p:anim>
                                  </p:childTnLst>
                                </p:cTn>
                              </p:par>
                            </p:childTnLst>
                          </p:cTn>
                        </p:par>
                        <p:par>
                          <p:cTn id="121" fill="hold">
                            <p:stCondLst>
                              <p:cond delay="10500"/>
                            </p:stCondLst>
                            <p:childTnLst>
                              <p:par>
                                <p:cTn id="122" presetID="2" presetClass="entr" presetSubtype="8"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 calcmode="lin" valueType="num">
                                      <p:cBhvr additive="base">
                                        <p:cTn id="124" dur="500" fill="hold"/>
                                        <p:tgtEl>
                                          <p:spTgt spid="22"/>
                                        </p:tgtEl>
                                        <p:attrNameLst>
                                          <p:attrName>ppt_x</p:attrName>
                                        </p:attrNameLst>
                                      </p:cBhvr>
                                      <p:tavLst>
                                        <p:tav tm="0">
                                          <p:val>
                                            <p:strVal val="0-#ppt_w/2"/>
                                          </p:val>
                                        </p:tav>
                                        <p:tav tm="100000">
                                          <p:val>
                                            <p:strVal val="#ppt_x"/>
                                          </p:val>
                                        </p:tav>
                                      </p:tavLst>
                                    </p:anim>
                                    <p:anim calcmode="lin" valueType="num">
                                      <p:cBhvr additive="base">
                                        <p:cTn id="125" dur="500" fill="hold"/>
                                        <p:tgtEl>
                                          <p:spTgt spid="22"/>
                                        </p:tgtEl>
                                        <p:attrNameLst>
                                          <p:attrName>ppt_y</p:attrName>
                                        </p:attrNameLst>
                                      </p:cBhvr>
                                      <p:tavLst>
                                        <p:tav tm="0">
                                          <p:val>
                                            <p:strVal val="#ppt_y"/>
                                          </p:val>
                                        </p:tav>
                                        <p:tav tm="100000">
                                          <p:val>
                                            <p:strVal val="#ppt_y"/>
                                          </p:val>
                                        </p:tav>
                                      </p:tavLst>
                                    </p:anim>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42"/>
                                        </p:tgtEl>
                                        <p:attrNameLst>
                                          <p:attrName>style.visibility</p:attrName>
                                        </p:attrNameLst>
                                      </p:cBhvr>
                                      <p:to>
                                        <p:strVal val="visible"/>
                                      </p:to>
                                    </p:set>
                                    <p:anim calcmode="lin" valueType="num">
                                      <p:cBhvr>
                                        <p:cTn id="129" dur="500" fill="hold"/>
                                        <p:tgtEl>
                                          <p:spTgt spid="42"/>
                                        </p:tgtEl>
                                        <p:attrNameLst>
                                          <p:attrName>ppt_w</p:attrName>
                                        </p:attrNameLst>
                                      </p:cBhvr>
                                      <p:tavLst>
                                        <p:tav tm="0">
                                          <p:val>
                                            <p:fltVal val="0"/>
                                          </p:val>
                                        </p:tav>
                                        <p:tav tm="100000">
                                          <p:val>
                                            <p:strVal val="#ppt_w"/>
                                          </p:val>
                                        </p:tav>
                                      </p:tavLst>
                                    </p:anim>
                                    <p:anim calcmode="lin" valueType="num">
                                      <p:cBhvr>
                                        <p:cTn id="130" dur="500" fill="hold"/>
                                        <p:tgtEl>
                                          <p:spTgt spid="42"/>
                                        </p:tgtEl>
                                        <p:attrNameLst>
                                          <p:attrName>ppt_h</p:attrName>
                                        </p:attrNameLst>
                                      </p:cBhvr>
                                      <p:tavLst>
                                        <p:tav tm="0">
                                          <p:val>
                                            <p:fltVal val="0"/>
                                          </p:val>
                                        </p:tav>
                                        <p:tav tm="100000">
                                          <p:val>
                                            <p:strVal val="#ppt_h"/>
                                          </p:val>
                                        </p:tav>
                                      </p:tavLst>
                                    </p:anim>
                                    <p:animEffect transition="in" filter="fade">
                                      <p:cBhvr>
                                        <p:cTn id="131" dur="500"/>
                                        <p:tgtEl>
                                          <p:spTgt spid="42"/>
                                        </p:tgtEl>
                                      </p:cBhvr>
                                    </p:animEffect>
                                  </p:childTnLst>
                                </p:cTn>
                              </p:par>
                              <p:par>
                                <p:cTn id="132" presetID="53" presetClass="entr" presetSubtype="16" fill="hold" nodeType="withEffect">
                                  <p:stCondLst>
                                    <p:cond delay="0"/>
                                  </p:stCondLst>
                                  <p:childTnLst>
                                    <p:set>
                                      <p:cBhvr>
                                        <p:cTn id="133" dur="1" fill="hold">
                                          <p:stCondLst>
                                            <p:cond delay="0"/>
                                          </p:stCondLst>
                                        </p:cTn>
                                        <p:tgtEl>
                                          <p:spTgt spid="47"/>
                                        </p:tgtEl>
                                        <p:attrNameLst>
                                          <p:attrName>style.visibility</p:attrName>
                                        </p:attrNameLst>
                                      </p:cBhvr>
                                      <p:to>
                                        <p:strVal val="visible"/>
                                      </p:to>
                                    </p:set>
                                    <p:anim calcmode="lin" valueType="num">
                                      <p:cBhvr>
                                        <p:cTn id="134" dur="500" fill="hold"/>
                                        <p:tgtEl>
                                          <p:spTgt spid="47"/>
                                        </p:tgtEl>
                                        <p:attrNameLst>
                                          <p:attrName>ppt_w</p:attrName>
                                        </p:attrNameLst>
                                      </p:cBhvr>
                                      <p:tavLst>
                                        <p:tav tm="0">
                                          <p:val>
                                            <p:fltVal val="0"/>
                                          </p:val>
                                        </p:tav>
                                        <p:tav tm="100000">
                                          <p:val>
                                            <p:strVal val="#ppt_w"/>
                                          </p:val>
                                        </p:tav>
                                      </p:tavLst>
                                    </p:anim>
                                    <p:anim calcmode="lin" valueType="num">
                                      <p:cBhvr>
                                        <p:cTn id="135" dur="500" fill="hold"/>
                                        <p:tgtEl>
                                          <p:spTgt spid="47"/>
                                        </p:tgtEl>
                                        <p:attrNameLst>
                                          <p:attrName>ppt_h</p:attrName>
                                        </p:attrNameLst>
                                      </p:cBhvr>
                                      <p:tavLst>
                                        <p:tav tm="0">
                                          <p:val>
                                            <p:fltVal val="0"/>
                                          </p:val>
                                        </p:tav>
                                        <p:tav tm="100000">
                                          <p:val>
                                            <p:strVal val="#ppt_h"/>
                                          </p:val>
                                        </p:tav>
                                      </p:tavLst>
                                    </p:anim>
                                    <p:animEffect transition="in" filter="fade">
                                      <p:cBhvr>
                                        <p:cTn id="136" dur="500"/>
                                        <p:tgtEl>
                                          <p:spTgt spid="47"/>
                                        </p:tgtEl>
                                      </p:cBhvr>
                                    </p:animEffect>
                                  </p:childTnLst>
                                </p:cTn>
                              </p:par>
                            </p:childTnLst>
                          </p:cTn>
                        </p:par>
                        <p:par>
                          <p:cTn id="137" fill="hold">
                            <p:stCondLst>
                              <p:cond delay="11500"/>
                            </p:stCondLst>
                            <p:childTnLst>
                              <p:par>
                                <p:cTn id="138" presetID="42" presetClass="entr" presetSubtype="0" fill="hold" grpId="0" nodeType="afterEffect">
                                  <p:stCondLst>
                                    <p:cond delay="0"/>
                                  </p:stCondLst>
                                  <p:childTnLst>
                                    <p:set>
                                      <p:cBhvr>
                                        <p:cTn id="139" dur="1" fill="hold">
                                          <p:stCondLst>
                                            <p:cond delay="0"/>
                                          </p:stCondLst>
                                        </p:cTn>
                                        <p:tgtEl>
                                          <p:spTgt spid="32"/>
                                        </p:tgtEl>
                                        <p:attrNameLst>
                                          <p:attrName>style.visibility</p:attrName>
                                        </p:attrNameLst>
                                      </p:cBhvr>
                                      <p:to>
                                        <p:strVal val="visible"/>
                                      </p:to>
                                    </p:set>
                                    <p:animEffect transition="in" filter="fade">
                                      <p:cBhvr>
                                        <p:cTn id="140" dur="1000"/>
                                        <p:tgtEl>
                                          <p:spTgt spid="32"/>
                                        </p:tgtEl>
                                      </p:cBhvr>
                                    </p:animEffect>
                                    <p:anim calcmode="lin" valueType="num">
                                      <p:cBhvr>
                                        <p:cTn id="141" dur="1000" fill="hold"/>
                                        <p:tgtEl>
                                          <p:spTgt spid="32"/>
                                        </p:tgtEl>
                                        <p:attrNameLst>
                                          <p:attrName>ppt_x</p:attrName>
                                        </p:attrNameLst>
                                      </p:cBhvr>
                                      <p:tavLst>
                                        <p:tav tm="0">
                                          <p:val>
                                            <p:strVal val="#ppt_x"/>
                                          </p:val>
                                        </p:tav>
                                        <p:tav tm="100000">
                                          <p:val>
                                            <p:strVal val="#ppt_x"/>
                                          </p:val>
                                        </p:tav>
                                      </p:tavLst>
                                    </p:anim>
                                    <p:anim calcmode="lin" valueType="num">
                                      <p:cBhvr>
                                        <p:cTn id="142"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P spid="16" grpId="0" animBg="1"/>
      <p:bldP spid="18" grpId="0" animBg="1"/>
      <p:bldP spid="20" grpId="0" animBg="1"/>
      <p:bldP spid="22" grpId="0" animBg="1"/>
      <p:bldP spid="26" grpId="0" animBg="1"/>
      <p:bldP spid="23" grpId="0" animBg="1"/>
      <p:bldP spid="27" grpId="0"/>
      <p:bldP spid="28" grpId="0"/>
      <p:bldP spid="29" grpId="0"/>
      <p:bldP spid="30" grpId="0"/>
      <p:bldP spid="31" grpId="0"/>
      <p:bldP spid="32" grpId="0"/>
      <p:bldP spid="33" grpId="0"/>
      <p:bldP spid="42" grpId="0" animBg="1"/>
      <p:bldP spid="43" grpId="0" animBg="1"/>
      <p:bldP spid="44" grpId="0" animBg="1"/>
      <p:bldP spid="45" grpId="0" animBg="1"/>
      <p:bldP spid="46" grpId="0" animBg="1"/>
      <p:bldP spid="50" grpId="0" animBg="1"/>
      <p:bldP spid="51" grpId="0" animBg="1"/>
      <p:bldP spid="52" grpId="0" animBg="1"/>
      <p:bldP spid="5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Freeform: Shape 14"/>
          <p:cNvSpPr/>
          <p:nvPr/>
        </p:nvSpPr>
        <p:spPr>
          <a:xfrm>
            <a:off x="1108364" y="1427020"/>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p:cNvSpPr/>
          <p:nvPr/>
        </p:nvSpPr>
        <p:spPr>
          <a:xfrm>
            <a:off x="1108364" y="2708564"/>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p:cNvSpPr/>
          <p:nvPr/>
        </p:nvSpPr>
        <p:spPr>
          <a:xfrm>
            <a:off x="1108364" y="6123711"/>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2674013" y="1644105"/>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01</a:t>
            </a:r>
          </a:p>
        </p:txBody>
      </p:sp>
      <p:sp>
        <p:nvSpPr>
          <p:cNvPr id="20" name="Oval 19"/>
          <p:cNvSpPr>
            <a:spLocks noChangeAspect="1"/>
          </p:cNvSpPr>
          <p:nvPr/>
        </p:nvSpPr>
        <p:spPr>
          <a:xfrm>
            <a:off x="1289977" y="1708785"/>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5"/>
          <p:cNvSpPr>
            <a:spLocks noChangeAspect="1"/>
          </p:cNvSpPr>
          <p:nvPr/>
        </p:nvSpPr>
        <p:spPr bwMode="auto">
          <a:xfrm>
            <a:off x="1474283" y="1816675"/>
            <a:ext cx="237067" cy="45720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ru-RU"/>
          </a:p>
        </p:txBody>
      </p:sp>
      <p:sp>
        <p:nvSpPr>
          <p:cNvPr id="33" name="TextBox 32"/>
          <p:cNvSpPr txBox="1"/>
          <p:nvPr/>
        </p:nvSpPr>
        <p:spPr>
          <a:xfrm>
            <a:off x="1250950" y="3159925"/>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4" name="TextBox 33"/>
          <p:cNvSpPr txBox="1"/>
          <p:nvPr/>
        </p:nvSpPr>
        <p:spPr>
          <a:xfrm>
            <a:off x="1250949" y="6213811"/>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35" name="Freeform: Shape 34"/>
          <p:cNvSpPr/>
          <p:nvPr/>
        </p:nvSpPr>
        <p:spPr>
          <a:xfrm>
            <a:off x="3615714" y="1439619"/>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p:cNvSpPr/>
          <p:nvPr/>
        </p:nvSpPr>
        <p:spPr>
          <a:xfrm>
            <a:off x="3615714" y="2721163"/>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p:cNvSpPr/>
          <p:nvPr/>
        </p:nvSpPr>
        <p:spPr>
          <a:xfrm>
            <a:off x="3615714" y="6136310"/>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5181363" y="1656704"/>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02</a:t>
            </a:r>
          </a:p>
        </p:txBody>
      </p:sp>
      <p:sp>
        <p:nvSpPr>
          <p:cNvPr id="39" name="Oval 38"/>
          <p:cNvSpPr>
            <a:spLocks noChangeAspect="1"/>
          </p:cNvSpPr>
          <p:nvPr/>
        </p:nvSpPr>
        <p:spPr>
          <a:xfrm>
            <a:off x="3797327" y="1721384"/>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3758300" y="3172524"/>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41" name="TextBox 40"/>
          <p:cNvSpPr txBox="1"/>
          <p:nvPr/>
        </p:nvSpPr>
        <p:spPr>
          <a:xfrm>
            <a:off x="3758299" y="6226410"/>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42" name="Freeform: Shape 41"/>
          <p:cNvSpPr/>
          <p:nvPr/>
        </p:nvSpPr>
        <p:spPr>
          <a:xfrm>
            <a:off x="6123064" y="1444252"/>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p:cNvSpPr/>
          <p:nvPr/>
        </p:nvSpPr>
        <p:spPr>
          <a:xfrm>
            <a:off x="6123064" y="2725796"/>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p:cNvSpPr/>
          <p:nvPr/>
        </p:nvSpPr>
        <p:spPr>
          <a:xfrm>
            <a:off x="6123064" y="6140943"/>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7688713" y="1661337"/>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03</a:t>
            </a:r>
          </a:p>
        </p:txBody>
      </p:sp>
      <p:sp>
        <p:nvSpPr>
          <p:cNvPr id="46" name="Oval 45"/>
          <p:cNvSpPr>
            <a:spLocks noChangeAspect="1"/>
          </p:cNvSpPr>
          <p:nvPr/>
        </p:nvSpPr>
        <p:spPr>
          <a:xfrm>
            <a:off x="6304677" y="1726017"/>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p:cNvSpPr txBox="1"/>
          <p:nvPr/>
        </p:nvSpPr>
        <p:spPr>
          <a:xfrm>
            <a:off x="6265650" y="3177157"/>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48" name="TextBox 47"/>
          <p:cNvSpPr txBox="1"/>
          <p:nvPr/>
        </p:nvSpPr>
        <p:spPr>
          <a:xfrm>
            <a:off x="6265649" y="6231043"/>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49" name="Freeform: Shape 48"/>
          <p:cNvSpPr/>
          <p:nvPr/>
        </p:nvSpPr>
        <p:spPr>
          <a:xfrm>
            <a:off x="8641387" y="1448558"/>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p:cNvSpPr/>
          <p:nvPr/>
        </p:nvSpPr>
        <p:spPr>
          <a:xfrm>
            <a:off x="8641387" y="2730102"/>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p:cNvSpPr/>
          <p:nvPr/>
        </p:nvSpPr>
        <p:spPr>
          <a:xfrm>
            <a:off x="8641387" y="6145249"/>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10207036" y="1665643"/>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04</a:t>
            </a:r>
          </a:p>
        </p:txBody>
      </p:sp>
      <p:sp>
        <p:nvSpPr>
          <p:cNvPr id="53" name="Oval 52"/>
          <p:cNvSpPr>
            <a:spLocks noChangeAspect="1"/>
          </p:cNvSpPr>
          <p:nvPr/>
        </p:nvSpPr>
        <p:spPr>
          <a:xfrm>
            <a:off x="8823000" y="1730323"/>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8783973" y="3181463"/>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5" name="TextBox 54"/>
          <p:cNvSpPr txBox="1"/>
          <p:nvPr/>
        </p:nvSpPr>
        <p:spPr>
          <a:xfrm>
            <a:off x="8783972" y="6235349"/>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22" name="Freeform 6"/>
          <p:cNvSpPr>
            <a:spLocks noChangeAspect="1"/>
          </p:cNvSpPr>
          <p:nvPr/>
        </p:nvSpPr>
        <p:spPr bwMode="auto">
          <a:xfrm>
            <a:off x="3888767" y="1861558"/>
            <a:ext cx="457200" cy="37168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ru-RU"/>
          </a:p>
        </p:txBody>
      </p:sp>
      <p:grpSp>
        <p:nvGrpSpPr>
          <p:cNvPr id="23" name="Group 22"/>
          <p:cNvGrpSpPr>
            <a:grpSpLocks noChangeAspect="1"/>
          </p:cNvGrpSpPr>
          <p:nvPr/>
        </p:nvGrpSpPr>
        <p:grpSpPr>
          <a:xfrm>
            <a:off x="6447190" y="1808776"/>
            <a:ext cx="444843" cy="457200"/>
            <a:chOff x="3994150" y="17463"/>
            <a:chExt cx="628651" cy="646113"/>
          </a:xfrm>
          <a:solidFill>
            <a:schemeClr val="bg1"/>
          </a:solidFill>
        </p:grpSpPr>
        <p:sp>
          <p:nvSpPr>
            <p:cNvPr id="24" name="Freeform 7"/>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8"/>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p:cNvGrpSpPr>
            <a:grpSpLocks noChangeAspect="1"/>
          </p:cNvGrpSpPr>
          <p:nvPr/>
        </p:nvGrpSpPr>
        <p:grpSpPr>
          <a:xfrm>
            <a:off x="8950850" y="1816675"/>
            <a:ext cx="385658" cy="457200"/>
            <a:chOff x="11039475" y="14288"/>
            <a:chExt cx="547688" cy="649287"/>
          </a:xfrm>
          <a:solidFill>
            <a:schemeClr val="bg1"/>
          </a:solidFill>
        </p:grpSpPr>
        <p:sp>
          <p:nvSpPr>
            <p:cNvPr id="27"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9"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045519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p:cTn id="21" dur="500" fill="hold"/>
                                        <p:tgtEl>
                                          <p:spTgt spid="20"/>
                                        </p:tgtEl>
                                        <p:attrNameLst>
                                          <p:attrName>ppt_w</p:attrName>
                                        </p:attrNameLst>
                                      </p:cBhvr>
                                      <p:tavLst>
                                        <p:tav tm="0">
                                          <p:val>
                                            <p:fltVal val="0"/>
                                          </p:val>
                                        </p:tav>
                                        <p:tav tm="100000">
                                          <p:val>
                                            <p:strVal val="#ppt_w"/>
                                          </p:val>
                                        </p:tav>
                                      </p:tavLst>
                                    </p:anim>
                                    <p:anim calcmode="lin" valueType="num">
                                      <p:cBhvr>
                                        <p:cTn id="22" dur="500" fill="hold"/>
                                        <p:tgtEl>
                                          <p:spTgt spid="20"/>
                                        </p:tgtEl>
                                        <p:attrNameLst>
                                          <p:attrName>ppt_h</p:attrName>
                                        </p:attrNameLst>
                                      </p:cBhvr>
                                      <p:tavLst>
                                        <p:tav tm="0">
                                          <p:val>
                                            <p:fltVal val="0"/>
                                          </p:val>
                                        </p:tav>
                                        <p:tav tm="100000">
                                          <p:val>
                                            <p:strVal val="#ppt_h"/>
                                          </p:val>
                                        </p:tav>
                                      </p:tavLst>
                                    </p:anim>
                                    <p:animEffect transition="in" filter="fade">
                                      <p:cBhvr>
                                        <p:cTn id="23" dur="500"/>
                                        <p:tgtEl>
                                          <p:spTgt spid="2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p:cTn id="26" dur="500" fill="hold"/>
                                        <p:tgtEl>
                                          <p:spTgt spid="21"/>
                                        </p:tgtEl>
                                        <p:attrNameLst>
                                          <p:attrName>ppt_w</p:attrName>
                                        </p:attrNameLst>
                                      </p:cBhvr>
                                      <p:tavLst>
                                        <p:tav tm="0">
                                          <p:val>
                                            <p:fltVal val="0"/>
                                          </p:val>
                                        </p:tav>
                                        <p:tav tm="100000">
                                          <p:val>
                                            <p:strVal val="#ppt_w"/>
                                          </p:val>
                                        </p:tav>
                                      </p:tavLst>
                                    </p:anim>
                                    <p:anim calcmode="lin" valueType="num">
                                      <p:cBhvr>
                                        <p:cTn id="27" dur="500" fill="hold"/>
                                        <p:tgtEl>
                                          <p:spTgt spid="21"/>
                                        </p:tgtEl>
                                        <p:attrNameLst>
                                          <p:attrName>ppt_h</p:attrName>
                                        </p:attrNameLst>
                                      </p:cBhvr>
                                      <p:tavLst>
                                        <p:tav tm="0">
                                          <p:val>
                                            <p:fltVal val="0"/>
                                          </p:val>
                                        </p:tav>
                                        <p:tav tm="100000">
                                          <p:val>
                                            <p:strVal val="#ppt_h"/>
                                          </p:val>
                                        </p:tav>
                                      </p:tavLst>
                                    </p:anim>
                                    <p:animEffect transition="in" filter="fade">
                                      <p:cBhvr>
                                        <p:cTn id="28" dur="500"/>
                                        <p:tgtEl>
                                          <p:spTgt spid="2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p:cTn id="31" dur="500" fill="hold"/>
                                        <p:tgtEl>
                                          <p:spTgt spid="19"/>
                                        </p:tgtEl>
                                        <p:attrNameLst>
                                          <p:attrName>ppt_w</p:attrName>
                                        </p:attrNameLst>
                                      </p:cBhvr>
                                      <p:tavLst>
                                        <p:tav tm="0">
                                          <p:val>
                                            <p:fltVal val="0"/>
                                          </p:val>
                                        </p:tav>
                                        <p:tav tm="100000">
                                          <p:val>
                                            <p:strVal val="#ppt_w"/>
                                          </p:val>
                                        </p:tav>
                                      </p:tavLst>
                                    </p:anim>
                                    <p:anim calcmode="lin" valueType="num">
                                      <p:cBhvr>
                                        <p:cTn id="32" dur="500" fill="hold"/>
                                        <p:tgtEl>
                                          <p:spTgt spid="19"/>
                                        </p:tgtEl>
                                        <p:attrNameLst>
                                          <p:attrName>ppt_h</p:attrName>
                                        </p:attrNameLst>
                                      </p:cBhvr>
                                      <p:tavLst>
                                        <p:tav tm="0">
                                          <p:val>
                                            <p:fltVal val="0"/>
                                          </p:val>
                                        </p:tav>
                                        <p:tav tm="100000">
                                          <p:val>
                                            <p:strVal val="#ppt_h"/>
                                          </p:val>
                                        </p:tav>
                                      </p:tavLst>
                                    </p:anim>
                                    <p:animEffect transition="in" filter="fade">
                                      <p:cBhvr>
                                        <p:cTn id="33" dur="500"/>
                                        <p:tgtEl>
                                          <p:spTgt spid="19"/>
                                        </p:tgtEl>
                                      </p:cBhvr>
                                    </p:animEffect>
                                  </p:childTnLst>
                                </p:cTn>
                              </p:par>
                            </p:childTnLst>
                          </p:cTn>
                        </p:par>
                        <p:par>
                          <p:cTn id="34" fill="hold">
                            <p:stCondLst>
                              <p:cond delay="2000"/>
                            </p:stCondLst>
                            <p:childTnLst>
                              <p:par>
                                <p:cTn id="35" presetID="22" presetClass="entr" presetSubtype="1"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up)">
                                      <p:cBhvr>
                                        <p:cTn id="37" dur="500"/>
                                        <p:tgtEl>
                                          <p:spTgt spid="33"/>
                                        </p:tgtEl>
                                      </p:cBhvr>
                                    </p:animEffect>
                                  </p:childTnLst>
                                </p:cTn>
                              </p:par>
                            </p:childTnLst>
                          </p:cTn>
                        </p:par>
                        <p:par>
                          <p:cTn id="38" fill="hold">
                            <p:stCondLst>
                              <p:cond delay="2500"/>
                            </p:stCondLst>
                            <p:childTnLst>
                              <p:par>
                                <p:cTn id="39" presetID="47" presetClass="entr" presetSubtype="0" fill="hold" grpId="0" nodeType="after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fade">
                                      <p:cBhvr>
                                        <p:cTn id="41" dur="1000"/>
                                        <p:tgtEl>
                                          <p:spTgt spid="18"/>
                                        </p:tgtEl>
                                      </p:cBhvr>
                                    </p:animEffect>
                                    <p:anim calcmode="lin" valueType="num">
                                      <p:cBhvr>
                                        <p:cTn id="42" dur="1000" fill="hold"/>
                                        <p:tgtEl>
                                          <p:spTgt spid="18"/>
                                        </p:tgtEl>
                                        <p:attrNameLst>
                                          <p:attrName>ppt_x</p:attrName>
                                        </p:attrNameLst>
                                      </p:cBhvr>
                                      <p:tavLst>
                                        <p:tav tm="0">
                                          <p:val>
                                            <p:strVal val="#ppt_x"/>
                                          </p:val>
                                        </p:tav>
                                        <p:tav tm="100000">
                                          <p:val>
                                            <p:strVal val="#ppt_x"/>
                                          </p:val>
                                        </p:tav>
                                      </p:tavLst>
                                    </p:anim>
                                    <p:anim calcmode="lin" valueType="num">
                                      <p:cBhvr>
                                        <p:cTn id="43" dur="1000" fill="hold"/>
                                        <p:tgtEl>
                                          <p:spTgt spid="18"/>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par>
                          <p:cTn id="48" fill="hold">
                            <p:stCondLst>
                              <p:cond delay="4000"/>
                            </p:stCondLst>
                            <p:childTnLst>
                              <p:par>
                                <p:cTn id="49" presetID="2" presetClass="entr" presetSubtype="4"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additive="base">
                                        <p:cTn id="51" dur="500" fill="hold"/>
                                        <p:tgtEl>
                                          <p:spTgt spid="35"/>
                                        </p:tgtEl>
                                        <p:attrNameLst>
                                          <p:attrName>ppt_x</p:attrName>
                                        </p:attrNameLst>
                                      </p:cBhvr>
                                      <p:tavLst>
                                        <p:tav tm="0">
                                          <p:val>
                                            <p:strVal val="#ppt_x"/>
                                          </p:val>
                                        </p:tav>
                                        <p:tav tm="100000">
                                          <p:val>
                                            <p:strVal val="#ppt_x"/>
                                          </p:val>
                                        </p:tav>
                                      </p:tavLst>
                                    </p:anim>
                                    <p:anim calcmode="lin" valueType="num">
                                      <p:cBhvr additive="base">
                                        <p:cTn id="52" dur="500" fill="hold"/>
                                        <p:tgtEl>
                                          <p:spTgt spid="35"/>
                                        </p:tgtEl>
                                        <p:attrNameLst>
                                          <p:attrName>ppt_y</p:attrName>
                                        </p:attrNameLst>
                                      </p:cBhvr>
                                      <p:tavLst>
                                        <p:tav tm="0">
                                          <p:val>
                                            <p:strVal val="1+#ppt_h/2"/>
                                          </p:val>
                                        </p:tav>
                                        <p:tav tm="100000">
                                          <p:val>
                                            <p:strVal val="#ppt_y"/>
                                          </p:val>
                                        </p:tav>
                                      </p:tavLst>
                                    </p:anim>
                                  </p:childTnLst>
                                </p:cTn>
                              </p:par>
                            </p:childTnLst>
                          </p:cTn>
                        </p:par>
                        <p:par>
                          <p:cTn id="53" fill="hold">
                            <p:stCondLst>
                              <p:cond delay="4500"/>
                            </p:stCondLst>
                            <p:childTnLst>
                              <p:par>
                                <p:cTn id="54" presetID="2" presetClass="entr" presetSubtype="4"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additive="base">
                                        <p:cTn id="56" dur="500" fill="hold"/>
                                        <p:tgtEl>
                                          <p:spTgt spid="36"/>
                                        </p:tgtEl>
                                        <p:attrNameLst>
                                          <p:attrName>ppt_x</p:attrName>
                                        </p:attrNameLst>
                                      </p:cBhvr>
                                      <p:tavLst>
                                        <p:tav tm="0">
                                          <p:val>
                                            <p:strVal val="#ppt_x"/>
                                          </p:val>
                                        </p:tav>
                                        <p:tav tm="100000">
                                          <p:val>
                                            <p:strVal val="#ppt_x"/>
                                          </p:val>
                                        </p:tav>
                                      </p:tavLst>
                                    </p:anim>
                                    <p:anim calcmode="lin" valueType="num">
                                      <p:cBhvr additive="base">
                                        <p:cTn id="57" dur="500" fill="hold"/>
                                        <p:tgtEl>
                                          <p:spTgt spid="36"/>
                                        </p:tgtEl>
                                        <p:attrNameLst>
                                          <p:attrName>ppt_y</p:attrName>
                                        </p:attrNameLst>
                                      </p:cBhvr>
                                      <p:tavLst>
                                        <p:tav tm="0">
                                          <p:val>
                                            <p:strVal val="1+#ppt_h/2"/>
                                          </p:val>
                                        </p:tav>
                                        <p:tav tm="100000">
                                          <p:val>
                                            <p:strVal val="#ppt_y"/>
                                          </p:val>
                                        </p:tav>
                                      </p:tavLst>
                                    </p:anim>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9"/>
                                        </p:tgtEl>
                                        <p:attrNameLst>
                                          <p:attrName>style.visibility</p:attrName>
                                        </p:attrNameLst>
                                      </p:cBhvr>
                                      <p:to>
                                        <p:strVal val="visible"/>
                                      </p:to>
                                    </p:set>
                                    <p:anim calcmode="lin" valueType="num">
                                      <p:cBhvr>
                                        <p:cTn id="61" dur="500" fill="hold"/>
                                        <p:tgtEl>
                                          <p:spTgt spid="39"/>
                                        </p:tgtEl>
                                        <p:attrNameLst>
                                          <p:attrName>ppt_w</p:attrName>
                                        </p:attrNameLst>
                                      </p:cBhvr>
                                      <p:tavLst>
                                        <p:tav tm="0">
                                          <p:val>
                                            <p:fltVal val="0"/>
                                          </p:val>
                                        </p:tav>
                                        <p:tav tm="100000">
                                          <p:val>
                                            <p:strVal val="#ppt_w"/>
                                          </p:val>
                                        </p:tav>
                                      </p:tavLst>
                                    </p:anim>
                                    <p:anim calcmode="lin" valueType="num">
                                      <p:cBhvr>
                                        <p:cTn id="62" dur="500" fill="hold"/>
                                        <p:tgtEl>
                                          <p:spTgt spid="39"/>
                                        </p:tgtEl>
                                        <p:attrNameLst>
                                          <p:attrName>ppt_h</p:attrName>
                                        </p:attrNameLst>
                                      </p:cBhvr>
                                      <p:tavLst>
                                        <p:tav tm="0">
                                          <p:val>
                                            <p:fltVal val="0"/>
                                          </p:val>
                                        </p:tav>
                                        <p:tav tm="100000">
                                          <p:val>
                                            <p:strVal val="#ppt_h"/>
                                          </p:val>
                                        </p:tav>
                                      </p:tavLst>
                                    </p:anim>
                                    <p:animEffect transition="in" filter="fade">
                                      <p:cBhvr>
                                        <p:cTn id="63" dur="500"/>
                                        <p:tgtEl>
                                          <p:spTgt spid="39"/>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fltVal val="0"/>
                                          </p:val>
                                        </p:tav>
                                        <p:tav tm="100000">
                                          <p:val>
                                            <p:strVal val="#ppt_h"/>
                                          </p:val>
                                        </p:tav>
                                      </p:tavLst>
                                    </p:anim>
                                    <p:animEffect transition="in" filter="fade">
                                      <p:cBhvr>
                                        <p:cTn id="68" dur="500"/>
                                        <p:tgtEl>
                                          <p:spTgt spid="22"/>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38"/>
                                        </p:tgtEl>
                                        <p:attrNameLst>
                                          <p:attrName>style.visibility</p:attrName>
                                        </p:attrNameLst>
                                      </p:cBhvr>
                                      <p:to>
                                        <p:strVal val="visible"/>
                                      </p:to>
                                    </p:set>
                                    <p:anim calcmode="lin" valueType="num">
                                      <p:cBhvr>
                                        <p:cTn id="71" dur="500" fill="hold"/>
                                        <p:tgtEl>
                                          <p:spTgt spid="38"/>
                                        </p:tgtEl>
                                        <p:attrNameLst>
                                          <p:attrName>ppt_w</p:attrName>
                                        </p:attrNameLst>
                                      </p:cBhvr>
                                      <p:tavLst>
                                        <p:tav tm="0">
                                          <p:val>
                                            <p:fltVal val="0"/>
                                          </p:val>
                                        </p:tav>
                                        <p:tav tm="100000">
                                          <p:val>
                                            <p:strVal val="#ppt_w"/>
                                          </p:val>
                                        </p:tav>
                                      </p:tavLst>
                                    </p:anim>
                                    <p:anim calcmode="lin" valueType="num">
                                      <p:cBhvr>
                                        <p:cTn id="72" dur="500" fill="hold"/>
                                        <p:tgtEl>
                                          <p:spTgt spid="38"/>
                                        </p:tgtEl>
                                        <p:attrNameLst>
                                          <p:attrName>ppt_h</p:attrName>
                                        </p:attrNameLst>
                                      </p:cBhvr>
                                      <p:tavLst>
                                        <p:tav tm="0">
                                          <p:val>
                                            <p:fltVal val="0"/>
                                          </p:val>
                                        </p:tav>
                                        <p:tav tm="100000">
                                          <p:val>
                                            <p:strVal val="#ppt_h"/>
                                          </p:val>
                                        </p:tav>
                                      </p:tavLst>
                                    </p:anim>
                                    <p:animEffect transition="in" filter="fade">
                                      <p:cBhvr>
                                        <p:cTn id="73" dur="500"/>
                                        <p:tgtEl>
                                          <p:spTgt spid="38"/>
                                        </p:tgtEl>
                                      </p:cBhvr>
                                    </p:animEffect>
                                  </p:childTnLst>
                                </p:cTn>
                              </p:par>
                            </p:childTnLst>
                          </p:cTn>
                        </p:par>
                        <p:par>
                          <p:cTn id="74" fill="hold">
                            <p:stCondLst>
                              <p:cond delay="5500"/>
                            </p:stCondLst>
                            <p:childTnLst>
                              <p:par>
                                <p:cTn id="75" presetID="22" presetClass="entr" presetSubtype="1" fill="hold" grpId="0" nodeType="afterEffect">
                                  <p:stCondLst>
                                    <p:cond delay="0"/>
                                  </p:stCondLst>
                                  <p:childTnLst>
                                    <p:set>
                                      <p:cBhvr>
                                        <p:cTn id="76" dur="1" fill="hold">
                                          <p:stCondLst>
                                            <p:cond delay="0"/>
                                          </p:stCondLst>
                                        </p:cTn>
                                        <p:tgtEl>
                                          <p:spTgt spid="40"/>
                                        </p:tgtEl>
                                        <p:attrNameLst>
                                          <p:attrName>style.visibility</p:attrName>
                                        </p:attrNameLst>
                                      </p:cBhvr>
                                      <p:to>
                                        <p:strVal val="visible"/>
                                      </p:to>
                                    </p:set>
                                    <p:animEffect transition="in" filter="wipe(up)">
                                      <p:cBhvr>
                                        <p:cTn id="77" dur="500"/>
                                        <p:tgtEl>
                                          <p:spTgt spid="40"/>
                                        </p:tgtEl>
                                      </p:cBhvr>
                                    </p:animEffect>
                                  </p:childTnLst>
                                </p:cTn>
                              </p:par>
                            </p:childTnLst>
                          </p:cTn>
                        </p:par>
                        <p:par>
                          <p:cTn id="78" fill="hold">
                            <p:stCondLst>
                              <p:cond delay="6000"/>
                            </p:stCondLst>
                            <p:childTnLst>
                              <p:par>
                                <p:cTn id="79" presetID="47" presetClass="entr" presetSubtype="0"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fade">
                                      <p:cBhvr>
                                        <p:cTn id="81" dur="1000"/>
                                        <p:tgtEl>
                                          <p:spTgt spid="37"/>
                                        </p:tgtEl>
                                      </p:cBhvr>
                                    </p:animEffect>
                                    <p:anim calcmode="lin" valueType="num">
                                      <p:cBhvr>
                                        <p:cTn id="82" dur="1000" fill="hold"/>
                                        <p:tgtEl>
                                          <p:spTgt spid="37"/>
                                        </p:tgtEl>
                                        <p:attrNameLst>
                                          <p:attrName>ppt_x</p:attrName>
                                        </p:attrNameLst>
                                      </p:cBhvr>
                                      <p:tavLst>
                                        <p:tav tm="0">
                                          <p:val>
                                            <p:strVal val="#ppt_x"/>
                                          </p:val>
                                        </p:tav>
                                        <p:tav tm="100000">
                                          <p:val>
                                            <p:strVal val="#ppt_x"/>
                                          </p:val>
                                        </p:tav>
                                      </p:tavLst>
                                    </p:anim>
                                    <p:anim calcmode="lin" valueType="num">
                                      <p:cBhvr>
                                        <p:cTn id="83" dur="1000" fill="hold"/>
                                        <p:tgtEl>
                                          <p:spTgt spid="37"/>
                                        </p:tgtEl>
                                        <p:attrNameLst>
                                          <p:attrName>ppt_y</p:attrName>
                                        </p:attrNameLst>
                                      </p:cBhvr>
                                      <p:tavLst>
                                        <p:tav tm="0">
                                          <p:val>
                                            <p:strVal val="#ppt_y-.1"/>
                                          </p:val>
                                        </p:tav>
                                        <p:tav tm="100000">
                                          <p:val>
                                            <p:strVal val="#ppt_y"/>
                                          </p:val>
                                        </p:tav>
                                      </p:tavLst>
                                    </p:anim>
                                  </p:childTnLst>
                                </p:cTn>
                              </p:par>
                            </p:childTnLst>
                          </p:cTn>
                        </p:par>
                        <p:par>
                          <p:cTn id="84" fill="hold">
                            <p:stCondLst>
                              <p:cond delay="7000"/>
                            </p:stCondLst>
                            <p:childTnLst>
                              <p:par>
                                <p:cTn id="85" presetID="22" presetClass="entr" presetSubtype="8" fill="hold" grpId="0" nodeType="afterEffect">
                                  <p:stCondLst>
                                    <p:cond delay="0"/>
                                  </p:stCondLst>
                                  <p:childTnLst>
                                    <p:set>
                                      <p:cBhvr>
                                        <p:cTn id="86" dur="1" fill="hold">
                                          <p:stCondLst>
                                            <p:cond delay="0"/>
                                          </p:stCondLst>
                                        </p:cTn>
                                        <p:tgtEl>
                                          <p:spTgt spid="41"/>
                                        </p:tgtEl>
                                        <p:attrNameLst>
                                          <p:attrName>style.visibility</p:attrName>
                                        </p:attrNameLst>
                                      </p:cBhvr>
                                      <p:to>
                                        <p:strVal val="visible"/>
                                      </p:to>
                                    </p:set>
                                    <p:animEffect transition="in" filter="wipe(left)">
                                      <p:cBhvr>
                                        <p:cTn id="87" dur="500"/>
                                        <p:tgtEl>
                                          <p:spTgt spid="41"/>
                                        </p:tgtEl>
                                      </p:cBhvr>
                                    </p:animEffect>
                                  </p:childTnLst>
                                </p:cTn>
                              </p:par>
                            </p:childTnLst>
                          </p:cTn>
                        </p:par>
                        <p:par>
                          <p:cTn id="88" fill="hold">
                            <p:stCondLst>
                              <p:cond delay="7500"/>
                            </p:stCondLst>
                            <p:childTnLst>
                              <p:par>
                                <p:cTn id="89" presetID="2" presetClass="entr" presetSubtype="4"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additive="base">
                                        <p:cTn id="91" dur="500" fill="hold"/>
                                        <p:tgtEl>
                                          <p:spTgt spid="42"/>
                                        </p:tgtEl>
                                        <p:attrNameLst>
                                          <p:attrName>ppt_x</p:attrName>
                                        </p:attrNameLst>
                                      </p:cBhvr>
                                      <p:tavLst>
                                        <p:tav tm="0">
                                          <p:val>
                                            <p:strVal val="#ppt_x"/>
                                          </p:val>
                                        </p:tav>
                                        <p:tav tm="100000">
                                          <p:val>
                                            <p:strVal val="#ppt_x"/>
                                          </p:val>
                                        </p:tav>
                                      </p:tavLst>
                                    </p:anim>
                                    <p:anim calcmode="lin" valueType="num">
                                      <p:cBhvr additive="base">
                                        <p:cTn id="92" dur="500" fill="hold"/>
                                        <p:tgtEl>
                                          <p:spTgt spid="42"/>
                                        </p:tgtEl>
                                        <p:attrNameLst>
                                          <p:attrName>ppt_y</p:attrName>
                                        </p:attrNameLst>
                                      </p:cBhvr>
                                      <p:tavLst>
                                        <p:tav tm="0">
                                          <p:val>
                                            <p:strVal val="1+#ppt_h/2"/>
                                          </p:val>
                                        </p:tav>
                                        <p:tav tm="100000">
                                          <p:val>
                                            <p:strVal val="#ppt_y"/>
                                          </p:val>
                                        </p:tav>
                                      </p:tavLst>
                                    </p:anim>
                                  </p:childTnLst>
                                </p:cTn>
                              </p:par>
                            </p:childTnLst>
                          </p:cTn>
                        </p:par>
                        <p:par>
                          <p:cTn id="93" fill="hold">
                            <p:stCondLst>
                              <p:cond delay="8000"/>
                            </p:stCondLst>
                            <p:childTnLst>
                              <p:par>
                                <p:cTn id="94" presetID="2" presetClass="entr" presetSubtype="4"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 calcmode="lin" valueType="num">
                                      <p:cBhvr additive="base">
                                        <p:cTn id="96" dur="500" fill="hold"/>
                                        <p:tgtEl>
                                          <p:spTgt spid="43"/>
                                        </p:tgtEl>
                                        <p:attrNameLst>
                                          <p:attrName>ppt_x</p:attrName>
                                        </p:attrNameLst>
                                      </p:cBhvr>
                                      <p:tavLst>
                                        <p:tav tm="0">
                                          <p:val>
                                            <p:strVal val="#ppt_x"/>
                                          </p:val>
                                        </p:tav>
                                        <p:tav tm="100000">
                                          <p:val>
                                            <p:strVal val="#ppt_x"/>
                                          </p:val>
                                        </p:tav>
                                      </p:tavLst>
                                    </p:anim>
                                    <p:anim calcmode="lin" valueType="num">
                                      <p:cBhvr additive="base">
                                        <p:cTn id="97" dur="500" fill="hold"/>
                                        <p:tgtEl>
                                          <p:spTgt spid="43"/>
                                        </p:tgtEl>
                                        <p:attrNameLst>
                                          <p:attrName>ppt_y</p:attrName>
                                        </p:attrNameLst>
                                      </p:cBhvr>
                                      <p:tavLst>
                                        <p:tav tm="0">
                                          <p:val>
                                            <p:strVal val="1+#ppt_h/2"/>
                                          </p:val>
                                        </p:tav>
                                        <p:tav tm="100000">
                                          <p:val>
                                            <p:strVal val="#ppt_y"/>
                                          </p:val>
                                        </p:tav>
                                      </p:tavLst>
                                    </p:anim>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 calcmode="lin" valueType="num">
                                      <p:cBhvr>
                                        <p:cTn id="101" dur="500" fill="hold"/>
                                        <p:tgtEl>
                                          <p:spTgt spid="46"/>
                                        </p:tgtEl>
                                        <p:attrNameLst>
                                          <p:attrName>ppt_w</p:attrName>
                                        </p:attrNameLst>
                                      </p:cBhvr>
                                      <p:tavLst>
                                        <p:tav tm="0">
                                          <p:val>
                                            <p:fltVal val="0"/>
                                          </p:val>
                                        </p:tav>
                                        <p:tav tm="100000">
                                          <p:val>
                                            <p:strVal val="#ppt_w"/>
                                          </p:val>
                                        </p:tav>
                                      </p:tavLst>
                                    </p:anim>
                                    <p:anim calcmode="lin" valueType="num">
                                      <p:cBhvr>
                                        <p:cTn id="102" dur="500" fill="hold"/>
                                        <p:tgtEl>
                                          <p:spTgt spid="46"/>
                                        </p:tgtEl>
                                        <p:attrNameLst>
                                          <p:attrName>ppt_h</p:attrName>
                                        </p:attrNameLst>
                                      </p:cBhvr>
                                      <p:tavLst>
                                        <p:tav tm="0">
                                          <p:val>
                                            <p:fltVal val="0"/>
                                          </p:val>
                                        </p:tav>
                                        <p:tav tm="100000">
                                          <p:val>
                                            <p:strVal val="#ppt_h"/>
                                          </p:val>
                                        </p:tav>
                                      </p:tavLst>
                                    </p:anim>
                                    <p:animEffect transition="in" filter="fade">
                                      <p:cBhvr>
                                        <p:cTn id="103" dur="500"/>
                                        <p:tgtEl>
                                          <p:spTgt spid="46"/>
                                        </p:tgtEl>
                                      </p:cBhvr>
                                    </p:animEffect>
                                  </p:childTnLst>
                                </p:cTn>
                              </p:par>
                              <p:par>
                                <p:cTn id="104" presetID="53" presetClass="entr" presetSubtype="16" fill="hold" nodeType="withEffect">
                                  <p:stCondLst>
                                    <p:cond delay="0"/>
                                  </p:stCondLst>
                                  <p:childTnLst>
                                    <p:set>
                                      <p:cBhvr>
                                        <p:cTn id="105" dur="1" fill="hold">
                                          <p:stCondLst>
                                            <p:cond delay="0"/>
                                          </p:stCondLst>
                                        </p:cTn>
                                        <p:tgtEl>
                                          <p:spTgt spid="23"/>
                                        </p:tgtEl>
                                        <p:attrNameLst>
                                          <p:attrName>style.visibility</p:attrName>
                                        </p:attrNameLst>
                                      </p:cBhvr>
                                      <p:to>
                                        <p:strVal val="visible"/>
                                      </p:to>
                                    </p:set>
                                    <p:anim calcmode="lin" valueType="num">
                                      <p:cBhvr>
                                        <p:cTn id="106" dur="500" fill="hold"/>
                                        <p:tgtEl>
                                          <p:spTgt spid="23"/>
                                        </p:tgtEl>
                                        <p:attrNameLst>
                                          <p:attrName>ppt_w</p:attrName>
                                        </p:attrNameLst>
                                      </p:cBhvr>
                                      <p:tavLst>
                                        <p:tav tm="0">
                                          <p:val>
                                            <p:fltVal val="0"/>
                                          </p:val>
                                        </p:tav>
                                        <p:tav tm="100000">
                                          <p:val>
                                            <p:strVal val="#ppt_w"/>
                                          </p:val>
                                        </p:tav>
                                      </p:tavLst>
                                    </p:anim>
                                    <p:anim calcmode="lin" valueType="num">
                                      <p:cBhvr>
                                        <p:cTn id="107" dur="500" fill="hold"/>
                                        <p:tgtEl>
                                          <p:spTgt spid="23"/>
                                        </p:tgtEl>
                                        <p:attrNameLst>
                                          <p:attrName>ppt_h</p:attrName>
                                        </p:attrNameLst>
                                      </p:cBhvr>
                                      <p:tavLst>
                                        <p:tav tm="0">
                                          <p:val>
                                            <p:fltVal val="0"/>
                                          </p:val>
                                        </p:tav>
                                        <p:tav tm="100000">
                                          <p:val>
                                            <p:strVal val="#ppt_h"/>
                                          </p:val>
                                        </p:tav>
                                      </p:tavLst>
                                    </p:anim>
                                    <p:animEffect transition="in" filter="fade">
                                      <p:cBhvr>
                                        <p:cTn id="108" dur="500"/>
                                        <p:tgtEl>
                                          <p:spTgt spid="23"/>
                                        </p:tgtEl>
                                      </p:cBhvr>
                                    </p:animEffect>
                                  </p:childTnLst>
                                </p:cTn>
                              </p:par>
                              <p:par>
                                <p:cTn id="109" presetID="53" presetClass="entr" presetSubtype="16" fill="hold" grpId="0" nodeType="withEffect">
                                  <p:stCondLst>
                                    <p:cond delay="0"/>
                                  </p:stCondLst>
                                  <p:childTnLst>
                                    <p:set>
                                      <p:cBhvr>
                                        <p:cTn id="110" dur="1" fill="hold">
                                          <p:stCondLst>
                                            <p:cond delay="0"/>
                                          </p:stCondLst>
                                        </p:cTn>
                                        <p:tgtEl>
                                          <p:spTgt spid="45"/>
                                        </p:tgtEl>
                                        <p:attrNameLst>
                                          <p:attrName>style.visibility</p:attrName>
                                        </p:attrNameLst>
                                      </p:cBhvr>
                                      <p:to>
                                        <p:strVal val="visible"/>
                                      </p:to>
                                    </p:set>
                                    <p:anim calcmode="lin" valueType="num">
                                      <p:cBhvr>
                                        <p:cTn id="111" dur="500" fill="hold"/>
                                        <p:tgtEl>
                                          <p:spTgt spid="45"/>
                                        </p:tgtEl>
                                        <p:attrNameLst>
                                          <p:attrName>ppt_w</p:attrName>
                                        </p:attrNameLst>
                                      </p:cBhvr>
                                      <p:tavLst>
                                        <p:tav tm="0">
                                          <p:val>
                                            <p:fltVal val="0"/>
                                          </p:val>
                                        </p:tav>
                                        <p:tav tm="100000">
                                          <p:val>
                                            <p:strVal val="#ppt_w"/>
                                          </p:val>
                                        </p:tav>
                                      </p:tavLst>
                                    </p:anim>
                                    <p:anim calcmode="lin" valueType="num">
                                      <p:cBhvr>
                                        <p:cTn id="112" dur="500" fill="hold"/>
                                        <p:tgtEl>
                                          <p:spTgt spid="45"/>
                                        </p:tgtEl>
                                        <p:attrNameLst>
                                          <p:attrName>ppt_h</p:attrName>
                                        </p:attrNameLst>
                                      </p:cBhvr>
                                      <p:tavLst>
                                        <p:tav tm="0">
                                          <p:val>
                                            <p:fltVal val="0"/>
                                          </p:val>
                                        </p:tav>
                                        <p:tav tm="100000">
                                          <p:val>
                                            <p:strVal val="#ppt_h"/>
                                          </p:val>
                                        </p:tav>
                                      </p:tavLst>
                                    </p:anim>
                                    <p:animEffect transition="in" filter="fade">
                                      <p:cBhvr>
                                        <p:cTn id="113" dur="500"/>
                                        <p:tgtEl>
                                          <p:spTgt spid="45"/>
                                        </p:tgtEl>
                                      </p:cBhvr>
                                    </p:animEffect>
                                  </p:childTnLst>
                                </p:cTn>
                              </p:par>
                            </p:childTnLst>
                          </p:cTn>
                        </p:par>
                        <p:par>
                          <p:cTn id="114" fill="hold">
                            <p:stCondLst>
                              <p:cond delay="9000"/>
                            </p:stCondLst>
                            <p:childTnLst>
                              <p:par>
                                <p:cTn id="115" presetID="22" presetClass="entr" presetSubtype="1" fill="hold" grpId="0" nodeType="afterEffect">
                                  <p:stCondLst>
                                    <p:cond delay="0"/>
                                  </p:stCondLst>
                                  <p:childTnLst>
                                    <p:set>
                                      <p:cBhvr>
                                        <p:cTn id="116" dur="1" fill="hold">
                                          <p:stCondLst>
                                            <p:cond delay="0"/>
                                          </p:stCondLst>
                                        </p:cTn>
                                        <p:tgtEl>
                                          <p:spTgt spid="47"/>
                                        </p:tgtEl>
                                        <p:attrNameLst>
                                          <p:attrName>style.visibility</p:attrName>
                                        </p:attrNameLst>
                                      </p:cBhvr>
                                      <p:to>
                                        <p:strVal val="visible"/>
                                      </p:to>
                                    </p:set>
                                    <p:animEffect transition="in" filter="wipe(up)">
                                      <p:cBhvr>
                                        <p:cTn id="117" dur="500"/>
                                        <p:tgtEl>
                                          <p:spTgt spid="47"/>
                                        </p:tgtEl>
                                      </p:cBhvr>
                                    </p:animEffect>
                                  </p:childTnLst>
                                </p:cTn>
                              </p:par>
                            </p:childTnLst>
                          </p:cTn>
                        </p:par>
                        <p:par>
                          <p:cTn id="118" fill="hold">
                            <p:stCondLst>
                              <p:cond delay="9500"/>
                            </p:stCondLst>
                            <p:childTnLst>
                              <p:par>
                                <p:cTn id="119" presetID="47" presetClass="entr" presetSubtype="0" fill="hold" grpId="0" nodeType="afterEffect">
                                  <p:stCondLst>
                                    <p:cond delay="0"/>
                                  </p:stCondLst>
                                  <p:childTnLst>
                                    <p:set>
                                      <p:cBhvr>
                                        <p:cTn id="120" dur="1" fill="hold">
                                          <p:stCondLst>
                                            <p:cond delay="0"/>
                                          </p:stCondLst>
                                        </p:cTn>
                                        <p:tgtEl>
                                          <p:spTgt spid="44"/>
                                        </p:tgtEl>
                                        <p:attrNameLst>
                                          <p:attrName>style.visibility</p:attrName>
                                        </p:attrNameLst>
                                      </p:cBhvr>
                                      <p:to>
                                        <p:strVal val="visible"/>
                                      </p:to>
                                    </p:set>
                                    <p:animEffect transition="in" filter="fade">
                                      <p:cBhvr>
                                        <p:cTn id="121" dur="1000"/>
                                        <p:tgtEl>
                                          <p:spTgt spid="44"/>
                                        </p:tgtEl>
                                      </p:cBhvr>
                                    </p:animEffect>
                                    <p:anim calcmode="lin" valueType="num">
                                      <p:cBhvr>
                                        <p:cTn id="122" dur="1000" fill="hold"/>
                                        <p:tgtEl>
                                          <p:spTgt spid="44"/>
                                        </p:tgtEl>
                                        <p:attrNameLst>
                                          <p:attrName>ppt_x</p:attrName>
                                        </p:attrNameLst>
                                      </p:cBhvr>
                                      <p:tavLst>
                                        <p:tav tm="0">
                                          <p:val>
                                            <p:strVal val="#ppt_x"/>
                                          </p:val>
                                        </p:tav>
                                        <p:tav tm="100000">
                                          <p:val>
                                            <p:strVal val="#ppt_x"/>
                                          </p:val>
                                        </p:tav>
                                      </p:tavLst>
                                    </p:anim>
                                    <p:anim calcmode="lin" valueType="num">
                                      <p:cBhvr>
                                        <p:cTn id="123" dur="1000" fill="hold"/>
                                        <p:tgtEl>
                                          <p:spTgt spid="44"/>
                                        </p:tgtEl>
                                        <p:attrNameLst>
                                          <p:attrName>ppt_y</p:attrName>
                                        </p:attrNameLst>
                                      </p:cBhvr>
                                      <p:tavLst>
                                        <p:tav tm="0">
                                          <p:val>
                                            <p:strVal val="#ppt_y-.1"/>
                                          </p:val>
                                        </p:tav>
                                        <p:tav tm="100000">
                                          <p:val>
                                            <p:strVal val="#ppt_y"/>
                                          </p:val>
                                        </p:tav>
                                      </p:tavLst>
                                    </p:anim>
                                  </p:childTnLst>
                                </p:cTn>
                              </p:par>
                            </p:childTnLst>
                          </p:cTn>
                        </p:par>
                        <p:par>
                          <p:cTn id="124" fill="hold">
                            <p:stCondLst>
                              <p:cond delay="10500"/>
                            </p:stCondLst>
                            <p:childTnLst>
                              <p:par>
                                <p:cTn id="125" presetID="22" presetClass="entr" presetSubtype="8" fill="hold" grpId="0" nodeType="afterEffect">
                                  <p:stCondLst>
                                    <p:cond delay="0"/>
                                  </p:stCondLst>
                                  <p:childTnLst>
                                    <p:set>
                                      <p:cBhvr>
                                        <p:cTn id="126" dur="1" fill="hold">
                                          <p:stCondLst>
                                            <p:cond delay="0"/>
                                          </p:stCondLst>
                                        </p:cTn>
                                        <p:tgtEl>
                                          <p:spTgt spid="48"/>
                                        </p:tgtEl>
                                        <p:attrNameLst>
                                          <p:attrName>style.visibility</p:attrName>
                                        </p:attrNameLst>
                                      </p:cBhvr>
                                      <p:to>
                                        <p:strVal val="visible"/>
                                      </p:to>
                                    </p:set>
                                    <p:animEffect transition="in" filter="wipe(left)">
                                      <p:cBhvr>
                                        <p:cTn id="127" dur="500"/>
                                        <p:tgtEl>
                                          <p:spTgt spid="48"/>
                                        </p:tgtEl>
                                      </p:cBhvr>
                                    </p:animEffect>
                                  </p:childTnLst>
                                </p:cTn>
                              </p:par>
                            </p:childTnLst>
                          </p:cTn>
                        </p:par>
                        <p:par>
                          <p:cTn id="128" fill="hold">
                            <p:stCondLst>
                              <p:cond delay="11000"/>
                            </p:stCondLst>
                            <p:childTnLst>
                              <p:par>
                                <p:cTn id="129" presetID="2" presetClass="entr" presetSubtype="4" fill="hold" grpId="0" nodeType="afterEffect">
                                  <p:stCondLst>
                                    <p:cond delay="0"/>
                                  </p:stCondLst>
                                  <p:childTnLst>
                                    <p:set>
                                      <p:cBhvr>
                                        <p:cTn id="130" dur="1" fill="hold">
                                          <p:stCondLst>
                                            <p:cond delay="0"/>
                                          </p:stCondLst>
                                        </p:cTn>
                                        <p:tgtEl>
                                          <p:spTgt spid="49"/>
                                        </p:tgtEl>
                                        <p:attrNameLst>
                                          <p:attrName>style.visibility</p:attrName>
                                        </p:attrNameLst>
                                      </p:cBhvr>
                                      <p:to>
                                        <p:strVal val="visible"/>
                                      </p:to>
                                    </p:set>
                                    <p:anim calcmode="lin" valueType="num">
                                      <p:cBhvr additive="base">
                                        <p:cTn id="131" dur="500" fill="hold"/>
                                        <p:tgtEl>
                                          <p:spTgt spid="49"/>
                                        </p:tgtEl>
                                        <p:attrNameLst>
                                          <p:attrName>ppt_x</p:attrName>
                                        </p:attrNameLst>
                                      </p:cBhvr>
                                      <p:tavLst>
                                        <p:tav tm="0">
                                          <p:val>
                                            <p:strVal val="#ppt_x"/>
                                          </p:val>
                                        </p:tav>
                                        <p:tav tm="100000">
                                          <p:val>
                                            <p:strVal val="#ppt_x"/>
                                          </p:val>
                                        </p:tav>
                                      </p:tavLst>
                                    </p:anim>
                                    <p:anim calcmode="lin" valueType="num">
                                      <p:cBhvr additive="base">
                                        <p:cTn id="132" dur="500" fill="hold"/>
                                        <p:tgtEl>
                                          <p:spTgt spid="49"/>
                                        </p:tgtEl>
                                        <p:attrNameLst>
                                          <p:attrName>ppt_y</p:attrName>
                                        </p:attrNameLst>
                                      </p:cBhvr>
                                      <p:tavLst>
                                        <p:tav tm="0">
                                          <p:val>
                                            <p:strVal val="1+#ppt_h/2"/>
                                          </p:val>
                                        </p:tav>
                                        <p:tav tm="100000">
                                          <p:val>
                                            <p:strVal val="#ppt_y"/>
                                          </p:val>
                                        </p:tav>
                                      </p:tavLst>
                                    </p:anim>
                                  </p:childTnLst>
                                </p:cTn>
                              </p:par>
                            </p:childTnLst>
                          </p:cTn>
                        </p:par>
                        <p:par>
                          <p:cTn id="133" fill="hold">
                            <p:stCondLst>
                              <p:cond delay="11500"/>
                            </p:stCondLst>
                            <p:childTnLst>
                              <p:par>
                                <p:cTn id="134" presetID="2" presetClass="entr" presetSubtype="4" fill="hold" grpId="0" nodeType="afterEffect">
                                  <p:stCondLst>
                                    <p:cond delay="0"/>
                                  </p:stCondLst>
                                  <p:childTnLst>
                                    <p:set>
                                      <p:cBhvr>
                                        <p:cTn id="135" dur="1" fill="hold">
                                          <p:stCondLst>
                                            <p:cond delay="0"/>
                                          </p:stCondLst>
                                        </p:cTn>
                                        <p:tgtEl>
                                          <p:spTgt spid="50"/>
                                        </p:tgtEl>
                                        <p:attrNameLst>
                                          <p:attrName>style.visibility</p:attrName>
                                        </p:attrNameLst>
                                      </p:cBhvr>
                                      <p:to>
                                        <p:strVal val="visible"/>
                                      </p:to>
                                    </p:set>
                                    <p:anim calcmode="lin" valueType="num">
                                      <p:cBhvr additive="base">
                                        <p:cTn id="136" dur="500" fill="hold"/>
                                        <p:tgtEl>
                                          <p:spTgt spid="50"/>
                                        </p:tgtEl>
                                        <p:attrNameLst>
                                          <p:attrName>ppt_x</p:attrName>
                                        </p:attrNameLst>
                                      </p:cBhvr>
                                      <p:tavLst>
                                        <p:tav tm="0">
                                          <p:val>
                                            <p:strVal val="#ppt_x"/>
                                          </p:val>
                                        </p:tav>
                                        <p:tav tm="100000">
                                          <p:val>
                                            <p:strVal val="#ppt_x"/>
                                          </p:val>
                                        </p:tav>
                                      </p:tavLst>
                                    </p:anim>
                                    <p:anim calcmode="lin" valueType="num">
                                      <p:cBhvr additive="base">
                                        <p:cTn id="137" dur="500" fill="hold"/>
                                        <p:tgtEl>
                                          <p:spTgt spid="50"/>
                                        </p:tgtEl>
                                        <p:attrNameLst>
                                          <p:attrName>ppt_y</p:attrName>
                                        </p:attrNameLst>
                                      </p:cBhvr>
                                      <p:tavLst>
                                        <p:tav tm="0">
                                          <p:val>
                                            <p:strVal val="1+#ppt_h/2"/>
                                          </p:val>
                                        </p:tav>
                                        <p:tav tm="100000">
                                          <p:val>
                                            <p:strVal val="#ppt_y"/>
                                          </p:val>
                                        </p:tav>
                                      </p:tavLst>
                                    </p:anim>
                                  </p:childTnLst>
                                </p:cTn>
                              </p:par>
                            </p:childTnLst>
                          </p:cTn>
                        </p:par>
                        <p:par>
                          <p:cTn id="138" fill="hold">
                            <p:stCondLst>
                              <p:cond delay="12000"/>
                            </p:stCondLst>
                            <p:childTnLst>
                              <p:par>
                                <p:cTn id="139" presetID="53" presetClass="entr" presetSubtype="16" fill="hold" grpId="0" nodeType="afterEffect">
                                  <p:stCondLst>
                                    <p:cond delay="0"/>
                                  </p:stCondLst>
                                  <p:childTnLst>
                                    <p:set>
                                      <p:cBhvr>
                                        <p:cTn id="140" dur="1" fill="hold">
                                          <p:stCondLst>
                                            <p:cond delay="0"/>
                                          </p:stCondLst>
                                        </p:cTn>
                                        <p:tgtEl>
                                          <p:spTgt spid="53"/>
                                        </p:tgtEl>
                                        <p:attrNameLst>
                                          <p:attrName>style.visibility</p:attrName>
                                        </p:attrNameLst>
                                      </p:cBhvr>
                                      <p:to>
                                        <p:strVal val="visible"/>
                                      </p:to>
                                    </p:set>
                                    <p:anim calcmode="lin" valueType="num">
                                      <p:cBhvr>
                                        <p:cTn id="141" dur="500" fill="hold"/>
                                        <p:tgtEl>
                                          <p:spTgt spid="53"/>
                                        </p:tgtEl>
                                        <p:attrNameLst>
                                          <p:attrName>ppt_w</p:attrName>
                                        </p:attrNameLst>
                                      </p:cBhvr>
                                      <p:tavLst>
                                        <p:tav tm="0">
                                          <p:val>
                                            <p:fltVal val="0"/>
                                          </p:val>
                                        </p:tav>
                                        <p:tav tm="100000">
                                          <p:val>
                                            <p:strVal val="#ppt_w"/>
                                          </p:val>
                                        </p:tav>
                                      </p:tavLst>
                                    </p:anim>
                                    <p:anim calcmode="lin" valueType="num">
                                      <p:cBhvr>
                                        <p:cTn id="142" dur="500" fill="hold"/>
                                        <p:tgtEl>
                                          <p:spTgt spid="53"/>
                                        </p:tgtEl>
                                        <p:attrNameLst>
                                          <p:attrName>ppt_h</p:attrName>
                                        </p:attrNameLst>
                                      </p:cBhvr>
                                      <p:tavLst>
                                        <p:tav tm="0">
                                          <p:val>
                                            <p:fltVal val="0"/>
                                          </p:val>
                                        </p:tav>
                                        <p:tav tm="100000">
                                          <p:val>
                                            <p:strVal val="#ppt_h"/>
                                          </p:val>
                                        </p:tav>
                                      </p:tavLst>
                                    </p:anim>
                                    <p:animEffect transition="in" filter="fade">
                                      <p:cBhvr>
                                        <p:cTn id="143" dur="500"/>
                                        <p:tgtEl>
                                          <p:spTgt spid="53"/>
                                        </p:tgtEl>
                                      </p:cBhvr>
                                    </p:animEffect>
                                  </p:childTnLst>
                                </p:cTn>
                              </p:par>
                              <p:par>
                                <p:cTn id="144" presetID="53" presetClass="entr" presetSubtype="16" fill="hold" nodeType="withEffect">
                                  <p:stCondLst>
                                    <p:cond delay="0"/>
                                  </p:stCondLst>
                                  <p:childTnLst>
                                    <p:set>
                                      <p:cBhvr>
                                        <p:cTn id="145" dur="1" fill="hold">
                                          <p:stCondLst>
                                            <p:cond delay="0"/>
                                          </p:stCondLst>
                                        </p:cTn>
                                        <p:tgtEl>
                                          <p:spTgt spid="26"/>
                                        </p:tgtEl>
                                        <p:attrNameLst>
                                          <p:attrName>style.visibility</p:attrName>
                                        </p:attrNameLst>
                                      </p:cBhvr>
                                      <p:to>
                                        <p:strVal val="visible"/>
                                      </p:to>
                                    </p:set>
                                    <p:anim calcmode="lin" valueType="num">
                                      <p:cBhvr>
                                        <p:cTn id="146" dur="500" fill="hold"/>
                                        <p:tgtEl>
                                          <p:spTgt spid="26"/>
                                        </p:tgtEl>
                                        <p:attrNameLst>
                                          <p:attrName>ppt_w</p:attrName>
                                        </p:attrNameLst>
                                      </p:cBhvr>
                                      <p:tavLst>
                                        <p:tav tm="0">
                                          <p:val>
                                            <p:fltVal val="0"/>
                                          </p:val>
                                        </p:tav>
                                        <p:tav tm="100000">
                                          <p:val>
                                            <p:strVal val="#ppt_w"/>
                                          </p:val>
                                        </p:tav>
                                      </p:tavLst>
                                    </p:anim>
                                    <p:anim calcmode="lin" valueType="num">
                                      <p:cBhvr>
                                        <p:cTn id="147" dur="500" fill="hold"/>
                                        <p:tgtEl>
                                          <p:spTgt spid="26"/>
                                        </p:tgtEl>
                                        <p:attrNameLst>
                                          <p:attrName>ppt_h</p:attrName>
                                        </p:attrNameLst>
                                      </p:cBhvr>
                                      <p:tavLst>
                                        <p:tav tm="0">
                                          <p:val>
                                            <p:fltVal val="0"/>
                                          </p:val>
                                        </p:tav>
                                        <p:tav tm="100000">
                                          <p:val>
                                            <p:strVal val="#ppt_h"/>
                                          </p:val>
                                        </p:tav>
                                      </p:tavLst>
                                    </p:anim>
                                    <p:animEffect transition="in" filter="fade">
                                      <p:cBhvr>
                                        <p:cTn id="148" dur="500"/>
                                        <p:tgtEl>
                                          <p:spTgt spid="26"/>
                                        </p:tgtEl>
                                      </p:cBhvr>
                                    </p:animEffect>
                                  </p:childTnLst>
                                </p:cTn>
                              </p:par>
                              <p:par>
                                <p:cTn id="149" presetID="53" presetClass="entr" presetSubtype="16" fill="hold" grpId="0" nodeType="withEffect">
                                  <p:stCondLst>
                                    <p:cond delay="0"/>
                                  </p:stCondLst>
                                  <p:childTnLst>
                                    <p:set>
                                      <p:cBhvr>
                                        <p:cTn id="150" dur="1" fill="hold">
                                          <p:stCondLst>
                                            <p:cond delay="0"/>
                                          </p:stCondLst>
                                        </p:cTn>
                                        <p:tgtEl>
                                          <p:spTgt spid="52"/>
                                        </p:tgtEl>
                                        <p:attrNameLst>
                                          <p:attrName>style.visibility</p:attrName>
                                        </p:attrNameLst>
                                      </p:cBhvr>
                                      <p:to>
                                        <p:strVal val="visible"/>
                                      </p:to>
                                    </p:set>
                                    <p:anim calcmode="lin" valueType="num">
                                      <p:cBhvr>
                                        <p:cTn id="151" dur="500" fill="hold"/>
                                        <p:tgtEl>
                                          <p:spTgt spid="52"/>
                                        </p:tgtEl>
                                        <p:attrNameLst>
                                          <p:attrName>ppt_w</p:attrName>
                                        </p:attrNameLst>
                                      </p:cBhvr>
                                      <p:tavLst>
                                        <p:tav tm="0">
                                          <p:val>
                                            <p:fltVal val="0"/>
                                          </p:val>
                                        </p:tav>
                                        <p:tav tm="100000">
                                          <p:val>
                                            <p:strVal val="#ppt_w"/>
                                          </p:val>
                                        </p:tav>
                                      </p:tavLst>
                                    </p:anim>
                                    <p:anim calcmode="lin" valueType="num">
                                      <p:cBhvr>
                                        <p:cTn id="152" dur="500" fill="hold"/>
                                        <p:tgtEl>
                                          <p:spTgt spid="52"/>
                                        </p:tgtEl>
                                        <p:attrNameLst>
                                          <p:attrName>ppt_h</p:attrName>
                                        </p:attrNameLst>
                                      </p:cBhvr>
                                      <p:tavLst>
                                        <p:tav tm="0">
                                          <p:val>
                                            <p:fltVal val="0"/>
                                          </p:val>
                                        </p:tav>
                                        <p:tav tm="100000">
                                          <p:val>
                                            <p:strVal val="#ppt_h"/>
                                          </p:val>
                                        </p:tav>
                                      </p:tavLst>
                                    </p:anim>
                                    <p:animEffect transition="in" filter="fade">
                                      <p:cBhvr>
                                        <p:cTn id="153" dur="500"/>
                                        <p:tgtEl>
                                          <p:spTgt spid="52"/>
                                        </p:tgtEl>
                                      </p:cBhvr>
                                    </p:animEffect>
                                  </p:childTnLst>
                                </p:cTn>
                              </p:par>
                            </p:childTnLst>
                          </p:cTn>
                        </p:par>
                        <p:par>
                          <p:cTn id="154" fill="hold">
                            <p:stCondLst>
                              <p:cond delay="12500"/>
                            </p:stCondLst>
                            <p:childTnLst>
                              <p:par>
                                <p:cTn id="155" presetID="22" presetClass="entr" presetSubtype="1" fill="hold" grpId="0" nodeType="afterEffect">
                                  <p:stCondLst>
                                    <p:cond delay="0"/>
                                  </p:stCondLst>
                                  <p:childTnLst>
                                    <p:set>
                                      <p:cBhvr>
                                        <p:cTn id="156" dur="1" fill="hold">
                                          <p:stCondLst>
                                            <p:cond delay="0"/>
                                          </p:stCondLst>
                                        </p:cTn>
                                        <p:tgtEl>
                                          <p:spTgt spid="54"/>
                                        </p:tgtEl>
                                        <p:attrNameLst>
                                          <p:attrName>style.visibility</p:attrName>
                                        </p:attrNameLst>
                                      </p:cBhvr>
                                      <p:to>
                                        <p:strVal val="visible"/>
                                      </p:to>
                                    </p:set>
                                    <p:animEffect transition="in" filter="wipe(up)">
                                      <p:cBhvr>
                                        <p:cTn id="157" dur="500"/>
                                        <p:tgtEl>
                                          <p:spTgt spid="54"/>
                                        </p:tgtEl>
                                      </p:cBhvr>
                                    </p:animEffect>
                                  </p:childTnLst>
                                </p:cTn>
                              </p:par>
                            </p:childTnLst>
                          </p:cTn>
                        </p:par>
                        <p:par>
                          <p:cTn id="158" fill="hold">
                            <p:stCondLst>
                              <p:cond delay="13000"/>
                            </p:stCondLst>
                            <p:childTnLst>
                              <p:par>
                                <p:cTn id="159" presetID="47" presetClass="entr" presetSubtype="0" fill="hold" grpId="0" nodeType="afterEffect">
                                  <p:stCondLst>
                                    <p:cond delay="0"/>
                                  </p:stCondLst>
                                  <p:childTnLst>
                                    <p:set>
                                      <p:cBhvr>
                                        <p:cTn id="160" dur="1" fill="hold">
                                          <p:stCondLst>
                                            <p:cond delay="0"/>
                                          </p:stCondLst>
                                        </p:cTn>
                                        <p:tgtEl>
                                          <p:spTgt spid="51"/>
                                        </p:tgtEl>
                                        <p:attrNameLst>
                                          <p:attrName>style.visibility</p:attrName>
                                        </p:attrNameLst>
                                      </p:cBhvr>
                                      <p:to>
                                        <p:strVal val="visible"/>
                                      </p:to>
                                    </p:set>
                                    <p:animEffect transition="in" filter="fade">
                                      <p:cBhvr>
                                        <p:cTn id="161" dur="1000"/>
                                        <p:tgtEl>
                                          <p:spTgt spid="51"/>
                                        </p:tgtEl>
                                      </p:cBhvr>
                                    </p:animEffect>
                                    <p:anim calcmode="lin" valueType="num">
                                      <p:cBhvr>
                                        <p:cTn id="162" dur="1000" fill="hold"/>
                                        <p:tgtEl>
                                          <p:spTgt spid="51"/>
                                        </p:tgtEl>
                                        <p:attrNameLst>
                                          <p:attrName>ppt_x</p:attrName>
                                        </p:attrNameLst>
                                      </p:cBhvr>
                                      <p:tavLst>
                                        <p:tav tm="0">
                                          <p:val>
                                            <p:strVal val="#ppt_x"/>
                                          </p:val>
                                        </p:tav>
                                        <p:tav tm="100000">
                                          <p:val>
                                            <p:strVal val="#ppt_x"/>
                                          </p:val>
                                        </p:tav>
                                      </p:tavLst>
                                    </p:anim>
                                    <p:anim calcmode="lin" valueType="num">
                                      <p:cBhvr>
                                        <p:cTn id="163" dur="1000" fill="hold"/>
                                        <p:tgtEl>
                                          <p:spTgt spid="51"/>
                                        </p:tgtEl>
                                        <p:attrNameLst>
                                          <p:attrName>ppt_y</p:attrName>
                                        </p:attrNameLst>
                                      </p:cBhvr>
                                      <p:tavLst>
                                        <p:tav tm="0">
                                          <p:val>
                                            <p:strVal val="#ppt_y-.1"/>
                                          </p:val>
                                        </p:tav>
                                        <p:tav tm="100000">
                                          <p:val>
                                            <p:strVal val="#ppt_y"/>
                                          </p:val>
                                        </p:tav>
                                      </p:tavLst>
                                    </p:anim>
                                  </p:childTnLst>
                                </p:cTn>
                              </p:par>
                            </p:childTnLst>
                          </p:cTn>
                        </p:par>
                        <p:par>
                          <p:cTn id="164" fill="hold">
                            <p:stCondLst>
                              <p:cond delay="14000"/>
                            </p:stCondLst>
                            <p:childTnLst>
                              <p:par>
                                <p:cTn id="165" presetID="22" presetClass="entr" presetSubtype="8" fill="hold" grpId="0" nodeType="afterEffect">
                                  <p:stCondLst>
                                    <p:cond delay="0"/>
                                  </p:stCondLst>
                                  <p:childTnLst>
                                    <p:set>
                                      <p:cBhvr>
                                        <p:cTn id="166" dur="1" fill="hold">
                                          <p:stCondLst>
                                            <p:cond delay="0"/>
                                          </p:stCondLst>
                                        </p:cTn>
                                        <p:tgtEl>
                                          <p:spTgt spid="55"/>
                                        </p:tgtEl>
                                        <p:attrNameLst>
                                          <p:attrName>style.visibility</p:attrName>
                                        </p:attrNameLst>
                                      </p:cBhvr>
                                      <p:to>
                                        <p:strVal val="visible"/>
                                      </p:to>
                                    </p:set>
                                    <p:animEffect transition="in" filter="wipe(left)">
                                      <p:cBhvr>
                                        <p:cTn id="16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animBg="1"/>
      <p:bldP spid="18" grpId="0" animBg="1"/>
      <p:bldP spid="19" grpId="0"/>
      <p:bldP spid="20" grpId="0" animBg="1"/>
      <p:bldP spid="21" grpId="0" animBg="1"/>
      <p:bldP spid="33" grpId="0"/>
      <p:bldP spid="34" grpId="0"/>
      <p:bldP spid="35" grpId="0" animBg="1"/>
      <p:bldP spid="36" grpId="0" animBg="1"/>
      <p:bldP spid="37" grpId="0" animBg="1"/>
      <p:bldP spid="38" grpId="0"/>
      <p:bldP spid="39" grpId="0" animBg="1"/>
      <p:bldP spid="40" grpId="0"/>
      <p:bldP spid="41" grpId="0"/>
      <p:bldP spid="42" grpId="0" animBg="1"/>
      <p:bldP spid="43" grpId="0" animBg="1"/>
      <p:bldP spid="44" grpId="0" animBg="1"/>
      <p:bldP spid="45" grpId="0"/>
      <p:bldP spid="46" grpId="0" animBg="1"/>
      <p:bldP spid="47" grpId="0"/>
      <p:bldP spid="48" grpId="0"/>
      <p:bldP spid="49" grpId="0" animBg="1"/>
      <p:bldP spid="50" grpId="0" animBg="1"/>
      <p:bldP spid="51" grpId="0" animBg="1"/>
      <p:bldP spid="52" grpId="0"/>
      <p:bldP spid="53" grpId="0" animBg="1"/>
      <p:bldP spid="54" grpId="0"/>
      <p:bldP spid="55" grpId="0"/>
      <p:bldP spid="2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3658212" y="1736337"/>
            <a:ext cx="4752108" cy="47521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17" name="Group 59"/>
          <p:cNvGrpSpPr/>
          <p:nvPr/>
        </p:nvGrpSpPr>
        <p:grpSpPr>
          <a:xfrm>
            <a:off x="9334323" y="5313627"/>
            <a:ext cx="2743200" cy="1438400"/>
            <a:chOff x="7154104" y="3206176"/>
            <a:chExt cx="2057400" cy="1078799"/>
          </a:xfrm>
        </p:grpSpPr>
        <p:sp>
          <p:nvSpPr>
            <p:cNvPr id="18" name="TextBox 17"/>
            <p:cNvSpPr txBox="1"/>
            <p:nvPr/>
          </p:nvSpPr>
          <p:spPr>
            <a:xfrm>
              <a:off x="7154104" y="3453979"/>
              <a:ext cx="2057400" cy="830996"/>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Rectangle 18"/>
            <p:cNvSpPr/>
            <p:nvPr/>
          </p:nvSpPr>
          <p:spPr>
            <a:xfrm>
              <a:off x="7154104" y="3206176"/>
              <a:ext cx="1052019" cy="215492"/>
            </a:xfrm>
            <a:prstGeom prst="rect">
              <a:avLst/>
            </a:prstGeom>
          </p:spPr>
          <p:txBody>
            <a:bodyPr wrap="none" lIns="0" tIns="0" rIns="0" bIns="0">
              <a:spAutoFit/>
            </a:bodyPr>
            <a:lstStyle/>
            <a:p>
              <a:r>
                <a:rPr lang="en-US" sz="1867" b="1" dirty="0">
                  <a:solidFill>
                    <a:srgbClr val="57CCC6"/>
                  </a:solidFill>
                </a:rPr>
                <a:t>Keyword Here</a:t>
              </a:r>
            </a:p>
          </p:txBody>
        </p:sp>
      </p:grpSp>
      <p:grpSp>
        <p:nvGrpSpPr>
          <p:cNvPr id="20" name="Group 58"/>
          <p:cNvGrpSpPr/>
          <p:nvPr/>
        </p:nvGrpSpPr>
        <p:grpSpPr>
          <a:xfrm>
            <a:off x="9337179" y="1612296"/>
            <a:ext cx="2743200" cy="1069068"/>
            <a:chOff x="7174423" y="1352592"/>
            <a:chExt cx="3103410" cy="801800"/>
          </a:xfrm>
        </p:grpSpPr>
        <p:sp>
          <p:nvSpPr>
            <p:cNvPr id="21" name="TextBox 20"/>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2" name="Rectangle 21"/>
            <p:cNvSpPr/>
            <p:nvPr/>
          </p:nvSpPr>
          <p:spPr>
            <a:xfrm>
              <a:off x="7174424" y="1352592"/>
              <a:ext cx="1586880" cy="215492"/>
            </a:xfrm>
            <a:prstGeom prst="rect">
              <a:avLst/>
            </a:prstGeom>
          </p:spPr>
          <p:txBody>
            <a:bodyPr wrap="none" lIns="0" tIns="0" rIns="0" bIns="0">
              <a:spAutoFit/>
            </a:bodyPr>
            <a:lstStyle/>
            <a:p>
              <a:r>
                <a:rPr lang="en-US" sz="1867" b="1" dirty="0">
                  <a:solidFill>
                    <a:srgbClr val="F4C956"/>
                  </a:solidFill>
                </a:rPr>
                <a:t>Keyword Here</a:t>
              </a:r>
            </a:p>
          </p:txBody>
        </p:sp>
      </p:grpSp>
      <p:grpSp>
        <p:nvGrpSpPr>
          <p:cNvPr id="23" name="Group 56"/>
          <p:cNvGrpSpPr/>
          <p:nvPr/>
        </p:nvGrpSpPr>
        <p:grpSpPr>
          <a:xfrm>
            <a:off x="107155" y="1657230"/>
            <a:ext cx="2651760" cy="1385080"/>
            <a:chOff x="446926" y="1403491"/>
            <a:chExt cx="1988820" cy="1038809"/>
          </a:xfrm>
        </p:grpSpPr>
        <p:sp>
          <p:nvSpPr>
            <p:cNvPr id="24" name="TextBox 23"/>
            <p:cNvSpPr txBox="1"/>
            <p:nvPr/>
          </p:nvSpPr>
          <p:spPr>
            <a:xfrm>
              <a:off x="446926" y="1611304"/>
              <a:ext cx="1988820" cy="830996"/>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5" name="Rectangle 24"/>
            <p:cNvSpPr/>
            <p:nvPr/>
          </p:nvSpPr>
          <p:spPr>
            <a:xfrm>
              <a:off x="1383727" y="1403491"/>
              <a:ext cx="1052019" cy="215492"/>
            </a:xfrm>
            <a:prstGeom prst="rect">
              <a:avLst/>
            </a:prstGeom>
          </p:spPr>
          <p:txBody>
            <a:bodyPr wrap="none" lIns="0" tIns="0" rIns="0" bIns="0">
              <a:spAutoFit/>
            </a:bodyPr>
            <a:lstStyle/>
            <a:p>
              <a:pPr algn="r"/>
              <a:r>
                <a:rPr lang="en-US" sz="1867" b="1" dirty="0">
                  <a:solidFill>
                    <a:srgbClr val="4CC8EC"/>
                  </a:solidFill>
                </a:rPr>
                <a:t>Keyword Here</a:t>
              </a:r>
            </a:p>
          </p:txBody>
        </p:sp>
      </p:grpSp>
      <p:grpSp>
        <p:nvGrpSpPr>
          <p:cNvPr id="26" name="Group 56"/>
          <p:cNvGrpSpPr/>
          <p:nvPr/>
        </p:nvGrpSpPr>
        <p:grpSpPr>
          <a:xfrm>
            <a:off x="123608" y="5328153"/>
            <a:ext cx="2651760" cy="1441517"/>
            <a:chOff x="454503" y="1361163"/>
            <a:chExt cx="2059706" cy="1081137"/>
          </a:xfrm>
        </p:grpSpPr>
        <p:sp>
          <p:nvSpPr>
            <p:cNvPr id="27" name="TextBox 26"/>
            <p:cNvSpPr txBox="1"/>
            <p:nvPr/>
          </p:nvSpPr>
          <p:spPr>
            <a:xfrm>
              <a:off x="454503" y="1611304"/>
              <a:ext cx="2057400" cy="830996"/>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8" name="Rectangle 27"/>
            <p:cNvSpPr/>
            <p:nvPr/>
          </p:nvSpPr>
          <p:spPr>
            <a:xfrm>
              <a:off x="1424693" y="1361163"/>
              <a:ext cx="1089516" cy="215492"/>
            </a:xfrm>
            <a:prstGeom prst="rect">
              <a:avLst/>
            </a:prstGeom>
          </p:spPr>
          <p:txBody>
            <a:bodyPr wrap="none" lIns="0" tIns="0" rIns="0" bIns="0">
              <a:spAutoFit/>
            </a:bodyPr>
            <a:lstStyle/>
            <a:p>
              <a:pPr algn="r"/>
              <a:r>
                <a:rPr lang="en-US" sz="1867" b="1" dirty="0">
                  <a:solidFill>
                    <a:srgbClr val="FF7467"/>
                  </a:solidFill>
                </a:rPr>
                <a:t>Keyword Here</a:t>
              </a:r>
            </a:p>
          </p:txBody>
        </p:sp>
      </p:grpSp>
      <p:sp>
        <p:nvSpPr>
          <p:cNvPr id="30" name="Freeform 6"/>
          <p:cNvSpPr>
            <a:spLocks noChangeAspect="1"/>
          </p:cNvSpPr>
          <p:nvPr/>
        </p:nvSpPr>
        <p:spPr bwMode="auto">
          <a:xfrm rot="3976403">
            <a:off x="7925764" y="2382589"/>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31" name="Freeform 6"/>
          <p:cNvSpPr>
            <a:spLocks noChangeAspect="1"/>
          </p:cNvSpPr>
          <p:nvPr/>
        </p:nvSpPr>
        <p:spPr bwMode="auto">
          <a:xfrm rot="6844835">
            <a:off x="7833626" y="4570644"/>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15" name="Freeform 6"/>
          <p:cNvSpPr>
            <a:spLocks noChangeAspect="1"/>
          </p:cNvSpPr>
          <p:nvPr/>
        </p:nvSpPr>
        <p:spPr bwMode="auto">
          <a:xfrm rot="14753987">
            <a:off x="2866638" y="4522550"/>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16" name="Freeform 6"/>
          <p:cNvSpPr>
            <a:spLocks noChangeAspect="1"/>
          </p:cNvSpPr>
          <p:nvPr/>
        </p:nvSpPr>
        <p:spPr bwMode="auto">
          <a:xfrm rot="17641848">
            <a:off x="2900358" y="2325109"/>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9" name="Freeform 17"/>
          <p:cNvSpPr/>
          <p:nvPr/>
        </p:nvSpPr>
        <p:spPr>
          <a:xfrm>
            <a:off x="3818315"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21"/>
          <p:cNvSpPr/>
          <p:nvPr/>
        </p:nvSpPr>
        <p:spPr>
          <a:xfrm rot="16200000">
            <a:off x="3818314" y="4115332"/>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23"/>
          <p:cNvSpPr/>
          <p:nvPr/>
        </p:nvSpPr>
        <p:spPr>
          <a:xfrm rot="10800000">
            <a:off x="6060596"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57CCC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19"/>
          <p:cNvSpPr/>
          <p:nvPr/>
        </p:nvSpPr>
        <p:spPr>
          <a:xfrm rot="5400000">
            <a:off x="6060753" y="1883857"/>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F4C956"/>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135"/>
          <p:cNvSpPr>
            <a:spLocks noEditPoints="1"/>
          </p:cNvSpPr>
          <p:nvPr/>
        </p:nvSpPr>
        <p:spPr bwMode="auto">
          <a:xfrm>
            <a:off x="5781788" y="3834679"/>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TextBox 28"/>
          <p:cNvSpPr txBox="1"/>
          <p:nvPr/>
        </p:nvSpPr>
        <p:spPr>
          <a:xfrm>
            <a:off x="4398172" y="2615498"/>
            <a:ext cx="1460158" cy="738664"/>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a:t>
            </a:r>
          </a:p>
        </p:txBody>
      </p:sp>
      <p:sp>
        <p:nvSpPr>
          <p:cNvPr id="33" name="TextBox 32"/>
          <p:cNvSpPr txBox="1"/>
          <p:nvPr/>
        </p:nvSpPr>
        <p:spPr>
          <a:xfrm>
            <a:off x="4325005" y="4755046"/>
            <a:ext cx="1460158" cy="738664"/>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a:t>
            </a:r>
          </a:p>
        </p:txBody>
      </p:sp>
      <p:sp>
        <p:nvSpPr>
          <p:cNvPr id="35" name="TextBox 34"/>
          <p:cNvSpPr txBox="1"/>
          <p:nvPr/>
        </p:nvSpPr>
        <p:spPr>
          <a:xfrm>
            <a:off x="6210397" y="4763103"/>
            <a:ext cx="1460158" cy="738664"/>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a:t>
            </a:r>
          </a:p>
        </p:txBody>
      </p:sp>
      <p:sp>
        <p:nvSpPr>
          <p:cNvPr id="36" name="TextBox 35"/>
          <p:cNvSpPr txBox="1"/>
          <p:nvPr/>
        </p:nvSpPr>
        <p:spPr>
          <a:xfrm>
            <a:off x="6210153" y="2615498"/>
            <a:ext cx="1460158" cy="738664"/>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2277683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 calcmode="lin" valueType="num">
                                      <p:cBhvr>
                                        <p:cTn id="17" dur="500" fill="hold"/>
                                        <p:tgtEl>
                                          <p:spTgt spid="32"/>
                                        </p:tgtEl>
                                        <p:attrNameLst>
                                          <p:attrName>ppt_w</p:attrName>
                                        </p:attrNameLst>
                                      </p:cBhvr>
                                      <p:tavLst>
                                        <p:tav tm="0">
                                          <p:val>
                                            <p:fltVal val="0"/>
                                          </p:val>
                                        </p:tav>
                                        <p:tav tm="100000">
                                          <p:val>
                                            <p:strVal val="#ppt_w"/>
                                          </p:val>
                                        </p:tav>
                                      </p:tavLst>
                                    </p:anim>
                                    <p:anim calcmode="lin" valueType="num">
                                      <p:cBhvr>
                                        <p:cTn id="18" dur="500" fill="hold"/>
                                        <p:tgtEl>
                                          <p:spTgt spid="32"/>
                                        </p:tgtEl>
                                        <p:attrNameLst>
                                          <p:attrName>ppt_h</p:attrName>
                                        </p:attrNameLst>
                                      </p:cBhvr>
                                      <p:tavLst>
                                        <p:tav tm="0">
                                          <p:val>
                                            <p:fltVal val="0"/>
                                          </p:val>
                                        </p:tav>
                                        <p:tav tm="100000">
                                          <p:val>
                                            <p:strVal val="#ppt_h"/>
                                          </p:val>
                                        </p:tav>
                                      </p:tavLst>
                                    </p:anim>
                                    <p:animEffect transition="in" filter="fade">
                                      <p:cBhvr>
                                        <p:cTn id="19" dur="500"/>
                                        <p:tgtEl>
                                          <p:spTgt spid="32"/>
                                        </p:tgtEl>
                                      </p:cBhvr>
                                    </p:animEffect>
                                  </p:childTnLst>
                                </p:cTn>
                              </p:par>
                            </p:childTnLst>
                          </p:cTn>
                        </p:par>
                        <p:par>
                          <p:cTn id="20" fill="hold">
                            <p:stCondLst>
                              <p:cond delay="1500"/>
                            </p:stCondLst>
                            <p:childTnLst>
                              <p:par>
                                <p:cTn id="21" presetID="18" presetClass="entr" presetSubtype="9"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strips(upLeft)">
                                      <p:cBhvr>
                                        <p:cTn id="23" dur="1000"/>
                                        <p:tgtEl>
                                          <p:spTgt spid="9"/>
                                        </p:tgtEl>
                                      </p:cBhvr>
                                    </p:animEffect>
                                  </p:childTnLst>
                                </p:cTn>
                              </p:par>
                              <p:par>
                                <p:cTn id="24" presetID="18" presetClass="entr" presetSubtype="3"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strips(upRight)">
                                      <p:cBhvr>
                                        <p:cTn id="26" dur="1000"/>
                                        <p:tgtEl>
                                          <p:spTgt spid="10"/>
                                        </p:tgtEl>
                                      </p:cBhvr>
                                    </p:animEffect>
                                  </p:childTnLst>
                                </p:cTn>
                              </p:par>
                              <p:par>
                                <p:cTn id="27" presetID="18" presetClass="entr" presetSubtype="6"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strips(downRight)">
                                      <p:cBhvr>
                                        <p:cTn id="29" dur="1000"/>
                                        <p:tgtEl>
                                          <p:spTgt spid="12"/>
                                        </p:tgtEl>
                                      </p:cBhvr>
                                    </p:animEffect>
                                  </p:childTnLst>
                                </p:cTn>
                              </p:par>
                              <p:par>
                                <p:cTn id="30" presetID="18" presetClass="entr" presetSubtype="12"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strips(downLeft)">
                                      <p:cBhvr>
                                        <p:cTn id="32" dur="1000"/>
                                        <p:tgtEl>
                                          <p:spTgt spid="11"/>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animEffect transition="in" filter="fade">
                                      <p:cBhvr>
                                        <p:cTn id="38" dur="500"/>
                                        <p:tgtEl>
                                          <p:spTgt spid="33"/>
                                        </p:tgtEl>
                                      </p:cBhvr>
                                    </p:animEffect>
                                  </p:childTnLst>
                                </p:cTn>
                              </p:par>
                            </p:childTnLst>
                          </p:cTn>
                        </p:par>
                        <p:par>
                          <p:cTn id="39" fill="hold">
                            <p:stCondLst>
                              <p:cond delay="3000"/>
                            </p:stCondLst>
                            <p:childTnLst>
                              <p:par>
                                <p:cTn id="40" presetID="18" presetClass="entr" presetSubtype="12"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strips(downLeft)">
                                      <p:cBhvr>
                                        <p:cTn id="42" dur="500"/>
                                        <p:tgtEl>
                                          <p:spTgt spid="15"/>
                                        </p:tgtEl>
                                      </p:cBhvr>
                                    </p:animEffect>
                                  </p:childTnLst>
                                </p:cTn>
                              </p:par>
                              <p:par>
                                <p:cTn id="43" presetID="2" presetClass="entr" presetSubtype="8" accel="50000" decel="50000"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additive="base">
                                        <p:cTn id="45" dur="500" fill="hold"/>
                                        <p:tgtEl>
                                          <p:spTgt spid="26"/>
                                        </p:tgtEl>
                                        <p:attrNameLst>
                                          <p:attrName>ppt_x</p:attrName>
                                        </p:attrNameLst>
                                      </p:cBhvr>
                                      <p:tavLst>
                                        <p:tav tm="0">
                                          <p:val>
                                            <p:strVal val="0-#ppt_w/2"/>
                                          </p:val>
                                        </p:tav>
                                        <p:tav tm="100000">
                                          <p:val>
                                            <p:strVal val="#ppt_x"/>
                                          </p:val>
                                        </p:tav>
                                      </p:tavLst>
                                    </p:anim>
                                    <p:anim calcmode="lin" valueType="num">
                                      <p:cBhvr additive="base">
                                        <p:cTn id="46" dur="500" fill="hold"/>
                                        <p:tgtEl>
                                          <p:spTgt spid="26"/>
                                        </p:tgtEl>
                                        <p:attrNameLst>
                                          <p:attrName>ppt_y</p:attrName>
                                        </p:attrNameLst>
                                      </p:cBhvr>
                                      <p:tavLst>
                                        <p:tav tm="0">
                                          <p:val>
                                            <p:strVal val="#ppt_y"/>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childTnLst>
                                </p:cTn>
                              </p:par>
                            </p:childTnLst>
                          </p:cTn>
                        </p:par>
                        <p:par>
                          <p:cTn id="53" fill="hold">
                            <p:stCondLst>
                              <p:cond delay="4000"/>
                            </p:stCondLst>
                            <p:childTnLst>
                              <p:par>
                                <p:cTn id="54" presetID="18" presetClass="entr" presetSubtype="9" fill="hold" grpId="0" nodeType="after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strips(upLeft)">
                                      <p:cBhvr>
                                        <p:cTn id="56" dur="500"/>
                                        <p:tgtEl>
                                          <p:spTgt spid="16"/>
                                        </p:tgtEl>
                                      </p:cBhvr>
                                    </p:animEffect>
                                  </p:childTnLst>
                                </p:cTn>
                              </p:par>
                              <p:par>
                                <p:cTn id="57" presetID="2" presetClass="entr" presetSubtype="8" accel="50000" decel="50000" fill="hold" nodeType="with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additive="base">
                                        <p:cTn id="59" dur="500" fill="hold"/>
                                        <p:tgtEl>
                                          <p:spTgt spid="23"/>
                                        </p:tgtEl>
                                        <p:attrNameLst>
                                          <p:attrName>ppt_x</p:attrName>
                                        </p:attrNameLst>
                                      </p:cBhvr>
                                      <p:tavLst>
                                        <p:tav tm="0">
                                          <p:val>
                                            <p:strVal val="0-#ppt_w/2"/>
                                          </p:val>
                                        </p:tav>
                                        <p:tav tm="100000">
                                          <p:val>
                                            <p:strVal val="#ppt_x"/>
                                          </p:val>
                                        </p:tav>
                                      </p:tavLst>
                                    </p:anim>
                                    <p:anim calcmode="lin" valueType="num">
                                      <p:cBhvr additive="base">
                                        <p:cTn id="60" dur="500" fill="hold"/>
                                        <p:tgtEl>
                                          <p:spTgt spid="23"/>
                                        </p:tgtEl>
                                        <p:attrNameLst>
                                          <p:attrName>ppt_y</p:attrName>
                                        </p:attrNameLst>
                                      </p:cBhvr>
                                      <p:tavLst>
                                        <p:tav tm="0">
                                          <p:val>
                                            <p:strVal val="#ppt_y"/>
                                          </p:val>
                                        </p:tav>
                                        <p:tav tm="100000">
                                          <p:val>
                                            <p:strVal val="#ppt_y"/>
                                          </p:val>
                                        </p:tav>
                                      </p:tavLst>
                                    </p:anim>
                                  </p:childTnLst>
                                </p:cTn>
                              </p:par>
                            </p:childTnLst>
                          </p:cTn>
                        </p:par>
                        <p:par>
                          <p:cTn id="61" fill="hold">
                            <p:stCondLst>
                              <p:cond delay="4500"/>
                            </p:stCondLst>
                            <p:childTnLst>
                              <p:par>
                                <p:cTn id="62" presetID="53" presetClass="entr" presetSubtype="16"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 calcmode="lin" valueType="num">
                                      <p:cBhvr>
                                        <p:cTn id="64" dur="500" fill="hold"/>
                                        <p:tgtEl>
                                          <p:spTgt spid="36"/>
                                        </p:tgtEl>
                                        <p:attrNameLst>
                                          <p:attrName>ppt_w</p:attrName>
                                        </p:attrNameLst>
                                      </p:cBhvr>
                                      <p:tavLst>
                                        <p:tav tm="0">
                                          <p:val>
                                            <p:fltVal val="0"/>
                                          </p:val>
                                        </p:tav>
                                        <p:tav tm="100000">
                                          <p:val>
                                            <p:strVal val="#ppt_w"/>
                                          </p:val>
                                        </p:tav>
                                      </p:tavLst>
                                    </p:anim>
                                    <p:anim calcmode="lin" valueType="num">
                                      <p:cBhvr>
                                        <p:cTn id="65" dur="500" fill="hold"/>
                                        <p:tgtEl>
                                          <p:spTgt spid="36"/>
                                        </p:tgtEl>
                                        <p:attrNameLst>
                                          <p:attrName>ppt_h</p:attrName>
                                        </p:attrNameLst>
                                      </p:cBhvr>
                                      <p:tavLst>
                                        <p:tav tm="0">
                                          <p:val>
                                            <p:fltVal val="0"/>
                                          </p:val>
                                        </p:tav>
                                        <p:tav tm="100000">
                                          <p:val>
                                            <p:strVal val="#ppt_h"/>
                                          </p:val>
                                        </p:tav>
                                      </p:tavLst>
                                    </p:anim>
                                    <p:animEffect transition="in" filter="fade">
                                      <p:cBhvr>
                                        <p:cTn id="66" dur="500"/>
                                        <p:tgtEl>
                                          <p:spTgt spid="36"/>
                                        </p:tgtEl>
                                      </p:cBhvr>
                                    </p:animEffect>
                                  </p:childTnLst>
                                </p:cTn>
                              </p:par>
                            </p:childTnLst>
                          </p:cTn>
                        </p:par>
                        <p:par>
                          <p:cTn id="67" fill="hold">
                            <p:stCondLst>
                              <p:cond delay="5000"/>
                            </p:stCondLst>
                            <p:childTnLst>
                              <p:par>
                                <p:cTn id="68" presetID="18" presetClass="entr" presetSubtype="3" fill="hold" grpId="0" nodeType="afterEffect">
                                  <p:stCondLst>
                                    <p:cond delay="0"/>
                                  </p:stCondLst>
                                  <p:childTnLst>
                                    <p:set>
                                      <p:cBhvr>
                                        <p:cTn id="69" dur="1" fill="hold">
                                          <p:stCondLst>
                                            <p:cond delay="0"/>
                                          </p:stCondLst>
                                        </p:cTn>
                                        <p:tgtEl>
                                          <p:spTgt spid="30"/>
                                        </p:tgtEl>
                                        <p:attrNameLst>
                                          <p:attrName>style.visibility</p:attrName>
                                        </p:attrNameLst>
                                      </p:cBhvr>
                                      <p:to>
                                        <p:strVal val="visible"/>
                                      </p:to>
                                    </p:set>
                                    <p:animEffect transition="in" filter="strips(upRight)">
                                      <p:cBhvr>
                                        <p:cTn id="70" dur="500"/>
                                        <p:tgtEl>
                                          <p:spTgt spid="30"/>
                                        </p:tgtEl>
                                      </p:cBhvr>
                                    </p:animEffect>
                                  </p:childTnLst>
                                </p:cTn>
                              </p:par>
                              <p:par>
                                <p:cTn id="71" presetID="2" presetClass="entr" presetSubtype="2" accel="50000" decel="50000" fill="hold" nodeType="with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additive="base">
                                        <p:cTn id="73" dur="500" fill="hold"/>
                                        <p:tgtEl>
                                          <p:spTgt spid="20"/>
                                        </p:tgtEl>
                                        <p:attrNameLst>
                                          <p:attrName>ppt_x</p:attrName>
                                        </p:attrNameLst>
                                      </p:cBhvr>
                                      <p:tavLst>
                                        <p:tav tm="0">
                                          <p:val>
                                            <p:strVal val="1+#ppt_w/2"/>
                                          </p:val>
                                        </p:tav>
                                        <p:tav tm="100000">
                                          <p:val>
                                            <p:strVal val="#ppt_x"/>
                                          </p:val>
                                        </p:tav>
                                      </p:tavLst>
                                    </p:anim>
                                    <p:anim calcmode="lin" valueType="num">
                                      <p:cBhvr additive="base">
                                        <p:cTn id="74" dur="500" fill="hold"/>
                                        <p:tgtEl>
                                          <p:spTgt spid="20"/>
                                        </p:tgtEl>
                                        <p:attrNameLst>
                                          <p:attrName>ppt_y</p:attrName>
                                        </p:attrNameLst>
                                      </p:cBhvr>
                                      <p:tavLst>
                                        <p:tav tm="0">
                                          <p:val>
                                            <p:strVal val="#ppt_y"/>
                                          </p:val>
                                        </p:tav>
                                        <p:tav tm="100000">
                                          <p:val>
                                            <p:strVal val="#ppt_y"/>
                                          </p:val>
                                        </p:tav>
                                      </p:tavLst>
                                    </p:anim>
                                  </p:childTnLst>
                                </p:cTn>
                              </p:par>
                            </p:childTnLst>
                          </p:cTn>
                        </p:par>
                        <p:par>
                          <p:cTn id="75" fill="hold">
                            <p:stCondLst>
                              <p:cond delay="5500"/>
                            </p:stCondLst>
                            <p:childTnLst>
                              <p:par>
                                <p:cTn id="76" presetID="53" presetClass="entr" presetSubtype="16" fill="hold" grpId="0"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childTnLst>
                                </p:cTn>
                              </p:par>
                            </p:childTnLst>
                          </p:cTn>
                        </p:par>
                        <p:par>
                          <p:cTn id="81" fill="hold">
                            <p:stCondLst>
                              <p:cond delay="6000"/>
                            </p:stCondLst>
                            <p:childTnLst>
                              <p:par>
                                <p:cTn id="82" presetID="18" presetClass="entr" presetSubtype="6" fill="hold" grpId="0" nodeType="afterEffect">
                                  <p:stCondLst>
                                    <p:cond delay="0"/>
                                  </p:stCondLst>
                                  <p:childTnLst>
                                    <p:set>
                                      <p:cBhvr>
                                        <p:cTn id="83" dur="1" fill="hold">
                                          <p:stCondLst>
                                            <p:cond delay="0"/>
                                          </p:stCondLst>
                                        </p:cTn>
                                        <p:tgtEl>
                                          <p:spTgt spid="31"/>
                                        </p:tgtEl>
                                        <p:attrNameLst>
                                          <p:attrName>style.visibility</p:attrName>
                                        </p:attrNameLst>
                                      </p:cBhvr>
                                      <p:to>
                                        <p:strVal val="visible"/>
                                      </p:to>
                                    </p:set>
                                    <p:animEffect transition="in" filter="strips(downRight)">
                                      <p:cBhvr>
                                        <p:cTn id="84" dur="500"/>
                                        <p:tgtEl>
                                          <p:spTgt spid="31"/>
                                        </p:tgtEl>
                                      </p:cBhvr>
                                    </p:animEffect>
                                  </p:childTnLst>
                                </p:cTn>
                              </p:par>
                              <p:par>
                                <p:cTn id="85" presetID="2" presetClass="entr" presetSubtype="2" accel="50000" decel="50000" fill="hold" nodeType="withEffect">
                                  <p:stCondLst>
                                    <p:cond delay="0"/>
                                  </p:stCondLst>
                                  <p:childTnLst>
                                    <p:set>
                                      <p:cBhvr>
                                        <p:cTn id="86" dur="1" fill="hold">
                                          <p:stCondLst>
                                            <p:cond delay="0"/>
                                          </p:stCondLst>
                                        </p:cTn>
                                        <p:tgtEl>
                                          <p:spTgt spid="17"/>
                                        </p:tgtEl>
                                        <p:attrNameLst>
                                          <p:attrName>style.visibility</p:attrName>
                                        </p:attrNameLst>
                                      </p:cBhvr>
                                      <p:to>
                                        <p:strVal val="visible"/>
                                      </p:to>
                                    </p:set>
                                    <p:anim calcmode="lin" valueType="num">
                                      <p:cBhvr additive="base">
                                        <p:cTn id="87" dur="500" fill="hold"/>
                                        <p:tgtEl>
                                          <p:spTgt spid="17"/>
                                        </p:tgtEl>
                                        <p:attrNameLst>
                                          <p:attrName>ppt_x</p:attrName>
                                        </p:attrNameLst>
                                      </p:cBhvr>
                                      <p:tavLst>
                                        <p:tav tm="0">
                                          <p:val>
                                            <p:strVal val="1+#ppt_w/2"/>
                                          </p:val>
                                        </p:tav>
                                        <p:tav tm="100000">
                                          <p:val>
                                            <p:strVal val="#ppt_x"/>
                                          </p:val>
                                        </p:tav>
                                      </p:tavLst>
                                    </p:anim>
                                    <p:anim calcmode="lin" valueType="num">
                                      <p:cBhvr additive="base">
                                        <p:cTn id="88"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30" grpId="0" animBg="1"/>
      <p:bldP spid="31" grpId="0" animBg="1"/>
      <p:bldP spid="15" grpId="0" animBg="1"/>
      <p:bldP spid="16" grpId="0" animBg="1"/>
      <p:bldP spid="9" grpId="0" animBg="1"/>
      <p:bldP spid="11" grpId="0" animBg="1"/>
      <p:bldP spid="12" grpId="0" animBg="1"/>
      <p:bldP spid="10" grpId="0" animBg="1"/>
      <p:bldP spid="32" grpId="0" animBg="1"/>
      <p:bldP spid="29" grpId="0"/>
      <p:bldP spid="33" grpId="0"/>
      <p:bldP spid="35" grpId="0"/>
      <p:bldP spid="3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21" name="Freeform: Shape 20"/>
          <p:cNvSpPr/>
          <p:nvPr/>
        </p:nvSpPr>
        <p:spPr>
          <a:xfrm rot="13625533">
            <a:off x="4164421" y="5373729"/>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p:cNvSpPr/>
          <p:nvPr/>
        </p:nvSpPr>
        <p:spPr>
          <a:xfrm rot="8225533">
            <a:off x="6998907" y="5027446"/>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p:cNvSpPr/>
          <p:nvPr/>
        </p:nvSpPr>
        <p:spPr>
          <a:xfrm rot="2825533">
            <a:off x="6598999" y="2182575"/>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p:cNvSpPr/>
          <p:nvPr/>
        </p:nvSpPr>
        <p:spPr>
          <a:xfrm rot="19025533">
            <a:off x="3758827" y="2523546"/>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Rectangle 3"/>
          <p:cNvSpPr>
            <a:spLocks noChangeAspect="1"/>
          </p:cNvSpPr>
          <p:nvPr/>
        </p:nvSpPr>
        <p:spPr>
          <a:xfrm rot="2700000">
            <a:off x="4200832" y="2051782"/>
            <a:ext cx="3794760" cy="3794760"/>
          </a:xfrm>
          <a:prstGeom prst="rect">
            <a:avLst/>
          </a:pr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p:cNvSpPr/>
          <p:nvPr/>
        </p:nvSpPr>
        <p:spPr>
          <a:xfrm>
            <a:off x="6908455" y="1938337"/>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p:cNvSpPr/>
          <p:nvPr/>
        </p:nvSpPr>
        <p:spPr>
          <a:xfrm rot="5400000">
            <a:off x="6059533" y="4257390"/>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p:nvPr/>
        </p:nvSpPr>
        <p:spPr>
          <a:xfrm rot="10800000">
            <a:off x="3750865" y="3354843"/>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p:cNvSpPr/>
          <p:nvPr/>
        </p:nvSpPr>
        <p:spPr>
          <a:xfrm rot="16200000">
            <a:off x="4594101" y="1030478"/>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57CCC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p:cNvSpPr/>
          <p:nvPr/>
        </p:nvSpPr>
        <p:spPr>
          <a:xfrm>
            <a:off x="8432455" y="1487605"/>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p:cNvSpPr/>
          <p:nvPr/>
        </p:nvSpPr>
        <p:spPr>
          <a:xfrm>
            <a:off x="8432455" y="4709154"/>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p:cNvSpPr/>
          <p:nvPr/>
        </p:nvSpPr>
        <p:spPr>
          <a:xfrm flipH="1">
            <a:off x="3015123" y="1487605"/>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p:cNvSpPr/>
          <p:nvPr/>
        </p:nvSpPr>
        <p:spPr>
          <a:xfrm flipH="1">
            <a:off x="2986720" y="4709154"/>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58"/>
          <p:cNvGrpSpPr/>
          <p:nvPr/>
        </p:nvGrpSpPr>
        <p:grpSpPr>
          <a:xfrm>
            <a:off x="8686801" y="2048648"/>
            <a:ext cx="2743200" cy="1069068"/>
            <a:chOff x="7174423" y="1352592"/>
            <a:chExt cx="3103410" cy="801800"/>
          </a:xfrm>
        </p:grpSpPr>
        <p:sp>
          <p:nvSpPr>
            <p:cNvPr id="36" name="TextBox 35"/>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Rectangle 36"/>
            <p:cNvSpPr/>
            <p:nvPr/>
          </p:nvSpPr>
          <p:spPr>
            <a:xfrm>
              <a:off x="7174424" y="1352592"/>
              <a:ext cx="1586880" cy="215492"/>
            </a:xfrm>
            <a:prstGeom prst="rect">
              <a:avLst/>
            </a:prstGeom>
          </p:spPr>
          <p:txBody>
            <a:bodyPr wrap="none" lIns="0" tIns="0" rIns="0" bIns="0">
              <a:spAutoFit/>
            </a:bodyPr>
            <a:lstStyle/>
            <a:p>
              <a:r>
                <a:rPr lang="en-US" sz="1867" b="1" dirty="0">
                  <a:solidFill>
                    <a:srgbClr val="FF7467"/>
                  </a:solidFill>
                </a:rPr>
                <a:t>Keyword Here</a:t>
              </a:r>
            </a:p>
          </p:txBody>
        </p:sp>
      </p:grpSp>
      <p:sp>
        <p:nvSpPr>
          <p:cNvPr id="38" name="Text Placeholder 3"/>
          <p:cNvSpPr txBox="1">
            <a:spLocks/>
          </p:cNvSpPr>
          <p:nvPr/>
        </p:nvSpPr>
        <p:spPr>
          <a:xfrm>
            <a:off x="8562833" y="1347749"/>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01</a:t>
            </a:r>
          </a:p>
        </p:txBody>
      </p:sp>
      <p:sp>
        <p:nvSpPr>
          <p:cNvPr id="40" name="TextBox 3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1" name="Text Placeholder 3"/>
          <p:cNvSpPr txBox="1">
            <a:spLocks/>
          </p:cNvSpPr>
          <p:nvPr/>
        </p:nvSpPr>
        <p:spPr>
          <a:xfrm>
            <a:off x="3084964" y="1334100"/>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04</a:t>
            </a:r>
          </a:p>
        </p:txBody>
      </p:sp>
      <p:sp>
        <p:nvSpPr>
          <p:cNvPr id="42" name="Text Placeholder 3"/>
          <p:cNvSpPr txBox="1">
            <a:spLocks/>
          </p:cNvSpPr>
          <p:nvPr/>
        </p:nvSpPr>
        <p:spPr>
          <a:xfrm>
            <a:off x="8562834" y="459732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02</a:t>
            </a:r>
          </a:p>
        </p:txBody>
      </p:sp>
      <p:sp>
        <p:nvSpPr>
          <p:cNvPr id="43" name="Text Placeholder 3"/>
          <p:cNvSpPr txBox="1">
            <a:spLocks/>
          </p:cNvSpPr>
          <p:nvPr/>
        </p:nvSpPr>
        <p:spPr>
          <a:xfrm>
            <a:off x="3084964" y="4583672"/>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03</a:t>
            </a:r>
          </a:p>
        </p:txBody>
      </p:sp>
      <p:grpSp>
        <p:nvGrpSpPr>
          <p:cNvPr id="44" name="Group 58"/>
          <p:cNvGrpSpPr/>
          <p:nvPr/>
        </p:nvGrpSpPr>
        <p:grpSpPr>
          <a:xfrm>
            <a:off x="8725752" y="5296105"/>
            <a:ext cx="2743200" cy="1069068"/>
            <a:chOff x="7174423" y="1352592"/>
            <a:chExt cx="3103410" cy="801800"/>
          </a:xfrm>
        </p:grpSpPr>
        <p:sp>
          <p:nvSpPr>
            <p:cNvPr id="45" name="TextBox 44"/>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6" name="Rectangle 45"/>
            <p:cNvSpPr/>
            <p:nvPr/>
          </p:nvSpPr>
          <p:spPr>
            <a:xfrm>
              <a:off x="7174424" y="1352592"/>
              <a:ext cx="1586880" cy="215492"/>
            </a:xfrm>
            <a:prstGeom prst="rect">
              <a:avLst/>
            </a:prstGeom>
          </p:spPr>
          <p:txBody>
            <a:bodyPr wrap="none" lIns="0" tIns="0" rIns="0" bIns="0">
              <a:spAutoFit/>
            </a:bodyPr>
            <a:lstStyle/>
            <a:p>
              <a:r>
                <a:rPr lang="en-US" sz="1867" b="1" dirty="0">
                  <a:solidFill>
                    <a:srgbClr val="4CC8EC"/>
                  </a:solidFill>
                </a:rPr>
                <a:t>Keyword Here</a:t>
              </a:r>
            </a:p>
          </p:txBody>
        </p:sp>
      </p:grpSp>
      <p:grpSp>
        <p:nvGrpSpPr>
          <p:cNvPr id="47" name="Group 58"/>
          <p:cNvGrpSpPr/>
          <p:nvPr/>
        </p:nvGrpSpPr>
        <p:grpSpPr>
          <a:xfrm>
            <a:off x="772281" y="2040291"/>
            <a:ext cx="2743200" cy="1065263"/>
            <a:chOff x="7174423" y="1355446"/>
            <a:chExt cx="3103410" cy="798946"/>
          </a:xfrm>
        </p:grpSpPr>
        <p:sp>
          <p:nvSpPr>
            <p:cNvPr id="48" name="TextBox 47"/>
            <p:cNvSpPr txBox="1"/>
            <p:nvPr/>
          </p:nvSpPr>
          <p:spPr>
            <a:xfrm>
              <a:off x="7174423" y="1600395"/>
              <a:ext cx="3103410"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Rectangle 48"/>
            <p:cNvSpPr/>
            <p:nvPr/>
          </p:nvSpPr>
          <p:spPr>
            <a:xfrm>
              <a:off x="8670487" y="1355446"/>
              <a:ext cx="1586880" cy="215492"/>
            </a:xfrm>
            <a:prstGeom prst="rect">
              <a:avLst/>
            </a:prstGeom>
          </p:spPr>
          <p:txBody>
            <a:bodyPr wrap="none" lIns="0" tIns="0" rIns="0" bIns="0">
              <a:spAutoFit/>
            </a:bodyPr>
            <a:lstStyle/>
            <a:p>
              <a:pPr algn="r"/>
              <a:r>
                <a:rPr lang="en-US" sz="1867" b="1" dirty="0">
                  <a:solidFill>
                    <a:srgbClr val="57CCC6"/>
                  </a:solidFill>
                </a:rPr>
                <a:t>Keyword Here</a:t>
              </a:r>
            </a:p>
          </p:txBody>
        </p:sp>
      </p:grpSp>
      <p:grpSp>
        <p:nvGrpSpPr>
          <p:cNvPr id="50" name="Group 58"/>
          <p:cNvGrpSpPr/>
          <p:nvPr/>
        </p:nvGrpSpPr>
        <p:grpSpPr>
          <a:xfrm>
            <a:off x="733330" y="5264945"/>
            <a:ext cx="2743200" cy="1065263"/>
            <a:chOff x="7174423" y="1355446"/>
            <a:chExt cx="3103410" cy="798946"/>
          </a:xfrm>
        </p:grpSpPr>
        <p:sp>
          <p:nvSpPr>
            <p:cNvPr id="51" name="TextBox 50"/>
            <p:cNvSpPr txBox="1"/>
            <p:nvPr/>
          </p:nvSpPr>
          <p:spPr>
            <a:xfrm>
              <a:off x="7174423" y="1600395"/>
              <a:ext cx="3103410"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2" name="Rectangle 51"/>
            <p:cNvSpPr/>
            <p:nvPr/>
          </p:nvSpPr>
          <p:spPr>
            <a:xfrm>
              <a:off x="8670487" y="1355446"/>
              <a:ext cx="1586880" cy="215492"/>
            </a:xfrm>
            <a:prstGeom prst="rect">
              <a:avLst/>
            </a:prstGeom>
          </p:spPr>
          <p:txBody>
            <a:bodyPr wrap="none" lIns="0" tIns="0" rIns="0" bIns="0">
              <a:spAutoFit/>
            </a:bodyPr>
            <a:lstStyle/>
            <a:p>
              <a:pPr algn="r"/>
              <a:r>
                <a:rPr lang="en-US" sz="1867" b="1" dirty="0">
                  <a:solidFill>
                    <a:srgbClr val="F4C956"/>
                  </a:solidFill>
                </a:rPr>
                <a:t>Keyword Here</a:t>
              </a:r>
            </a:p>
          </p:txBody>
        </p:sp>
      </p:grpSp>
      <p:grpSp>
        <p:nvGrpSpPr>
          <p:cNvPr id="53" name="Group 23"/>
          <p:cNvGrpSpPr>
            <a:grpSpLocks noChangeAspect="1"/>
          </p:cNvGrpSpPr>
          <p:nvPr/>
        </p:nvGrpSpPr>
        <p:grpSpPr>
          <a:xfrm>
            <a:off x="5665008" y="3543240"/>
            <a:ext cx="795529" cy="914400"/>
            <a:chOff x="7948613" y="2360612"/>
            <a:chExt cx="276225" cy="317500"/>
          </a:xfrm>
          <a:solidFill>
            <a:schemeClr val="accent5"/>
          </a:solidFill>
          <a:effectLst>
            <a:outerShdw blurRad="63500" sx="102000" sy="102000" algn="ctr" rotWithShape="0">
              <a:prstClr val="black">
                <a:alpha val="40000"/>
              </a:prstClr>
            </a:outerShdw>
          </a:effectLst>
        </p:grpSpPr>
        <p:sp>
          <p:nvSpPr>
            <p:cNvPr id="5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Freeform 370"/>
          <p:cNvSpPr>
            <a:spLocks noChangeAspect="1" noEditPoints="1"/>
          </p:cNvSpPr>
          <p:nvPr/>
        </p:nvSpPr>
        <p:spPr bwMode="auto">
          <a:xfrm>
            <a:off x="5157413" y="2083701"/>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64"/>
          <p:cNvSpPr>
            <a:spLocks noChangeAspect="1" noEditPoints="1"/>
          </p:cNvSpPr>
          <p:nvPr/>
        </p:nvSpPr>
        <p:spPr bwMode="auto">
          <a:xfrm>
            <a:off x="7414672" y="3098139"/>
            <a:ext cx="494350"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381"/>
          <p:cNvSpPr>
            <a:spLocks noChangeAspect="1" noEditPoints="1"/>
          </p:cNvSpPr>
          <p:nvPr/>
        </p:nvSpPr>
        <p:spPr bwMode="auto">
          <a:xfrm>
            <a:off x="4291965" y="4238613"/>
            <a:ext cx="534982" cy="484632"/>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374"/>
          <p:cNvSpPr>
            <a:spLocks noChangeAspect="1" noEditPoints="1"/>
          </p:cNvSpPr>
          <p:nvPr/>
        </p:nvSpPr>
        <p:spPr bwMode="auto">
          <a:xfrm>
            <a:off x="6193538" y="5251043"/>
            <a:ext cx="502920" cy="540933"/>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40617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par>
                                <p:cTn id="14" presetID="53" presetClass="entr" presetSubtype="16" fill="hold" nodeType="withEffect">
                                  <p:stCondLst>
                                    <p:cond delay="0"/>
                                  </p:stCondLst>
                                  <p:childTnLst>
                                    <p:set>
                                      <p:cBhvr>
                                        <p:cTn id="15" dur="1" fill="hold">
                                          <p:stCondLst>
                                            <p:cond delay="0"/>
                                          </p:stCondLst>
                                        </p:cTn>
                                        <p:tgtEl>
                                          <p:spTgt spid="53"/>
                                        </p:tgtEl>
                                        <p:attrNameLst>
                                          <p:attrName>style.visibility</p:attrName>
                                        </p:attrNameLst>
                                      </p:cBhvr>
                                      <p:to>
                                        <p:strVal val="visible"/>
                                      </p:to>
                                    </p:set>
                                    <p:anim calcmode="lin" valueType="num">
                                      <p:cBhvr>
                                        <p:cTn id="16" dur="500" fill="hold"/>
                                        <p:tgtEl>
                                          <p:spTgt spid="53"/>
                                        </p:tgtEl>
                                        <p:attrNameLst>
                                          <p:attrName>ppt_w</p:attrName>
                                        </p:attrNameLst>
                                      </p:cBhvr>
                                      <p:tavLst>
                                        <p:tav tm="0">
                                          <p:val>
                                            <p:fltVal val="0"/>
                                          </p:val>
                                        </p:tav>
                                        <p:tav tm="100000">
                                          <p:val>
                                            <p:strVal val="#ppt_w"/>
                                          </p:val>
                                        </p:tav>
                                      </p:tavLst>
                                    </p:anim>
                                    <p:anim calcmode="lin" valueType="num">
                                      <p:cBhvr>
                                        <p:cTn id="17" dur="500" fill="hold"/>
                                        <p:tgtEl>
                                          <p:spTgt spid="53"/>
                                        </p:tgtEl>
                                        <p:attrNameLst>
                                          <p:attrName>ppt_h</p:attrName>
                                        </p:attrNameLst>
                                      </p:cBhvr>
                                      <p:tavLst>
                                        <p:tav tm="0">
                                          <p:val>
                                            <p:fltVal val="0"/>
                                          </p:val>
                                        </p:tav>
                                        <p:tav tm="100000">
                                          <p:val>
                                            <p:strVal val="#ppt_h"/>
                                          </p:val>
                                        </p:tav>
                                      </p:tavLst>
                                    </p:anim>
                                    <p:animEffect transition="in" filter="fade">
                                      <p:cBhvr>
                                        <p:cTn id="18" dur="500"/>
                                        <p:tgtEl>
                                          <p:spTgt spid="53"/>
                                        </p:tgtEl>
                                      </p:cBhvr>
                                    </p:animEffect>
                                  </p:childTnLst>
                                </p:cTn>
                              </p:par>
                            </p:childTnLst>
                          </p:cTn>
                        </p:par>
                        <p:par>
                          <p:cTn id="19" fill="hold">
                            <p:stCondLst>
                              <p:cond delay="1000"/>
                            </p:stCondLst>
                            <p:childTnLst>
                              <p:par>
                                <p:cTn id="20" presetID="18" presetClass="entr" presetSubtype="3"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strips(upRight)">
                                      <p:cBhvr>
                                        <p:cTn id="22" dur="250"/>
                                        <p:tgtEl>
                                          <p:spTgt spid="13"/>
                                        </p:tgtEl>
                                      </p:cBhvr>
                                    </p:animEffect>
                                  </p:childTnLst>
                                </p:cTn>
                              </p:par>
                            </p:childTnLst>
                          </p:cTn>
                        </p:par>
                        <p:par>
                          <p:cTn id="23" fill="hold">
                            <p:stCondLst>
                              <p:cond delay="1250"/>
                            </p:stCondLst>
                            <p:childTnLst>
                              <p:par>
                                <p:cTn id="24" presetID="22" presetClass="entr" presetSubtype="1"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up)">
                                      <p:cBhvr>
                                        <p:cTn id="26" dur="750"/>
                                        <p:tgtEl>
                                          <p:spTgt spid="10"/>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57"/>
                                        </p:tgtEl>
                                        <p:attrNameLst>
                                          <p:attrName>style.visibility</p:attrName>
                                        </p:attrNameLst>
                                      </p:cBhvr>
                                      <p:to>
                                        <p:strVal val="visible"/>
                                      </p:to>
                                    </p:set>
                                    <p:anim calcmode="lin" valueType="num">
                                      <p:cBhvr>
                                        <p:cTn id="30" dur="500" fill="hold"/>
                                        <p:tgtEl>
                                          <p:spTgt spid="57"/>
                                        </p:tgtEl>
                                        <p:attrNameLst>
                                          <p:attrName>ppt_w</p:attrName>
                                        </p:attrNameLst>
                                      </p:cBhvr>
                                      <p:tavLst>
                                        <p:tav tm="0">
                                          <p:val>
                                            <p:fltVal val="0"/>
                                          </p:val>
                                        </p:tav>
                                        <p:tav tm="100000">
                                          <p:val>
                                            <p:strVal val="#ppt_w"/>
                                          </p:val>
                                        </p:tav>
                                      </p:tavLst>
                                    </p:anim>
                                    <p:anim calcmode="lin" valueType="num">
                                      <p:cBhvr>
                                        <p:cTn id="31" dur="500" fill="hold"/>
                                        <p:tgtEl>
                                          <p:spTgt spid="57"/>
                                        </p:tgtEl>
                                        <p:attrNameLst>
                                          <p:attrName>ppt_h</p:attrName>
                                        </p:attrNameLst>
                                      </p:cBhvr>
                                      <p:tavLst>
                                        <p:tav tm="0">
                                          <p:val>
                                            <p:fltVal val="0"/>
                                          </p:val>
                                        </p:tav>
                                        <p:tav tm="100000">
                                          <p:val>
                                            <p:strVal val="#ppt_h"/>
                                          </p:val>
                                        </p:tav>
                                      </p:tavLst>
                                    </p:anim>
                                    <p:animEffect transition="in" filter="fade">
                                      <p:cBhvr>
                                        <p:cTn id="32" dur="500"/>
                                        <p:tgtEl>
                                          <p:spTgt spid="57"/>
                                        </p:tgtEl>
                                      </p:cBhvr>
                                    </p:animEffect>
                                  </p:childTnLst>
                                </p:cTn>
                              </p:par>
                            </p:childTnLst>
                          </p:cTn>
                        </p:par>
                        <p:par>
                          <p:cTn id="33" fill="hold">
                            <p:stCondLst>
                              <p:cond delay="2500"/>
                            </p:stCondLst>
                            <p:childTnLst>
                              <p:par>
                                <p:cTn id="34" presetID="42"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38"/>
                                        </p:tgtEl>
                                        <p:attrNameLst>
                                          <p:attrName>style.visibility</p:attrName>
                                        </p:attrNameLst>
                                      </p:cBhvr>
                                      <p:to>
                                        <p:strVal val="visible"/>
                                      </p:to>
                                    </p:set>
                                    <p:animEffect transition="in" filter="fade">
                                      <p:cBhvr>
                                        <p:cTn id="42" dur="1000"/>
                                        <p:tgtEl>
                                          <p:spTgt spid="38"/>
                                        </p:tgtEl>
                                      </p:cBhvr>
                                    </p:animEffect>
                                    <p:anim calcmode="lin" valueType="num">
                                      <p:cBhvr>
                                        <p:cTn id="43" dur="1000" fill="hold"/>
                                        <p:tgtEl>
                                          <p:spTgt spid="38"/>
                                        </p:tgtEl>
                                        <p:attrNameLst>
                                          <p:attrName>ppt_x</p:attrName>
                                        </p:attrNameLst>
                                      </p:cBhvr>
                                      <p:tavLst>
                                        <p:tav tm="0">
                                          <p:val>
                                            <p:strVal val="#ppt_x"/>
                                          </p:val>
                                        </p:tav>
                                        <p:tav tm="100000">
                                          <p:val>
                                            <p:strVal val="#ppt_x"/>
                                          </p:val>
                                        </p:tav>
                                      </p:tavLst>
                                    </p:anim>
                                    <p:anim calcmode="lin" valueType="num">
                                      <p:cBhvr>
                                        <p:cTn id="44" dur="1000" fill="hold"/>
                                        <p:tgtEl>
                                          <p:spTgt spid="38"/>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2" presetClass="entr" presetSubtype="2" fill="hold" nodeType="afterEffect">
                                  <p:stCondLst>
                                    <p:cond delay="0"/>
                                  </p:stCondLst>
                                  <p:childTnLst>
                                    <p:set>
                                      <p:cBhvr>
                                        <p:cTn id="47" dur="1" fill="hold">
                                          <p:stCondLst>
                                            <p:cond delay="0"/>
                                          </p:stCondLst>
                                        </p:cTn>
                                        <p:tgtEl>
                                          <p:spTgt spid="35"/>
                                        </p:tgtEl>
                                        <p:attrNameLst>
                                          <p:attrName>style.visibility</p:attrName>
                                        </p:attrNameLst>
                                      </p:cBhvr>
                                      <p:to>
                                        <p:strVal val="visible"/>
                                      </p:to>
                                    </p:set>
                                    <p:anim calcmode="lin" valueType="num">
                                      <p:cBhvr additive="base">
                                        <p:cTn id="48" dur="500" fill="hold"/>
                                        <p:tgtEl>
                                          <p:spTgt spid="35"/>
                                        </p:tgtEl>
                                        <p:attrNameLst>
                                          <p:attrName>ppt_x</p:attrName>
                                        </p:attrNameLst>
                                      </p:cBhvr>
                                      <p:tavLst>
                                        <p:tav tm="0">
                                          <p:val>
                                            <p:strVal val="1+#ppt_w/2"/>
                                          </p:val>
                                        </p:tav>
                                        <p:tav tm="100000">
                                          <p:val>
                                            <p:strVal val="#ppt_x"/>
                                          </p:val>
                                        </p:tav>
                                      </p:tavLst>
                                    </p:anim>
                                    <p:anim calcmode="lin" valueType="num">
                                      <p:cBhvr additive="base">
                                        <p:cTn id="49" dur="500" fill="hold"/>
                                        <p:tgtEl>
                                          <p:spTgt spid="35"/>
                                        </p:tgtEl>
                                        <p:attrNameLst>
                                          <p:attrName>ppt_y</p:attrName>
                                        </p:attrNameLst>
                                      </p:cBhvr>
                                      <p:tavLst>
                                        <p:tav tm="0">
                                          <p:val>
                                            <p:strVal val="#ppt_y"/>
                                          </p:val>
                                        </p:tav>
                                        <p:tav tm="100000">
                                          <p:val>
                                            <p:strVal val="#ppt_y"/>
                                          </p:val>
                                        </p:tav>
                                      </p:tavLst>
                                    </p:anim>
                                  </p:childTnLst>
                                </p:cTn>
                              </p:par>
                            </p:childTnLst>
                          </p:cTn>
                        </p:par>
                        <p:par>
                          <p:cTn id="50" fill="hold">
                            <p:stCondLst>
                              <p:cond delay="5000"/>
                            </p:stCondLst>
                            <p:childTnLst>
                              <p:par>
                                <p:cTn id="51" presetID="18" presetClass="entr" presetSubtype="6"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strips(downRight)">
                                      <p:cBhvr>
                                        <p:cTn id="53" dur="250"/>
                                        <p:tgtEl>
                                          <p:spTgt spid="18"/>
                                        </p:tgtEl>
                                      </p:cBhvr>
                                    </p:animEffect>
                                  </p:childTnLst>
                                </p:cTn>
                              </p:par>
                            </p:childTnLst>
                          </p:cTn>
                        </p:par>
                        <p:par>
                          <p:cTn id="54" fill="hold">
                            <p:stCondLst>
                              <p:cond delay="5250"/>
                            </p:stCondLst>
                            <p:childTnLst>
                              <p:par>
                                <p:cTn id="55" presetID="22" presetClass="entr" presetSubtype="2"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right)">
                                      <p:cBhvr>
                                        <p:cTn id="57" dur="750"/>
                                        <p:tgtEl>
                                          <p:spTgt spid="19"/>
                                        </p:tgtEl>
                                      </p:cBhvr>
                                    </p:animEffect>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 calcmode="lin" valueType="num">
                                      <p:cBhvr>
                                        <p:cTn id="61" dur="500" fill="hold"/>
                                        <p:tgtEl>
                                          <p:spTgt spid="59"/>
                                        </p:tgtEl>
                                        <p:attrNameLst>
                                          <p:attrName>ppt_w</p:attrName>
                                        </p:attrNameLst>
                                      </p:cBhvr>
                                      <p:tavLst>
                                        <p:tav tm="0">
                                          <p:val>
                                            <p:fltVal val="0"/>
                                          </p:val>
                                        </p:tav>
                                        <p:tav tm="100000">
                                          <p:val>
                                            <p:strVal val="#ppt_w"/>
                                          </p:val>
                                        </p:tav>
                                      </p:tavLst>
                                    </p:anim>
                                    <p:anim calcmode="lin" valueType="num">
                                      <p:cBhvr>
                                        <p:cTn id="62" dur="500" fill="hold"/>
                                        <p:tgtEl>
                                          <p:spTgt spid="59"/>
                                        </p:tgtEl>
                                        <p:attrNameLst>
                                          <p:attrName>ppt_h</p:attrName>
                                        </p:attrNameLst>
                                      </p:cBhvr>
                                      <p:tavLst>
                                        <p:tav tm="0">
                                          <p:val>
                                            <p:fltVal val="0"/>
                                          </p:val>
                                        </p:tav>
                                        <p:tav tm="100000">
                                          <p:val>
                                            <p:strVal val="#ppt_h"/>
                                          </p:val>
                                        </p:tav>
                                      </p:tavLst>
                                    </p:anim>
                                    <p:animEffect transition="in" filter="fade">
                                      <p:cBhvr>
                                        <p:cTn id="63" dur="500"/>
                                        <p:tgtEl>
                                          <p:spTgt spid="59"/>
                                        </p:tgtEl>
                                      </p:cBhvr>
                                    </p:animEffect>
                                  </p:childTnLst>
                                </p:cTn>
                              </p:par>
                            </p:childTnLst>
                          </p:cTn>
                        </p:par>
                        <p:par>
                          <p:cTn id="64" fill="hold">
                            <p:stCondLst>
                              <p:cond delay="65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1000"/>
                                        <p:tgtEl>
                                          <p:spTgt spid="32"/>
                                        </p:tgtEl>
                                      </p:cBhvr>
                                    </p:animEffect>
                                    <p:anim calcmode="lin" valueType="num">
                                      <p:cBhvr>
                                        <p:cTn id="68" dur="1000" fill="hold"/>
                                        <p:tgtEl>
                                          <p:spTgt spid="32"/>
                                        </p:tgtEl>
                                        <p:attrNameLst>
                                          <p:attrName>ppt_x</p:attrName>
                                        </p:attrNameLst>
                                      </p:cBhvr>
                                      <p:tavLst>
                                        <p:tav tm="0">
                                          <p:val>
                                            <p:strVal val="#ppt_x"/>
                                          </p:val>
                                        </p:tav>
                                        <p:tav tm="100000">
                                          <p:val>
                                            <p:strVal val="#ppt_x"/>
                                          </p:val>
                                        </p:tav>
                                      </p:tavLst>
                                    </p:anim>
                                    <p:anim calcmode="lin" valueType="num">
                                      <p:cBhvr>
                                        <p:cTn id="69" dur="10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500"/>
                            </p:stCondLst>
                            <p:childTnLst>
                              <p:par>
                                <p:cTn id="77" presetID="2" presetClass="entr" presetSubtype="2" fill="hold" nodeType="afterEffect">
                                  <p:stCondLst>
                                    <p:cond delay="0"/>
                                  </p:stCondLst>
                                  <p:childTnLst>
                                    <p:set>
                                      <p:cBhvr>
                                        <p:cTn id="78" dur="1" fill="hold">
                                          <p:stCondLst>
                                            <p:cond delay="0"/>
                                          </p:stCondLst>
                                        </p:cTn>
                                        <p:tgtEl>
                                          <p:spTgt spid="44"/>
                                        </p:tgtEl>
                                        <p:attrNameLst>
                                          <p:attrName>style.visibility</p:attrName>
                                        </p:attrNameLst>
                                      </p:cBhvr>
                                      <p:to>
                                        <p:strVal val="visible"/>
                                      </p:to>
                                    </p:set>
                                    <p:anim calcmode="lin" valueType="num">
                                      <p:cBhvr additive="base">
                                        <p:cTn id="79" dur="500" fill="hold"/>
                                        <p:tgtEl>
                                          <p:spTgt spid="44"/>
                                        </p:tgtEl>
                                        <p:attrNameLst>
                                          <p:attrName>ppt_x</p:attrName>
                                        </p:attrNameLst>
                                      </p:cBhvr>
                                      <p:tavLst>
                                        <p:tav tm="0">
                                          <p:val>
                                            <p:strVal val="1+#ppt_w/2"/>
                                          </p:val>
                                        </p:tav>
                                        <p:tav tm="100000">
                                          <p:val>
                                            <p:strVal val="#ppt_x"/>
                                          </p:val>
                                        </p:tav>
                                      </p:tavLst>
                                    </p:anim>
                                    <p:anim calcmode="lin" valueType="num">
                                      <p:cBhvr additive="base">
                                        <p:cTn id="80" dur="500" fill="hold"/>
                                        <p:tgtEl>
                                          <p:spTgt spid="44"/>
                                        </p:tgtEl>
                                        <p:attrNameLst>
                                          <p:attrName>ppt_y</p:attrName>
                                        </p:attrNameLst>
                                      </p:cBhvr>
                                      <p:tavLst>
                                        <p:tav tm="0">
                                          <p:val>
                                            <p:strVal val="#ppt_y"/>
                                          </p:val>
                                        </p:tav>
                                        <p:tav tm="100000">
                                          <p:val>
                                            <p:strVal val="#ppt_y"/>
                                          </p:val>
                                        </p:tav>
                                      </p:tavLst>
                                    </p:anim>
                                  </p:childTnLst>
                                </p:cTn>
                              </p:par>
                            </p:childTnLst>
                          </p:cTn>
                        </p:par>
                        <p:par>
                          <p:cTn id="81" fill="hold">
                            <p:stCondLst>
                              <p:cond delay="9000"/>
                            </p:stCondLst>
                            <p:childTnLst>
                              <p:par>
                                <p:cTn id="82" presetID="18" presetClass="entr" presetSubtype="12" fill="hold" grpId="0" nodeType="afterEffect">
                                  <p:stCondLst>
                                    <p:cond delay="0"/>
                                  </p:stCondLst>
                                  <p:childTnLst>
                                    <p:set>
                                      <p:cBhvr>
                                        <p:cTn id="83" dur="1" fill="hold">
                                          <p:stCondLst>
                                            <p:cond delay="0"/>
                                          </p:stCondLst>
                                        </p:cTn>
                                        <p:tgtEl>
                                          <p:spTgt spid="21"/>
                                        </p:tgtEl>
                                        <p:attrNameLst>
                                          <p:attrName>style.visibility</p:attrName>
                                        </p:attrNameLst>
                                      </p:cBhvr>
                                      <p:to>
                                        <p:strVal val="visible"/>
                                      </p:to>
                                    </p:set>
                                    <p:animEffect transition="in" filter="strips(downLeft)">
                                      <p:cBhvr>
                                        <p:cTn id="84" dur="250"/>
                                        <p:tgtEl>
                                          <p:spTgt spid="21"/>
                                        </p:tgtEl>
                                      </p:cBhvr>
                                    </p:animEffect>
                                  </p:childTnLst>
                                </p:cTn>
                              </p:par>
                            </p:childTnLst>
                          </p:cTn>
                        </p:par>
                        <p:par>
                          <p:cTn id="85" fill="hold">
                            <p:stCondLst>
                              <p:cond delay="9250"/>
                            </p:stCondLst>
                            <p:childTnLst>
                              <p:par>
                                <p:cTn id="86" presetID="22" presetClass="entr" presetSubtype="4" fill="hold" grpId="0" nodeType="afterEffect">
                                  <p:stCondLst>
                                    <p:cond delay="0"/>
                                  </p:stCondLst>
                                  <p:childTnLst>
                                    <p:set>
                                      <p:cBhvr>
                                        <p:cTn id="87" dur="1" fill="hold">
                                          <p:stCondLst>
                                            <p:cond delay="0"/>
                                          </p:stCondLst>
                                        </p:cTn>
                                        <p:tgtEl>
                                          <p:spTgt spid="22"/>
                                        </p:tgtEl>
                                        <p:attrNameLst>
                                          <p:attrName>style.visibility</p:attrName>
                                        </p:attrNameLst>
                                      </p:cBhvr>
                                      <p:to>
                                        <p:strVal val="visible"/>
                                      </p:to>
                                    </p:set>
                                    <p:animEffect transition="in" filter="wipe(down)">
                                      <p:cBhvr>
                                        <p:cTn id="88" dur="750"/>
                                        <p:tgtEl>
                                          <p:spTgt spid="22"/>
                                        </p:tgtEl>
                                      </p:cBhvr>
                                    </p:animEffect>
                                  </p:childTnLst>
                                </p:cTn>
                              </p:par>
                            </p:childTnLst>
                          </p:cTn>
                        </p:par>
                        <p:par>
                          <p:cTn id="89" fill="hold">
                            <p:stCondLst>
                              <p:cond delay="10000"/>
                            </p:stCondLst>
                            <p:childTnLst>
                              <p:par>
                                <p:cTn id="90" presetID="53" presetClass="entr" presetSubtype="16" fill="hold" grpId="0" nodeType="afterEffect">
                                  <p:stCondLst>
                                    <p:cond delay="0"/>
                                  </p:stCondLst>
                                  <p:childTnLst>
                                    <p:set>
                                      <p:cBhvr>
                                        <p:cTn id="91" dur="1" fill="hold">
                                          <p:stCondLst>
                                            <p:cond delay="0"/>
                                          </p:stCondLst>
                                        </p:cTn>
                                        <p:tgtEl>
                                          <p:spTgt spid="58"/>
                                        </p:tgtEl>
                                        <p:attrNameLst>
                                          <p:attrName>style.visibility</p:attrName>
                                        </p:attrNameLst>
                                      </p:cBhvr>
                                      <p:to>
                                        <p:strVal val="visible"/>
                                      </p:to>
                                    </p:set>
                                    <p:anim calcmode="lin" valueType="num">
                                      <p:cBhvr>
                                        <p:cTn id="92" dur="500" fill="hold"/>
                                        <p:tgtEl>
                                          <p:spTgt spid="58"/>
                                        </p:tgtEl>
                                        <p:attrNameLst>
                                          <p:attrName>ppt_w</p:attrName>
                                        </p:attrNameLst>
                                      </p:cBhvr>
                                      <p:tavLst>
                                        <p:tav tm="0">
                                          <p:val>
                                            <p:fltVal val="0"/>
                                          </p:val>
                                        </p:tav>
                                        <p:tav tm="100000">
                                          <p:val>
                                            <p:strVal val="#ppt_w"/>
                                          </p:val>
                                        </p:tav>
                                      </p:tavLst>
                                    </p:anim>
                                    <p:anim calcmode="lin" valueType="num">
                                      <p:cBhvr>
                                        <p:cTn id="93" dur="500" fill="hold"/>
                                        <p:tgtEl>
                                          <p:spTgt spid="58"/>
                                        </p:tgtEl>
                                        <p:attrNameLst>
                                          <p:attrName>ppt_h</p:attrName>
                                        </p:attrNameLst>
                                      </p:cBhvr>
                                      <p:tavLst>
                                        <p:tav tm="0">
                                          <p:val>
                                            <p:fltVal val="0"/>
                                          </p:val>
                                        </p:tav>
                                        <p:tav tm="100000">
                                          <p:val>
                                            <p:strVal val="#ppt_h"/>
                                          </p:val>
                                        </p:tav>
                                      </p:tavLst>
                                    </p:anim>
                                    <p:animEffect transition="in" filter="fade">
                                      <p:cBhvr>
                                        <p:cTn id="94" dur="500"/>
                                        <p:tgtEl>
                                          <p:spTgt spid="58"/>
                                        </p:tgtEl>
                                      </p:cBhvr>
                                    </p:animEffect>
                                  </p:childTnLst>
                                </p:cTn>
                              </p:par>
                            </p:childTnLst>
                          </p:cTn>
                        </p:par>
                        <p:par>
                          <p:cTn id="95" fill="hold">
                            <p:stCondLst>
                              <p:cond delay="1050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42" presetClass="entr" presetSubtype="0" fill="hold" grpId="0" nodeType="afterEffect">
                                  <p:stCondLst>
                                    <p:cond delay="0"/>
                                  </p:stCondLst>
                                  <p:childTnLst>
                                    <p:set>
                                      <p:cBhvr>
                                        <p:cTn id="103" dur="1" fill="hold">
                                          <p:stCondLst>
                                            <p:cond delay="0"/>
                                          </p:stCondLst>
                                        </p:cTn>
                                        <p:tgtEl>
                                          <p:spTgt spid="43"/>
                                        </p:tgtEl>
                                        <p:attrNameLst>
                                          <p:attrName>style.visibility</p:attrName>
                                        </p:attrNameLst>
                                      </p:cBhvr>
                                      <p:to>
                                        <p:strVal val="visible"/>
                                      </p:to>
                                    </p:set>
                                    <p:animEffect transition="in" filter="fade">
                                      <p:cBhvr>
                                        <p:cTn id="104" dur="1000"/>
                                        <p:tgtEl>
                                          <p:spTgt spid="43"/>
                                        </p:tgtEl>
                                      </p:cBhvr>
                                    </p:animEffect>
                                    <p:anim calcmode="lin" valueType="num">
                                      <p:cBhvr>
                                        <p:cTn id="105" dur="1000" fill="hold"/>
                                        <p:tgtEl>
                                          <p:spTgt spid="43"/>
                                        </p:tgtEl>
                                        <p:attrNameLst>
                                          <p:attrName>ppt_x</p:attrName>
                                        </p:attrNameLst>
                                      </p:cBhvr>
                                      <p:tavLst>
                                        <p:tav tm="0">
                                          <p:val>
                                            <p:strVal val="#ppt_x"/>
                                          </p:val>
                                        </p:tav>
                                        <p:tav tm="100000">
                                          <p:val>
                                            <p:strVal val="#ppt_x"/>
                                          </p:val>
                                        </p:tav>
                                      </p:tavLst>
                                    </p:anim>
                                    <p:anim calcmode="lin" valueType="num">
                                      <p:cBhvr>
                                        <p:cTn id="106" dur="1000" fill="hold"/>
                                        <p:tgtEl>
                                          <p:spTgt spid="43"/>
                                        </p:tgtEl>
                                        <p:attrNameLst>
                                          <p:attrName>ppt_y</p:attrName>
                                        </p:attrNameLst>
                                      </p:cBhvr>
                                      <p:tavLst>
                                        <p:tav tm="0">
                                          <p:val>
                                            <p:strVal val="#ppt_y+.1"/>
                                          </p:val>
                                        </p:tav>
                                        <p:tav tm="100000">
                                          <p:val>
                                            <p:strVal val="#ppt_y"/>
                                          </p:val>
                                        </p:tav>
                                      </p:tavLst>
                                    </p:anim>
                                  </p:childTnLst>
                                </p:cTn>
                              </p:par>
                            </p:childTnLst>
                          </p:cTn>
                        </p:par>
                        <p:par>
                          <p:cTn id="107" fill="hold">
                            <p:stCondLst>
                              <p:cond delay="12500"/>
                            </p:stCondLst>
                            <p:childTnLst>
                              <p:par>
                                <p:cTn id="108" presetID="2" presetClass="entr" presetSubtype="2" fill="hold" nodeType="afterEffect">
                                  <p:stCondLst>
                                    <p:cond delay="0"/>
                                  </p:stCondLst>
                                  <p:childTnLst>
                                    <p:set>
                                      <p:cBhvr>
                                        <p:cTn id="109" dur="1" fill="hold">
                                          <p:stCondLst>
                                            <p:cond delay="0"/>
                                          </p:stCondLst>
                                        </p:cTn>
                                        <p:tgtEl>
                                          <p:spTgt spid="50"/>
                                        </p:tgtEl>
                                        <p:attrNameLst>
                                          <p:attrName>style.visibility</p:attrName>
                                        </p:attrNameLst>
                                      </p:cBhvr>
                                      <p:to>
                                        <p:strVal val="visible"/>
                                      </p:to>
                                    </p:set>
                                    <p:anim calcmode="lin" valueType="num">
                                      <p:cBhvr additive="base">
                                        <p:cTn id="110" dur="500" fill="hold"/>
                                        <p:tgtEl>
                                          <p:spTgt spid="50"/>
                                        </p:tgtEl>
                                        <p:attrNameLst>
                                          <p:attrName>ppt_x</p:attrName>
                                        </p:attrNameLst>
                                      </p:cBhvr>
                                      <p:tavLst>
                                        <p:tav tm="0">
                                          <p:val>
                                            <p:strVal val="1+#ppt_w/2"/>
                                          </p:val>
                                        </p:tav>
                                        <p:tav tm="100000">
                                          <p:val>
                                            <p:strVal val="#ppt_x"/>
                                          </p:val>
                                        </p:tav>
                                      </p:tavLst>
                                    </p:anim>
                                    <p:anim calcmode="lin" valueType="num">
                                      <p:cBhvr additive="base">
                                        <p:cTn id="111" dur="500" fill="hold"/>
                                        <p:tgtEl>
                                          <p:spTgt spid="50"/>
                                        </p:tgtEl>
                                        <p:attrNameLst>
                                          <p:attrName>ppt_y</p:attrName>
                                        </p:attrNameLst>
                                      </p:cBhvr>
                                      <p:tavLst>
                                        <p:tav tm="0">
                                          <p:val>
                                            <p:strVal val="#ppt_y"/>
                                          </p:val>
                                        </p:tav>
                                        <p:tav tm="100000">
                                          <p:val>
                                            <p:strVal val="#ppt_y"/>
                                          </p:val>
                                        </p:tav>
                                      </p:tavLst>
                                    </p:anim>
                                  </p:childTnLst>
                                </p:cTn>
                              </p:par>
                            </p:childTnLst>
                          </p:cTn>
                        </p:par>
                        <p:par>
                          <p:cTn id="112" fill="hold">
                            <p:stCondLst>
                              <p:cond delay="13000"/>
                            </p:stCondLst>
                            <p:childTnLst>
                              <p:par>
                                <p:cTn id="113" presetID="18" presetClass="entr" presetSubtype="9" fill="hold" grpId="0" nodeType="after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strips(upLeft)">
                                      <p:cBhvr>
                                        <p:cTn id="115" dur="250"/>
                                        <p:tgtEl>
                                          <p:spTgt spid="24"/>
                                        </p:tgtEl>
                                      </p:cBhvr>
                                    </p:animEffect>
                                  </p:childTnLst>
                                </p:cTn>
                              </p:par>
                            </p:childTnLst>
                          </p:cTn>
                        </p:par>
                        <p:par>
                          <p:cTn id="116" fill="hold">
                            <p:stCondLst>
                              <p:cond delay="13250"/>
                            </p:stCondLst>
                            <p:childTnLst>
                              <p:par>
                                <p:cTn id="117" presetID="22" presetClass="entr" presetSubtype="8" fill="hold" grpId="0" nodeType="afterEffect">
                                  <p:stCondLst>
                                    <p:cond delay="0"/>
                                  </p:stCondLst>
                                  <p:childTnLst>
                                    <p:set>
                                      <p:cBhvr>
                                        <p:cTn id="118" dur="1" fill="hold">
                                          <p:stCondLst>
                                            <p:cond delay="0"/>
                                          </p:stCondLst>
                                        </p:cTn>
                                        <p:tgtEl>
                                          <p:spTgt spid="25"/>
                                        </p:tgtEl>
                                        <p:attrNameLst>
                                          <p:attrName>style.visibility</p:attrName>
                                        </p:attrNameLst>
                                      </p:cBhvr>
                                      <p:to>
                                        <p:strVal val="visible"/>
                                      </p:to>
                                    </p:set>
                                    <p:animEffect transition="in" filter="wipe(left)">
                                      <p:cBhvr>
                                        <p:cTn id="119" dur="750"/>
                                        <p:tgtEl>
                                          <p:spTgt spid="25"/>
                                        </p:tgtEl>
                                      </p:cBhvr>
                                    </p:animEffect>
                                  </p:childTnLst>
                                </p:cTn>
                              </p:par>
                            </p:childTnLst>
                          </p:cTn>
                        </p:par>
                        <p:par>
                          <p:cTn id="120" fill="hold">
                            <p:stCondLst>
                              <p:cond delay="14000"/>
                            </p:stCondLst>
                            <p:childTnLst>
                              <p:par>
                                <p:cTn id="121" presetID="53" presetClass="entr" presetSubtype="16"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 calcmode="lin" valueType="num">
                                      <p:cBhvr>
                                        <p:cTn id="123" dur="500" fill="hold"/>
                                        <p:tgtEl>
                                          <p:spTgt spid="56"/>
                                        </p:tgtEl>
                                        <p:attrNameLst>
                                          <p:attrName>ppt_w</p:attrName>
                                        </p:attrNameLst>
                                      </p:cBhvr>
                                      <p:tavLst>
                                        <p:tav tm="0">
                                          <p:val>
                                            <p:fltVal val="0"/>
                                          </p:val>
                                        </p:tav>
                                        <p:tav tm="100000">
                                          <p:val>
                                            <p:strVal val="#ppt_w"/>
                                          </p:val>
                                        </p:tav>
                                      </p:tavLst>
                                    </p:anim>
                                    <p:anim calcmode="lin" valueType="num">
                                      <p:cBhvr>
                                        <p:cTn id="124" dur="500" fill="hold"/>
                                        <p:tgtEl>
                                          <p:spTgt spid="56"/>
                                        </p:tgtEl>
                                        <p:attrNameLst>
                                          <p:attrName>ppt_h</p:attrName>
                                        </p:attrNameLst>
                                      </p:cBhvr>
                                      <p:tavLst>
                                        <p:tav tm="0">
                                          <p:val>
                                            <p:fltVal val="0"/>
                                          </p:val>
                                        </p:tav>
                                        <p:tav tm="100000">
                                          <p:val>
                                            <p:strVal val="#ppt_h"/>
                                          </p:val>
                                        </p:tav>
                                      </p:tavLst>
                                    </p:anim>
                                    <p:animEffect transition="in" filter="fade">
                                      <p:cBhvr>
                                        <p:cTn id="125" dur="500"/>
                                        <p:tgtEl>
                                          <p:spTgt spid="56"/>
                                        </p:tgtEl>
                                      </p:cBhvr>
                                    </p:animEffect>
                                  </p:childTnLst>
                                </p:cTn>
                              </p:par>
                            </p:childTnLst>
                          </p:cTn>
                        </p:par>
                        <p:par>
                          <p:cTn id="126" fill="hold">
                            <p:stCondLst>
                              <p:cond delay="1450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500"/>
                            </p:stCondLst>
                            <p:childTnLst>
                              <p:par>
                                <p:cTn id="133" presetID="42" presetClass="entr" presetSubtype="0" fill="hold" grpId="0" nodeType="afterEffect">
                                  <p:stCondLst>
                                    <p:cond delay="0"/>
                                  </p:stCondLst>
                                  <p:childTnLst>
                                    <p:set>
                                      <p:cBhvr>
                                        <p:cTn id="134" dur="1" fill="hold">
                                          <p:stCondLst>
                                            <p:cond delay="0"/>
                                          </p:stCondLst>
                                        </p:cTn>
                                        <p:tgtEl>
                                          <p:spTgt spid="41"/>
                                        </p:tgtEl>
                                        <p:attrNameLst>
                                          <p:attrName>style.visibility</p:attrName>
                                        </p:attrNameLst>
                                      </p:cBhvr>
                                      <p:to>
                                        <p:strVal val="visible"/>
                                      </p:to>
                                    </p:set>
                                    <p:animEffect transition="in" filter="fade">
                                      <p:cBhvr>
                                        <p:cTn id="135" dur="1000"/>
                                        <p:tgtEl>
                                          <p:spTgt spid="41"/>
                                        </p:tgtEl>
                                      </p:cBhvr>
                                    </p:animEffect>
                                    <p:anim calcmode="lin" valueType="num">
                                      <p:cBhvr>
                                        <p:cTn id="136" dur="1000" fill="hold"/>
                                        <p:tgtEl>
                                          <p:spTgt spid="41"/>
                                        </p:tgtEl>
                                        <p:attrNameLst>
                                          <p:attrName>ppt_x</p:attrName>
                                        </p:attrNameLst>
                                      </p:cBhvr>
                                      <p:tavLst>
                                        <p:tav tm="0">
                                          <p:val>
                                            <p:strVal val="#ppt_x"/>
                                          </p:val>
                                        </p:tav>
                                        <p:tav tm="100000">
                                          <p:val>
                                            <p:strVal val="#ppt_x"/>
                                          </p:val>
                                        </p:tav>
                                      </p:tavLst>
                                    </p:anim>
                                    <p:anim calcmode="lin" valueType="num">
                                      <p:cBhvr>
                                        <p:cTn id="137" dur="1000" fill="hold"/>
                                        <p:tgtEl>
                                          <p:spTgt spid="41"/>
                                        </p:tgtEl>
                                        <p:attrNameLst>
                                          <p:attrName>ppt_y</p:attrName>
                                        </p:attrNameLst>
                                      </p:cBhvr>
                                      <p:tavLst>
                                        <p:tav tm="0">
                                          <p:val>
                                            <p:strVal val="#ppt_y+.1"/>
                                          </p:val>
                                        </p:tav>
                                        <p:tav tm="100000">
                                          <p:val>
                                            <p:strVal val="#ppt_y"/>
                                          </p:val>
                                        </p:tav>
                                      </p:tavLst>
                                    </p:anim>
                                  </p:childTnLst>
                                </p:cTn>
                              </p:par>
                            </p:childTnLst>
                          </p:cTn>
                        </p:par>
                        <p:par>
                          <p:cTn id="138" fill="hold">
                            <p:stCondLst>
                              <p:cond delay="16500"/>
                            </p:stCondLst>
                            <p:childTnLst>
                              <p:par>
                                <p:cTn id="139" presetID="2" presetClass="entr" presetSubtype="2" fill="hold" nodeType="afterEffect">
                                  <p:stCondLst>
                                    <p:cond delay="0"/>
                                  </p:stCondLst>
                                  <p:childTnLst>
                                    <p:set>
                                      <p:cBhvr>
                                        <p:cTn id="140" dur="1" fill="hold">
                                          <p:stCondLst>
                                            <p:cond delay="0"/>
                                          </p:stCondLst>
                                        </p:cTn>
                                        <p:tgtEl>
                                          <p:spTgt spid="47"/>
                                        </p:tgtEl>
                                        <p:attrNameLst>
                                          <p:attrName>style.visibility</p:attrName>
                                        </p:attrNameLst>
                                      </p:cBhvr>
                                      <p:to>
                                        <p:strVal val="visible"/>
                                      </p:to>
                                    </p:set>
                                    <p:anim calcmode="lin" valueType="num">
                                      <p:cBhvr additive="base">
                                        <p:cTn id="141" dur="500" fill="hold"/>
                                        <p:tgtEl>
                                          <p:spTgt spid="47"/>
                                        </p:tgtEl>
                                        <p:attrNameLst>
                                          <p:attrName>ppt_x</p:attrName>
                                        </p:attrNameLst>
                                      </p:cBhvr>
                                      <p:tavLst>
                                        <p:tav tm="0">
                                          <p:val>
                                            <p:strVal val="1+#ppt_w/2"/>
                                          </p:val>
                                        </p:tav>
                                        <p:tav tm="100000">
                                          <p:val>
                                            <p:strVal val="#ppt_x"/>
                                          </p:val>
                                        </p:tav>
                                      </p:tavLst>
                                    </p:anim>
                                    <p:anim calcmode="lin" valueType="num">
                                      <p:cBhvr additive="base">
                                        <p:cTn id="142" dur="500" fill="hold"/>
                                        <p:tgtEl>
                                          <p:spTgt spid="4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8" grpId="0" animBg="1"/>
      <p:bldP spid="13" grpId="0" animBg="1"/>
      <p:bldP spid="24" grpId="0" animBg="1"/>
      <p:bldP spid="4" grpId="0" animBg="1"/>
      <p:bldP spid="10" grpId="0" animBg="1"/>
      <p:bldP spid="19" grpId="0" animBg="1"/>
      <p:bldP spid="22" grpId="0" animBg="1"/>
      <p:bldP spid="25" grpId="0" animBg="1"/>
      <p:bldP spid="31" grpId="0" animBg="1"/>
      <p:bldP spid="32" grpId="0" animBg="1"/>
      <p:bldP spid="33" grpId="0" animBg="1"/>
      <p:bldP spid="34" grpId="0" animBg="1"/>
      <p:bldP spid="38" grpId="0"/>
      <p:bldP spid="40" grpId="0"/>
      <p:bldP spid="41" grpId="0"/>
      <p:bldP spid="42" grpId="0"/>
      <p:bldP spid="43" grpId="0"/>
      <p:bldP spid="56" grpId="0" animBg="1"/>
      <p:bldP spid="57" grpId="0" animBg="1"/>
      <p:bldP spid="58" grpId="0" animBg="1"/>
      <p:bldP spid="5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a:t>
            </a:r>
            <a:endParaRPr lang="en-US" sz="300" b="1" dirty="0">
              <a:solidFill>
                <a:srgbClr val="F4C956"/>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a:t>
            </a:r>
            <a:endParaRPr lang="en-US" sz="300" b="1" dirty="0">
              <a:solidFill>
                <a:srgbClr val="FF746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9285"/>
                </a:solidFill>
                <a:latin typeface="Candara" panose="020E0502030303020204" pitchFamily="34" charset="0"/>
              </a:rPr>
              <a:t>LOREM IPSUM</a:t>
            </a:r>
            <a:endParaRPr lang="en-US" sz="300" b="1" dirty="0">
              <a:solidFill>
                <a:srgbClr val="FF9285"/>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a:t>
            </a:r>
            <a:endParaRPr lang="en-US" sz="300" b="1" dirty="0">
              <a:solidFill>
                <a:srgbClr val="4CC8EC"/>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7CCC6"/>
                </a:solidFill>
                <a:latin typeface="Candara" panose="020E0502030303020204" pitchFamily="34" charset="0"/>
              </a:rPr>
              <a:t>LOREM IPSUM</a:t>
            </a:r>
            <a:endParaRPr lang="en-US" sz="300" b="1" dirty="0">
              <a:solidFill>
                <a:srgbClr val="57CCC6"/>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1271884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4400</TotalTime>
  <Words>5288</Words>
  <Application>Microsoft Office PowerPoint</Application>
  <PresentationFormat>Widescreen</PresentationFormat>
  <Paragraphs>476</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Arimo</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579</cp:revision>
  <dcterms:created xsi:type="dcterms:W3CDTF">2016-09-28T22:08:47Z</dcterms:created>
  <dcterms:modified xsi:type="dcterms:W3CDTF">2017-04-28T16:28:00Z</dcterms:modified>
</cp:coreProperties>
</file>