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95" r:id="rId2"/>
    <p:sldId id="507" r:id="rId3"/>
    <p:sldId id="506" r:id="rId4"/>
    <p:sldId id="505" r:id="rId5"/>
    <p:sldId id="504" r:id="rId6"/>
    <p:sldId id="503" r:id="rId7"/>
    <p:sldId id="496" r:id="rId8"/>
    <p:sldId id="497" r:id="rId9"/>
    <p:sldId id="498" r:id="rId10"/>
    <p:sldId id="499" r:id="rId11"/>
    <p:sldId id="500" r:id="rId12"/>
    <p:sldId id="501" r:id="rId13"/>
    <p:sldId id="502" r:id="rId14"/>
    <p:sldId id="493" r:id="rId15"/>
    <p:sldId id="489" r:id="rId16"/>
    <p:sldId id="490" r:id="rId17"/>
    <p:sldId id="494" r:id="rId18"/>
    <p:sldId id="492" r:id="rId19"/>
    <p:sldId id="483" r:id="rId20"/>
    <p:sldId id="484" r:id="rId21"/>
    <p:sldId id="478" r:id="rId22"/>
    <p:sldId id="477" r:id="rId23"/>
    <p:sldId id="479" r:id="rId24"/>
    <p:sldId id="481" r:id="rId25"/>
    <p:sldId id="480" r:id="rId26"/>
    <p:sldId id="475" r:id="rId27"/>
    <p:sldId id="476" r:id="rId28"/>
    <p:sldId id="473" r:id="rId29"/>
    <p:sldId id="471" r:id="rId30"/>
    <p:sldId id="474" r:id="rId31"/>
    <p:sldId id="464" r:id="rId32"/>
    <p:sldId id="446" r:id="rId33"/>
    <p:sldId id="266" r:id="rId34"/>
    <p:sldId id="338" r:id="rId35"/>
    <p:sldId id="297" r:id="rId36"/>
    <p:sldId id="274" r:id="rId37"/>
    <p:sldId id="31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B7372A"/>
    <a:srgbClr val="96B357"/>
    <a:srgbClr val="8696A7"/>
    <a:srgbClr val="B17E61"/>
    <a:srgbClr val="5A90C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0" d="100"/>
          <a:sy n="60" d="100"/>
        </p:scale>
        <p:origin x="90" y="115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4"/>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12</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14</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accent1">
              <a:alpha val="75000"/>
            </a:schemeClr>
          </a:solidFill>
          <a:ln w="190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4"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hyperlink" Target="http://powerpoint.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7.png"/><Relationship Id="rId5" Type="http://schemas.openxmlformats.org/officeDocument/2006/relationships/diagramQuickStyle" Target="../diagrams/quickStyle1.xml"/><Relationship Id="rId10" Type="http://schemas.openxmlformats.org/officeDocument/2006/relationships/image" Target="../media/image36.png"/><Relationship Id="rId4" Type="http://schemas.openxmlformats.org/officeDocument/2006/relationships/diagramLayout" Target="../diagrams/layout1.xml"/><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2.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53.png"/><Relationship Id="rId4" Type="http://schemas.openxmlformats.org/officeDocument/2006/relationships/image" Target="../media/image55.png"/><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6.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4.jpg"/><Relationship Id="rId9" Type="http://schemas.openxmlformats.org/officeDocument/2006/relationships/image" Target="../media/image65.jp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3.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5228207"/>
            <a:ext cx="12204700" cy="1278388"/>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0875" y="4762827"/>
              <a:ext cx="12179313" cy="123253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 name="Group 3"/>
          <p:cNvGrpSpPr/>
          <p:nvPr/>
        </p:nvGrpSpPr>
        <p:grpSpPr>
          <a:xfrm>
            <a:off x="4266557" y="5289211"/>
            <a:ext cx="6799388"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03, 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47" name="TextBox 4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7" name="TextBox 3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5" name="TextBox 3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8895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solidFill>
              <a:srgbClr val="5B9BD5"/>
            </a:solidFill>
          </p:spPr>
          <p:txBody>
            <a:bodyPr wrap="square" rtlCol="0">
              <a:spAutoFit/>
            </a:bodyPr>
            <a:lstStyle/>
            <a:p>
              <a:pPr algn="ctr"/>
              <a:r>
                <a:rPr lang="en-US" sz="2000" b="1" dirty="0">
                  <a:solidFill>
                    <a:schemeClr val="bg1"/>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a:solidFill>
            <a:schemeClr val="tx1"/>
          </a:solidFill>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grp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solidFill>
              <a:srgbClr val="ED7D31"/>
            </a:solidFill>
          </p:spPr>
          <p:txBody>
            <a:bodyPr wrap="square" rtlCol="0">
              <a:spAutoFit/>
            </a:bodyPr>
            <a:lstStyle/>
            <a:p>
              <a:pPr algn="ctr"/>
              <a:r>
                <a:rPr lang="en-US" sz="2000" b="1" dirty="0">
                  <a:solidFill>
                    <a:schemeClr val="bg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solidFill>
              <a:srgbClr val="FFC000"/>
            </a:solidFill>
          </p:spPr>
          <p:txBody>
            <a:bodyPr wrap="square" rtlCol="0">
              <a:spAutoFit/>
            </a:bodyPr>
            <a:lstStyle/>
            <a:p>
              <a:pPr algn="ctr"/>
              <a:r>
                <a:rPr lang="en-US" sz="2000" b="1" dirty="0">
                  <a:solidFill>
                    <a:schemeClr val="bg1"/>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solidFill>
              <a:srgbClr val="70AD47"/>
            </a:solidFill>
          </p:spPr>
          <p:txBody>
            <a:bodyPr wrap="square" rtlCol="0">
              <a:spAutoFit/>
            </a:bodyPr>
            <a:lstStyle/>
            <a:p>
              <a:pPr algn="ctr"/>
              <a:r>
                <a:rPr lang="en-US" sz="2000" b="1" dirty="0">
                  <a:solidFill>
                    <a:schemeClr val="bg1"/>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a:solidFill>
            <a:schemeClr val="tx1"/>
          </a:solidFill>
        </p:grpSpPr>
        <p:graphicFrame>
          <p:nvGraphicFramePr>
            <p:cNvPr id="77" name="Диаграмма 76"/>
            <p:cNvGraphicFramePr/>
            <p:nvPr>
              <p:extLst>
                <p:ext uri="{D42A27DB-BD31-4B8C-83A1-F6EECF244321}">
                  <p14:modId xmlns:p14="http://schemas.microsoft.com/office/powerpoint/2010/main" val="3894115067"/>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grp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a:solidFill>
            <a:schemeClr val="tx1"/>
          </a:solidFill>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grp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a:solidFill>
            <a:schemeClr val="tx1"/>
          </a:solidFill>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grp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8" name="TextBox 4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84846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0" name="TextBox 2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6" name="TextBox 4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1947155"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1909284"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1906615" cy="400110"/>
            </a:xfrm>
            <a:prstGeom prst="rect">
              <a:avLst/>
            </a:prstGeom>
            <a:solidFill>
              <a:srgbClr val="FFC000"/>
            </a:solidFill>
          </p:spPr>
          <p:txBody>
            <a:bodyPr wrap="square" rtlCol="0">
              <a:spAutoFit/>
            </a:bodyPr>
            <a:lstStyle/>
            <a:p>
              <a:r>
                <a:rPr lang="en-US" sz="2000" b="1" dirty="0">
                  <a:solidFill>
                    <a:schemeClr val="bg1"/>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1887189"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solidFill>
                  <a:schemeClr val="bg2">
                    <a:lumMod val="10000"/>
                  </a:schemeClr>
                </a:solidFill>
              </a:rPr>
              <a:t>Jane Doe</a:t>
            </a:r>
            <a:endParaRPr lang="en-US" sz="2000" dirty="0">
              <a:solidFill>
                <a:schemeClr val="bg2">
                  <a:lumMod val="10000"/>
                </a:schemeClr>
              </a:solidFill>
            </a:endParaRPr>
          </a:p>
        </p:txBody>
      </p:sp>
      <p:sp>
        <p:nvSpPr>
          <p:cNvPr id="7" name="Text Placeholder 6"/>
          <p:cNvSpPr>
            <a:spLocks noGrp="1"/>
          </p:cNvSpPr>
          <p:nvPr>
            <p:ph type="body" sz="half" idx="37"/>
          </p:nvPr>
        </p:nvSpPr>
        <p:spPr/>
        <p:txBody>
          <a:bodyPr/>
          <a:lstStyle/>
          <a:p>
            <a:r>
              <a:rPr lang="en-US" dirty="0" smtClean="0">
                <a:solidFill>
                  <a:schemeClr val="bg2">
                    <a:lumMod val="10000"/>
                  </a:schemeClr>
                </a:solidFill>
              </a:rPr>
              <a:t>Traine</a:t>
            </a:r>
            <a:r>
              <a:rPr lang="en-US" dirty="0" smtClean="0"/>
              <a:t>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 de tuder</a:t>
            </a:r>
            <a:endParaRPr lang="en-US" sz="1400" dirty="0">
              <a:solidFill>
                <a:schemeClr val="bg2">
                  <a:lumMod val="10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16991"/>
            <a:ext cx="2437377" cy="1292949"/>
            <a:chOff x="1397640" y="1193068"/>
            <a:chExt cx="1828033" cy="969712"/>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193068"/>
              <a:ext cx="1828033" cy="300083"/>
            </a:xfrm>
            <a:prstGeom prst="rect">
              <a:avLst/>
            </a:prstGeom>
            <a:solidFill>
              <a:srgbClr val="F78B33"/>
            </a:solidFill>
          </p:spPr>
          <p:txBody>
            <a:bodyPr wrap="square">
              <a:spAutoFit/>
            </a:bodyPr>
            <a:lstStyle/>
            <a:p>
              <a:r>
                <a:rPr lang="en-US" sz="2000" b="1" dirty="0">
                  <a:solidFill>
                    <a:schemeClr val="bg1"/>
                  </a:solidFill>
                </a:rPr>
                <a:t>Title Goes Here</a:t>
              </a:r>
            </a:p>
          </p:txBody>
        </p:sp>
      </p:grpSp>
      <p:grpSp>
        <p:nvGrpSpPr>
          <p:cNvPr id="25" name="Group 24"/>
          <p:cNvGrpSpPr/>
          <p:nvPr/>
        </p:nvGrpSpPr>
        <p:grpSpPr>
          <a:xfrm>
            <a:off x="679909" y="1328423"/>
            <a:ext cx="2380925" cy="1281517"/>
            <a:chOff x="1221773" y="1201642"/>
            <a:chExt cx="1785694" cy="961138"/>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01642"/>
              <a:ext cx="1785692" cy="300082"/>
            </a:xfrm>
            <a:prstGeom prst="rect">
              <a:avLst/>
            </a:prstGeom>
            <a:solidFill>
              <a:srgbClr val="00B0F0"/>
            </a:solidFill>
          </p:spPr>
          <p:txBody>
            <a:bodyPr wrap="square">
              <a:spAutoFit/>
            </a:bodyPr>
            <a:lstStyle/>
            <a:p>
              <a:pPr algn="r"/>
              <a:r>
                <a:rPr lang="en-US" sz="2000" b="1" dirty="0">
                  <a:solidFill>
                    <a:schemeClr val="bg1"/>
                  </a:solidFill>
                </a:rPr>
                <a:t>Title Goes Here</a:t>
              </a:r>
            </a:p>
          </p:txBody>
        </p:sp>
      </p:grpSp>
      <p:grpSp>
        <p:nvGrpSpPr>
          <p:cNvPr id="28" name="Group 27"/>
          <p:cNvGrpSpPr/>
          <p:nvPr/>
        </p:nvGrpSpPr>
        <p:grpSpPr>
          <a:xfrm>
            <a:off x="9131167" y="2799800"/>
            <a:ext cx="2437375" cy="1292949"/>
            <a:chOff x="1397640" y="1193068"/>
            <a:chExt cx="1828031" cy="969712"/>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193068"/>
              <a:ext cx="1828031" cy="300083"/>
            </a:xfrm>
            <a:prstGeom prst="rect">
              <a:avLst/>
            </a:prstGeom>
            <a:solidFill>
              <a:srgbClr val="767171"/>
            </a:solidFill>
          </p:spPr>
          <p:txBody>
            <a:bodyPr wrap="square">
              <a:spAutoFit/>
            </a:bodyPr>
            <a:lstStyle/>
            <a:p>
              <a:r>
                <a:rPr lang="en-US" sz="2000" b="1" dirty="0">
                  <a:solidFill>
                    <a:schemeClr val="bg1"/>
                  </a:solidFill>
                </a:rPr>
                <a:t>Title Goes Here</a:t>
              </a:r>
            </a:p>
          </p:txBody>
        </p:sp>
      </p:grpSp>
      <p:grpSp>
        <p:nvGrpSpPr>
          <p:cNvPr id="31" name="Group 30"/>
          <p:cNvGrpSpPr/>
          <p:nvPr/>
        </p:nvGrpSpPr>
        <p:grpSpPr>
          <a:xfrm>
            <a:off x="777922" y="2799800"/>
            <a:ext cx="2282909" cy="1292949"/>
            <a:chOff x="1295283" y="1193068"/>
            <a:chExt cx="1712182" cy="969712"/>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193068"/>
              <a:ext cx="1712182" cy="300083"/>
            </a:xfrm>
            <a:prstGeom prst="rect">
              <a:avLst/>
            </a:prstGeom>
            <a:solidFill>
              <a:srgbClr val="FF0000"/>
            </a:solidFill>
          </p:spPr>
          <p:txBody>
            <a:bodyPr wrap="square">
              <a:spAutoFit/>
            </a:bodyPr>
            <a:lstStyle/>
            <a:p>
              <a:pPr algn="r"/>
              <a:r>
                <a:rPr lang="en-US" sz="2000" b="1" dirty="0">
                  <a:solidFill>
                    <a:schemeClr val="bg1"/>
                  </a:solidFill>
                </a:rPr>
                <a:t>Title Goes Here</a:t>
              </a:r>
            </a:p>
          </p:txBody>
        </p:sp>
      </p:grpSp>
      <p:grpSp>
        <p:nvGrpSpPr>
          <p:cNvPr id="34" name="Group 33"/>
          <p:cNvGrpSpPr/>
          <p:nvPr/>
        </p:nvGrpSpPr>
        <p:grpSpPr>
          <a:xfrm>
            <a:off x="9131168" y="4276091"/>
            <a:ext cx="2437374" cy="1292949"/>
            <a:chOff x="1397641" y="1193068"/>
            <a:chExt cx="1828030" cy="969712"/>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193068"/>
              <a:ext cx="1828030" cy="300083"/>
            </a:xfrm>
            <a:prstGeom prst="rect">
              <a:avLst/>
            </a:prstGeom>
            <a:solidFill>
              <a:schemeClr val="bg1">
                <a:lumMod val="75000"/>
              </a:schemeClr>
            </a:solidFill>
          </p:spPr>
          <p:txBody>
            <a:bodyPr wrap="square">
              <a:spAutoFit/>
            </a:bodyPr>
            <a:lstStyle/>
            <a:p>
              <a:r>
                <a:rPr lang="en-US" sz="2000" b="1" dirty="0">
                  <a:solidFill>
                    <a:schemeClr val="bg1"/>
                  </a:solidFill>
                </a:rPr>
                <a:t>Title Goes Here</a:t>
              </a:r>
            </a:p>
          </p:txBody>
        </p:sp>
      </p:grpSp>
      <p:grpSp>
        <p:nvGrpSpPr>
          <p:cNvPr id="37" name="Group 36"/>
          <p:cNvGrpSpPr/>
          <p:nvPr/>
        </p:nvGrpSpPr>
        <p:grpSpPr>
          <a:xfrm>
            <a:off x="777921" y="4276091"/>
            <a:ext cx="2282912" cy="1292951"/>
            <a:chOff x="1295282" y="1193067"/>
            <a:chExt cx="1712184" cy="969713"/>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193067"/>
              <a:ext cx="1712182" cy="300083"/>
            </a:xfrm>
            <a:prstGeom prst="rect">
              <a:avLst/>
            </a:prstGeom>
            <a:solidFill>
              <a:srgbClr val="77672A"/>
            </a:solidFill>
          </p:spPr>
          <p:txBody>
            <a:bodyPr wrap="square">
              <a:spAutoFit/>
            </a:bodyPr>
            <a:lstStyle/>
            <a:p>
              <a:pPr algn="r"/>
              <a:r>
                <a:rPr lang="en-US" sz="2000" b="1" dirty="0">
                  <a:solidFill>
                    <a:schemeClr val="bg1"/>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23" name="TextBox 22"/>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8" name="TextBox 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549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a:effectLst>
            <a:outerShdw blurRad="63500" sx="102000" sy="102000" algn="ctr" rotWithShape="0">
              <a:prstClr val="black">
                <a:alpha val="40000"/>
              </a:prstClr>
            </a:outerShdw>
          </a:effectLst>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a:effectLst>
            <a:outerShdw blurRad="63500" sx="102000" sy="102000" algn="ctr" rotWithShape="0">
              <a:prstClr val="black">
                <a:alpha val="40000"/>
              </a:prstClr>
            </a:outerShdw>
          </a:effectLst>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a:effectLst>
            <a:outerShdw blurRad="63500" sx="102000" sy="102000" algn="ctr" rotWithShape="0">
              <a:prstClr val="black">
                <a:alpha val="40000"/>
              </a:prstClr>
            </a:outerShdw>
          </a:effectLst>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a:effectLst>
            <a:outerShdw blurRad="63500" sx="102000" sy="102000" algn="ctr" rotWithShape="0">
              <a:prstClr val="black">
                <a:alpha val="40000"/>
              </a:prstClr>
            </a:outerShdw>
          </a:effectLst>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a:effectLst>
            <a:outerShdw blurRad="63500" sx="102000" sy="102000" algn="ctr" rotWithShape="0">
              <a:prstClr val="black">
                <a:alpha val="40000"/>
              </a:prstClr>
            </a:outerShdw>
          </a:effectLst>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solidFill>
            <a:srgbClr val="C00000"/>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0" name="TextBox 149"/>
          <p:cNvSpPr txBox="1"/>
          <p:nvPr/>
        </p:nvSpPr>
        <p:spPr>
          <a:xfrm>
            <a:off x="8369300" y="2514600"/>
            <a:ext cx="1828800" cy="954107"/>
          </a:xfrm>
          <a:prstGeom prst="rect">
            <a:avLst/>
          </a:prstGeom>
          <a:solidFill>
            <a:srgbClr val="4472C4"/>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1" name="TextBox 150"/>
          <p:cNvSpPr txBox="1"/>
          <p:nvPr/>
        </p:nvSpPr>
        <p:spPr>
          <a:xfrm>
            <a:off x="9652000" y="3886200"/>
            <a:ext cx="1828800" cy="954107"/>
          </a:xfrm>
          <a:prstGeom prst="rect">
            <a:avLst/>
          </a:prstGeom>
          <a:solidFill>
            <a:srgbClr val="70AD47"/>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2" name="TextBox 151"/>
          <p:cNvSpPr txBox="1"/>
          <p:nvPr/>
        </p:nvSpPr>
        <p:spPr>
          <a:xfrm>
            <a:off x="1435100" y="1866900"/>
            <a:ext cx="1828800" cy="954107"/>
          </a:xfrm>
          <a:prstGeom prst="rect">
            <a:avLst/>
          </a:prstGeom>
          <a:solidFill>
            <a:srgbClr val="ED7D31"/>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153" name="TextBox 152"/>
          <p:cNvSpPr txBox="1"/>
          <p:nvPr/>
        </p:nvSpPr>
        <p:spPr>
          <a:xfrm>
            <a:off x="711200" y="3835400"/>
            <a:ext cx="1828800" cy="954107"/>
          </a:xfrm>
          <a:prstGeom prst="rect">
            <a:avLst/>
          </a:prstGeom>
          <a:solidFill>
            <a:srgbClr val="A5A5A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4" name="TextBox 153"/>
          <p:cNvSpPr txBox="1"/>
          <p:nvPr/>
        </p:nvSpPr>
        <p:spPr>
          <a:xfrm>
            <a:off x="3860800" y="5613400"/>
            <a:ext cx="1828800" cy="954107"/>
          </a:xfrm>
          <a:prstGeom prst="rect">
            <a:avLst/>
          </a:prstGeom>
          <a:solidFill>
            <a:srgbClr val="5B9BD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45" name="Group 44"/>
          <p:cNvGrpSpPr/>
          <p:nvPr/>
        </p:nvGrpSpPr>
        <p:grpSpPr>
          <a:xfrm rot="16200000" flipH="1">
            <a:off x="4368815" y="4976786"/>
            <a:ext cx="864156" cy="241300"/>
            <a:chOff x="1531143" y="1350169"/>
            <a:chExt cx="1364457" cy="381000"/>
          </a:xfrm>
        </p:grpSpPr>
        <p:cxnSp>
          <p:nvCxnSpPr>
            <p:cNvPr id="46" name="Straight Connector 45"/>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78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2"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right)">
                                      <p:cBhvr>
                                        <p:cTn id="16" dur="500"/>
                                        <p:tgtEl>
                                          <p:spTgt spid="45"/>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animBg="1"/>
      <p:bldP spid="150" grpId="0" animBg="1"/>
      <p:bldP spid="151" grpId="0" animBg="1"/>
      <p:bldP spid="152" grpId="0" animBg="1"/>
      <p:bldP spid="153" grpId="0" animBg="1"/>
      <p:bldP spid="15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endCondLst>
                                    <p:cond evt="begin" delay="0"/>
                                  </p:end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par>
                                <p:cTn id="22" presetID="10" presetClass="entr" presetSubtype="0" fill="hold" grpId="0" nodeType="withEffect">
                                  <p:stCondLst>
                                    <p:cond delay="0"/>
                                  </p:stCondLst>
                                  <p:endCondLst>
                                    <p:cond evt="begin" delay="0"/>
                                  </p:end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par>
                          <p:cTn id="25" fill="hold">
                            <p:stCondLst>
                              <p:cond delay="500"/>
                            </p:stCondLst>
                            <p:childTnLst>
                              <p:par>
                                <p:cTn id="26" presetID="2" presetClass="entr" presetSubtype="4" accel="50000" decel="50000" fill="hold" grpId="0" nodeType="afterEffect">
                                  <p:stCondLst>
                                    <p:cond delay="0"/>
                                  </p:stCondLst>
                                  <p:endCondLst>
                                    <p:cond evt="begin" delay="0"/>
                                  </p:end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15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11">
                                            <p:bg/>
                                          </p:spTgt>
                                        </p:tgtEl>
                                        <p:attrNameLst>
                                          <p:attrName>style.visibility</p:attrName>
                                        </p:attrNameLst>
                                      </p:cBhvr>
                                      <p:to>
                                        <p:strVal val="visible"/>
                                      </p:to>
                                    </p:set>
                                    <p:animEffect transition="in" filter="fade">
                                      <p:cBhvr>
                                        <p:cTn id="38" dur="500"/>
                                        <p:tgtEl>
                                          <p:spTgt spid="11">
                                            <p:bg/>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endCondLst>
                                    <p:cond evt="begin" delay="0"/>
                                  </p:end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500"/>
                                        <p:tgtEl>
                                          <p:spTgt spid="11">
                                            <p:txEl>
                                              <p:pRg st="0" end="0"/>
                                            </p:txEl>
                                          </p:spTgt>
                                        </p:tgtEl>
                                      </p:cBhvr>
                                    </p:animEffect>
                                  </p:childTnLst>
                                </p:cTn>
                              </p:par>
                              <p:par>
                                <p:cTn id="44" presetID="10" presetClass="entr" presetSubtype="0" fill="hold" grpId="0" nodeType="withEffect">
                                  <p:stCondLst>
                                    <p:cond delay="0"/>
                                  </p:stCondLst>
                                  <p:endCondLst>
                                    <p:cond evt="begin" delay="0"/>
                                  </p:end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fade">
                                      <p:cBhvr>
                                        <p:cTn id="46" dur="500"/>
                                        <p:tgtEl>
                                          <p:spTgt spid="9">
                                            <p:txEl>
                                              <p:pRg st="0" end="0"/>
                                            </p:txEl>
                                          </p:spTgt>
                                        </p:tgtEl>
                                      </p:cBhvr>
                                    </p:animEffect>
                                  </p:childTnLst>
                                </p:cTn>
                              </p:par>
                            </p:childTnLst>
                          </p:cTn>
                        </p:par>
                        <p:par>
                          <p:cTn id="47" fill="hold">
                            <p:stCondLst>
                              <p:cond delay="500"/>
                            </p:stCondLst>
                            <p:childTnLst>
                              <p:par>
                                <p:cTn id="48" presetID="2" presetClass="entr" presetSubtype="4" accel="50000" decel="50000" fill="hold" grpId="0" nodeType="afterEffect">
                                  <p:stCondLst>
                                    <p:cond delay="0"/>
                                  </p:stCondLst>
                                  <p:endCondLst>
                                    <p:cond evt="begin" delay="0"/>
                                  </p:endCondLst>
                                  <p:childTnLst>
                                    <p:set>
                                      <p:cBhvr>
                                        <p:cTn id="49" dur="1" fill="hold">
                                          <p:stCondLst>
                                            <p:cond delay="0"/>
                                          </p:stCondLst>
                                        </p:cTn>
                                        <p:tgtEl>
                                          <p:spTgt spid="10">
                                            <p:txEl>
                                              <p:pRg st="0" end="0"/>
                                            </p:txEl>
                                          </p:spTgt>
                                        </p:tgtEl>
                                        <p:attrNameLst>
                                          <p:attrName>style.visibility</p:attrName>
                                        </p:attrNameLst>
                                      </p:cBhvr>
                                      <p:to>
                                        <p:strVal val="visible"/>
                                      </p:to>
                                    </p:set>
                                    <p:anim calcmode="lin" valueType="num">
                                      <p:cBhvr additive="base">
                                        <p:cTn id="5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childTnLst>
                          </p:cTn>
                        </p:par>
                        <p:par>
                          <p:cTn id="57" fill="hold">
                            <p:stCondLst>
                              <p:cond delay="1500"/>
                            </p:stCondLst>
                            <p:childTnLst>
                              <p:par>
                                <p:cTn id="58" presetID="10" presetClass="entr" presetSubtype="0" fill="hold" grpId="0" nodeType="afterEffect">
                                  <p:stCondLst>
                                    <p:cond delay="0"/>
                                  </p:stCondLst>
                                  <p:endCondLst>
                                    <p:cond evt="begin" delay="0"/>
                                  </p:endCondLst>
                                  <p:childTnLst>
                                    <p:set>
                                      <p:cBhvr>
                                        <p:cTn id="59" dur="1" fill="hold">
                                          <p:stCondLst>
                                            <p:cond delay="0"/>
                                          </p:stCondLst>
                                        </p:cTn>
                                        <p:tgtEl>
                                          <p:spTgt spid="15">
                                            <p:bg/>
                                          </p:spTgt>
                                        </p:tgtEl>
                                        <p:attrNameLst>
                                          <p:attrName>style.visibility</p:attrName>
                                        </p:attrNameLst>
                                      </p:cBhvr>
                                      <p:to>
                                        <p:strVal val="visible"/>
                                      </p:to>
                                    </p:set>
                                    <p:animEffect transition="in" filter="fade">
                                      <p:cBhvr>
                                        <p:cTn id="60" dur="500"/>
                                        <p:tgtEl>
                                          <p:spTgt spid="15">
                                            <p:bg/>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endCondLst>
                                    <p:cond evt="begin" delay="0"/>
                                  </p:end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fade">
                                      <p:cBhvr>
                                        <p:cTn id="65" dur="500"/>
                                        <p:tgtEl>
                                          <p:spTgt spid="15">
                                            <p:txEl>
                                              <p:pRg st="0" end="0"/>
                                            </p:txEl>
                                          </p:spTgt>
                                        </p:tgtEl>
                                      </p:cBhvr>
                                    </p:animEffect>
                                  </p:childTnLst>
                                </p:cTn>
                              </p:par>
                              <p:par>
                                <p:cTn id="66" presetID="10" presetClass="entr" presetSubtype="0" fill="hold" grpId="0" nodeType="withEffect">
                                  <p:stCondLst>
                                    <p:cond delay="0"/>
                                  </p:stCondLst>
                                  <p:endCondLst>
                                    <p:cond evt="begin" delay="0"/>
                                  </p:end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fade">
                                      <p:cBhvr>
                                        <p:cTn id="68" dur="500"/>
                                        <p:tgtEl>
                                          <p:spTgt spid="13">
                                            <p:txEl>
                                              <p:pRg st="0" end="0"/>
                                            </p:txEl>
                                          </p:spTgt>
                                        </p:tgtEl>
                                      </p:cBhvr>
                                    </p:animEffect>
                                  </p:childTnLst>
                                </p:cTn>
                              </p:par>
                            </p:childTnLst>
                          </p:cTn>
                        </p:par>
                        <p:par>
                          <p:cTn id="69" fill="hold">
                            <p:stCondLst>
                              <p:cond delay="500"/>
                            </p:stCondLst>
                            <p:childTnLst>
                              <p:par>
                                <p:cTn id="70" presetID="2" presetClass="entr" presetSubtype="4" accel="50000" decel="50000" fill="hold" grpId="0" nodeType="afterEffect">
                                  <p:stCondLst>
                                    <p:cond delay="0"/>
                                  </p:stCondLst>
                                  <p:endCondLst>
                                    <p:cond evt="begin" delay="0"/>
                                  </p:endCondLst>
                                  <p:childTnLst>
                                    <p:set>
                                      <p:cBhvr>
                                        <p:cTn id="71" dur="1" fill="hold">
                                          <p:stCondLst>
                                            <p:cond delay="0"/>
                                          </p:stCondLst>
                                        </p:cTn>
                                        <p:tgtEl>
                                          <p:spTgt spid="14">
                                            <p:txEl>
                                              <p:pRg st="0" end="0"/>
                                            </p:txEl>
                                          </p:spTgt>
                                        </p:tgtEl>
                                        <p:attrNameLst>
                                          <p:attrName>style.visibility</p:attrName>
                                        </p:attrNameLst>
                                      </p:cBhvr>
                                      <p:to>
                                        <p:strVal val="visible"/>
                                      </p:to>
                                    </p:set>
                                    <p:anim calcmode="lin" valueType="num">
                                      <p:cBhvr additive="base">
                                        <p:cTn id="7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0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19">
                                            <p:bg/>
                                          </p:spTgt>
                                        </p:tgtEl>
                                        <p:attrNameLst>
                                          <p:attrName>style.visibility</p:attrName>
                                        </p:attrNameLst>
                                      </p:cBhvr>
                                      <p:to>
                                        <p:strVal val="visible"/>
                                      </p:to>
                                    </p:set>
                                    <p:animEffect transition="in" filter="fade">
                                      <p:cBhvr>
                                        <p:cTn id="83" dur="500"/>
                                        <p:tgtEl>
                                          <p:spTgt spid="19">
                                            <p:bg/>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par>
                                <p:cTn id="89" presetID="10" presetClass="entr" presetSubtype="0" fill="hold" grpId="0" nodeType="withEffect">
                                  <p:stCondLst>
                                    <p:cond delay="0"/>
                                  </p:stCondLst>
                                  <p:endCondLst>
                                    <p:cond evt="begin" delay="0"/>
                                  </p:endCondLst>
                                  <p:childTnLst>
                                    <p:set>
                                      <p:cBhvr>
                                        <p:cTn id="90" dur="1" fill="hold">
                                          <p:stCondLst>
                                            <p:cond delay="0"/>
                                          </p:stCondLst>
                                        </p:cTn>
                                        <p:tgtEl>
                                          <p:spTgt spid="17">
                                            <p:txEl>
                                              <p:pRg st="0" end="0"/>
                                            </p:txEl>
                                          </p:spTgt>
                                        </p:tgtEl>
                                        <p:attrNameLst>
                                          <p:attrName>style.visibility</p:attrName>
                                        </p:attrNameLst>
                                      </p:cBhvr>
                                      <p:to>
                                        <p:strVal val="visible"/>
                                      </p:to>
                                    </p:set>
                                    <p:animEffect transition="in" filter="fade">
                                      <p:cBhvr>
                                        <p:cTn id="91" dur="500"/>
                                        <p:tgtEl>
                                          <p:spTgt spid="17">
                                            <p:txEl>
                                              <p:pRg st="0" end="0"/>
                                            </p:txEl>
                                          </p:spTgt>
                                        </p:tgtEl>
                                      </p:cBhvr>
                                    </p:animEffect>
                                  </p:childTnLst>
                                </p:cTn>
                              </p:par>
                            </p:childTnLst>
                          </p:cTn>
                        </p:par>
                        <p:par>
                          <p:cTn id="92" fill="hold">
                            <p:stCondLst>
                              <p:cond delay="500"/>
                            </p:stCondLst>
                            <p:childTnLst>
                              <p:par>
                                <p:cTn id="93" presetID="2" presetClass="entr" presetSubtype="4" accel="50000" decel="50000" fill="hold" grpId="0" nodeType="afterEffect">
                                  <p:stCondLst>
                                    <p:cond delay="0"/>
                                  </p:stCondLst>
                                  <p:endCondLst>
                                    <p:cond evt="begin" delay="0"/>
                                  </p:endCondLst>
                                  <p:childTnLst>
                                    <p:set>
                                      <p:cBhvr>
                                        <p:cTn id="94" dur="1" fill="hold">
                                          <p:stCondLst>
                                            <p:cond delay="0"/>
                                          </p:stCondLst>
                                        </p:cTn>
                                        <p:tgtEl>
                                          <p:spTgt spid="18">
                                            <p:txEl>
                                              <p:pRg st="0" end="0"/>
                                            </p:txEl>
                                          </p:spTgt>
                                        </p:tgtEl>
                                        <p:attrNameLst>
                                          <p:attrName>style.visibility</p:attrName>
                                        </p:attrNameLst>
                                      </p:cBhvr>
                                      <p:to>
                                        <p:strVal val="visible"/>
                                      </p:to>
                                    </p:set>
                                    <p:anim calcmode="lin" valueType="num">
                                      <p:cBhvr additive="base">
                                        <p:cTn id="9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animBg="1"/>
      <p:bldP spid="9" grpId="0" build="p"/>
      <p:bldP spid="10" grpId="0" build="p"/>
      <p:bldP spid="11" grpId="0" build="p" animBg="1"/>
      <p:bldP spid="13" grpId="0" build="p"/>
      <p:bldP spid="14" grpId="0" build="p"/>
      <p:bldP spid="15" grpId="0" build="p" animBg="1"/>
      <p:bldP spid="17" grpId="0" build="p"/>
      <p:bldP spid="18" grpId="0" build="p"/>
      <p:bldP spid="19"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5" name="TextBox 1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16041</TotalTime>
  <Words>4613</Words>
  <Application>Microsoft Office PowerPoint</Application>
  <PresentationFormat>Widescreen</PresentationFormat>
  <Paragraphs>369</Paragraphs>
  <Slides>37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5561</cp:revision>
  <dcterms:created xsi:type="dcterms:W3CDTF">2015-12-31T02:20:12Z</dcterms:created>
  <dcterms:modified xsi:type="dcterms:W3CDTF">2016-06-08T05:10:20Z</dcterms:modified>
</cp:coreProperties>
</file>