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633" r:id="rId3"/>
    <p:sldId id="1578" r:id="rId4"/>
    <p:sldId id="1762" r:id="rId5"/>
    <p:sldId id="1748" r:id="rId6"/>
    <p:sldId id="1761" r:id="rId7"/>
    <p:sldId id="1561" r:id="rId8"/>
    <p:sldId id="1430" r:id="rId9"/>
    <p:sldId id="1179" r:id="rId10"/>
    <p:sldId id="1759" r:id="rId11"/>
    <p:sldId id="1476" r:id="rId12"/>
    <p:sldId id="1439" r:id="rId13"/>
    <p:sldId id="1527" r:id="rId14"/>
    <p:sldId id="480" r:id="rId15"/>
    <p:sldId id="774" r:id="rId16"/>
    <p:sldId id="1734" r:id="rId17"/>
    <p:sldId id="1429" r:id="rId18"/>
    <p:sldId id="1436" r:id="rId19"/>
    <p:sldId id="1463" r:id="rId20"/>
    <p:sldId id="1492" r:id="rId21"/>
    <p:sldId id="554" r:id="rId22"/>
    <p:sldId id="1514" r:id="rId23"/>
    <p:sldId id="1577" r:id="rId24"/>
    <p:sldId id="1760" r:id="rId25"/>
    <p:sldId id="1293" r:id="rId26"/>
    <p:sldId id="1537" r:id="rId27"/>
    <p:sldId id="1529" r:id="rId28"/>
    <p:sldId id="1458" r:id="rId29"/>
    <p:sldId id="1755" r:id="rId30"/>
    <p:sldId id="1541" r:id="rId31"/>
    <p:sldId id="1540" r:id="rId32"/>
    <p:sldId id="1542" r:id="rId33"/>
    <p:sldId id="1543" r:id="rId34"/>
    <p:sldId id="854" r:id="rId35"/>
    <p:sldId id="1477" r:id="rId36"/>
    <p:sldId id="1549" r:id="rId37"/>
    <p:sldId id="1724" r:id="rId38"/>
    <p:sldId id="665"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 Type="http://schemas.openxmlformats.org/officeDocument/2006/relationships/image" Target="../media/image2.jpg"/><Relationship Id="rId16" Type="http://schemas.openxmlformats.org/officeDocument/2006/relationships/image" Target="../media/image30.svg"/><Relationship Id="rId1" Type="http://schemas.openxmlformats.org/officeDocument/2006/relationships/slideLayout" Target="../slideLayouts/slideLayout13.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svg"/></Relationships>
</file>

<file path=ppt/slides/_rels/slide1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3.jpg"/><Relationship Id="rId4" Type="http://schemas.openxmlformats.org/officeDocument/2006/relationships/image" Target="../media/image42.jpg"/></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47.svg"/><Relationship Id="rId4" Type="http://schemas.openxmlformats.org/officeDocument/2006/relationships/image" Target="../media/image45.svg"/><Relationship Id="rId9"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0.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1.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52.svg"/><Relationship Id="rId4" Type="http://schemas.openxmlformats.org/officeDocument/2006/relationships/image" Target="../media/image24.svg"/><Relationship Id="rId9"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3.png"/><Relationship Id="rId7" Type="http://schemas.openxmlformats.org/officeDocument/2006/relationships/image" Target="../media/image29.png"/><Relationship Id="rId12" Type="http://schemas.openxmlformats.org/officeDocument/2006/relationships/image" Target="../media/image5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11" Type="http://schemas.openxmlformats.org/officeDocument/2006/relationships/image" Target="../media/image51.pn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24.sv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3.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44.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5.svg"/><Relationship Id="rId5" Type="http://schemas.openxmlformats.org/officeDocument/2006/relationships/image" Target="../media/image64.png"/><Relationship Id="rId10" Type="http://schemas.openxmlformats.org/officeDocument/2006/relationships/image" Target="../media/image12.svg"/><Relationship Id="rId4" Type="http://schemas.openxmlformats.org/officeDocument/2006/relationships/image" Target="../media/image45.sv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80.png"/><Relationship Id="rId18" Type="http://schemas.openxmlformats.org/officeDocument/2006/relationships/image" Target="../media/image85.sv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svg"/><Relationship Id="rId17" Type="http://schemas.openxmlformats.org/officeDocument/2006/relationships/image" Target="../media/image84.png"/><Relationship Id="rId2" Type="http://schemas.openxmlformats.org/officeDocument/2006/relationships/image" Target="../media/image2.jpg"/><Relationship Id="rId16" Type="http://schemas.openxmlformats.org/officeDocument/2006/relationships/image" Target="../media/image83.svg"/><Relationship Id="rId20" Type="http://schemas.openxmlformats.org/officeDocument/2006/relationships/image" Target="../media/image87.svg"/><Relationship Id="rId1" Type="http://schemas.openxmlformats.org/officeDocument/2006/relationships/slideLayout" Target="../slideLayouts/slideLayout13.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2.png"/><Relationship Id="rId10" Type="http://schemas.openxmlformats.org/officeDocument/2006/relationships/image" Target="../media/image77.svg"/><Relationship Id="rId19" Type="http://schemas.openxmlformats.org/officeDocument/2006/relationships/image" Target="../media/image86.png"/><Relationship Id="rId4" Type="http://schemas.openxmlformats.org/officeDocument/2006/relationships/image" Target="../media/image71.svg"/><Relationship Id="rId9" Type="http://schemas.openxmlformats.org/officeDocument/2006/relationships/image" Target="../media/image76.png"/><Relationship Id="rId14" Type="http://schemas.openxmlformats.org/officeDocument/2006/relationships/image" Target="../media/image81.svg"/></Relationships>
</file>

<file path=ppt/slides/_rels/slide27.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9.sv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18.svg"/><Relationship Id="rId4" Type="http://schemas.openxmlformats.org/officeDocument/2006/relationships/image" Target="../media/image30.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29.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30.svg"/></Relationships>
</file>

<file path=ppt/slides/_rels/slide3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3.jpg"/><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1.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3" Type="http://schemas.openxmlformats.org/officeDocument/2006/relationships/image" Target="../media/image63.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3.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192357"/>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3016059" y="368680"/>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08, 2022</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67</vt:i4>
      </vt:variant>
    </vt:vector>
  </HeadingPairs>
  <TitlesOfParts>
    <vt:vector size="80"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534</cp:revision>
  <dcterms:created xsi:type="dcterms:W3CDTF">2016-09-28T22:08:47Z</dcterms:created>
  <dcterms:modified xsi:type="dcterms:W3CDTF">2019-05-28T18:03:53Z</dcterms:modified>
</cp:coreProperties>
</file>