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84" r:id="rId3"/>
    <p:sldId id="1924" r:id="rId4"/>
    <p:sldId id="1175" r:id="rId5"/>
    <p:sldId id="922" r:id="rId6"/>
    <p:sldId id="1919" r:id="rId7"/>
    <p:sldId id="1920" r:id="rId8"/>
    <p:sldId id="1921" r:id="rId9"/>
    <p:sldId id="1922" r:id="rId10"/>
    <p:sldId id="1768" r:id="rId11"/>
    <p:sldId id="1923" r:id="rId12"/>
    <p:sldId id="1238"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6" d="100"/>
          <a:sy n="76" d="100"/>
        </p:scale>
        <p:origin x="108" y="828"/>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1261887"/>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26, 2021</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705727"/>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146304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146304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3200400"/>
              <a:ext cx="152400" cy="365760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3200400"/>
              <a:ext cx="152400" cy="365760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6000" b="-6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1747</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469</cp:revision>
  <dcterms:created xsi:type="dcterms:W3CDTF">2016-09-28T22:08:47Z</dcterms:created>
  <dcterms:modified xsi:type="dcterms:W3CDTF">2019-10-02T20:43:00Z</dcterms:modified>
</cp:coreProperties>
</file>