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96" y="4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2018-10-15T22:02:48Z</dcterms:modified>
</cp:coreProperties>
</file>