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540" r:id="rId3"/>
    <p:sldId id="1336"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435" r:id="rId18"/>
    <p:sldId id="1725" r:id="rId19"/>
    <p:sldId id="1726" r:id="rId20"/>
    <p:sldId id="1302" r:id="rId21"/>
    <p:sldId id="925" r:id="rId22"/>
    <p:sldId id="926" r:id="rId23"/>
    <p:sldId id="782"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2019-06-11T16:58:25Z</dcterms:modified>
</cp:coreProperties>
</file>