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573" r:id="rId2"/>
    <p:sldId id="635" r:id="rId3"/>
    <p:sldId id="627" r:id="rId4"/>
    <p:sldId id="628" r:id="rId5"/>
    <p:sldId id="629" r:id="rId6"/>
    <p:sldId id="630" r:id="rId7"/>
    <p:sldId id="631" r:id="rId8"/>
    <p:sldId id="632" r:id="rId9"/>
    <p:sldId id="633" r:id="rId10"/>
    <p:sldId id="634" r:id="rId11"/>
    <p:sldId id="636" r:id="rId12"/>
    <p:sldId id="637" r:id="rId13"/>
    <p:sldId id="638" r:id="rId14"/>
    <p:sldId id="639" r:id="rId15"/>
    <p:sldId id="640" r:id="rId16"/>
    <p:sldId id="641" r:id="rId17"/>
    <p:sldId id="642" r:id="rId18"/>
    <p:sldId id="643" r:id="rId19"/>
    <p:sldId id="644" r:id="rId20"/>
    <p:sldId id="649" r:id="rId21"/>
    <p:sldId id="650" r:id="rId22"/>
    <p:sldId id="651" r:id="rId23"/>
    <p:sldId id="652" r:id="rId24"/>
    <p:sldId id="653" r:id="rId25"/>
    <p:sldId id="654" r:id="rId26"/>
    <p:sldId id="656" r:id="rId27"/>
    <p:sldId id="655" r:id="rId28"/>
    <p:sldId id="645" r:id="rId29"/>
    <p:sldId id="646" r:id="rId30"/>
    <p:sldId id="647" r:id="rId31"/>
    <p:sldId id="648" r:id="rId32"/>
    <p:sldId id="587" r:id="rId33"/>
    <p:sldId id="601" r:id="rId34"/>
    <p:sldId id="575" r:id="rId35"/>
    <p:sldId id="551" r:id="rId36"/>
    <p:sldId id="359" r:id="rId37"/>
    <p:sldId id="623" r:id="rId38"/>
    <p:sldId id="578" r:id="rId39"/>
    <p:sldId id="598" r:id="rId40"/>
    <p:sldId id="626" r:id="rId41"/>
    <p:sldId id="351" r:id="rId42"/>
    <p:sldId id="355" r:id="rId43"/>
    <p:sldId id="356" r:id="rId44"/>
    <p:sldId id="357" r:id="rId45"/>
    <p:sldId id="358" r:id="rId46"/>
    <p:sldId id="459" r:id="rId47"/>
    <p:sldId id="505" r:id="rId48"/>
    <p:sldId id="360" r:id="rId49"/>
    <p:sldId id="276" r:id="rId50"/>
    <p:sldId id="277" r:id="rId51"/>
    <p:sldId id="278" r:id="rId52"/>
    <p:sldId id="279" r:id="rId53"/>
    <p:sldId id="280" r:id="rId54"/>
    <p:sldId id="281" r:id="rId55"/>
    <p:sldId id="282"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7A7A7A"/>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56604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92839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27458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tooltip="Free PowerPoin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13.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3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6.png"/><Relationship Id="rId5" Type="http://schemas.openxmlformats.org/officeDocument/2006/relationships/hyperlink" Target="http://powerpoint.sage-fox.com/" TargetMode="External"/><Relationship Id="rId4" Type="http://schemas.openxmlformats.org/officeDocument/2006/relationships/image" Target="../media/image21.jpg"/></Relationships>
</file>

<file path=ppt/slides/_rels/slide42.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38.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3078480" y="45923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rgbClr val="44546B">
                <a:alpha val="50000"/>
              </a:srgbClr>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June 03, 2020</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107032D-C4DB-4C51-8563-DD19E6B3449B}"/>
              </a:ext>
            </a:extLst>
          </p:cNvPr>
          <p:cNvSpPr>
            <a:spLocks noChangeAspect="1"/>
          </p:cNvSpPr>
          <p:nvPr/>
        </p:nvSpPr>
        <p:spPr>
          <a:xfrm>
            <a:off x="3501912"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59697A86-18F6-4D3E-A65B-D34740CA471E}"/>
              </a:ext>
            </a:extLst>
          </p:cNvPr>
          <p:cNvSpPr>
            <a:spLocks noChangeAspect="1"/>
          </p:cNvSpPr>
          <p:nvPr/>
        </p:nvSpPr>
        <p:spPr>
          <a:xfrm rot="10800000">
            <a:off x="3273049"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Oval 15">
            <a:extLst>
              <a:ext uri="{FF2B5EF4-FFF2-40B4-BE49-F238E27FC236}">
                <a16:creationId xmlns:a16="http://schemas.microsoft.com/office/drawing/2014/main" id="{51433CCF-BE39-4EF0-A934-9A25AD5CEF77}"/>
              </a:ext>
            </a:extLst>
          </p:cNvPr>
          <p:cNvSpPr>
            <a:spLocks noChangeAspect="1"/>
          </p:cNvSpPr>
          <p:nvPr/>
        </p:nvSpPr>
        <p:spPr>
          <a:xfrm>
            <a:off x="3711027"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E5CA8E9-A35D-4FB9-80AC-17F627F12C26}"/>
              </a:ext>
            </a:extLst>
          </p:cNvPr>
          <p:cNvSpPr txBox="1"/>
          <p:nvPr/>
        </p:nvSpPr>
        <p:spPr>
          <a:xfrm>
            <a:off x="3756599" y="4128616"/>
            <a:ext cx="1750700" cy="892552"/>
          </a:xfrm>
          <a:prstGeom prst="rect">
            <a:avLst/>
          </a:prstGeom>
          <a:noFill/>
        </p:spPr>
        <p:txBody>
          <a:bodyPr wrap="square" rtlCol="0">
            <a:spAutoFit/>
          </a:bodyPr>
          <a:lstStyle/>
          <a:p>
            <a:pPr algn="ctr"/>
            <a:r>
              <a:rPr lang="en-US" sz="2400" b="1" dirty="0">
                <a:solidFill>
                  <a:schemeClr val="bg1"/>
                </a:solidFill>
              </a:rPr>
              <a:t>02</a:t>
            </a:r>
          </a:p>
          <a:p>
            <a:pPr algn="ctr"/>
            <a:r>
              <a:rPr lang="en-US" sz="1400" b="1" dirty="0">
                <a:solidFill>
                  <a:schemeClr val="bg1"/>
                </a:solidFill>
                <a:latin typeface="Candara" panose="020E0502030303020204" pitchFamily="34" charset="0"/>
              </a:rPr>
              <a:t>LOREM IPSUM</a:t>
            </a:r>
          </a:p>
          <a:p>
            <a:pPr algn="ctr"/>
            <a:r>
              <a:rPr lang="en-US" sz="1000" b="1" dirty="0">
                <a:solidFill>
                  <a:srgbClr val="5C9AD3"/>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19" name="TextBox 18">
            <a:extLst>
              <a:ext uri="{FF2B5EF4-FFF2-40B4-BE49-F238E27FC236}">
                <a16:creationId xmlns:a16="http://schemas.microsoft.com/office/drawing/2014/main" id="{0266B164-1805-453F-9E1B-3CC6F1710121}"/>
              </a:ext>
            </a:extLst>
          </p:cNvPr>
          <p:cNvSpPr txBox="1"/>
          <p:nvPr/>
        </p:nvSpPr>
        <p:spPr>
          <a:xfrm>
            <a:off x="3786158"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0D3C63A8-544C-415A-9008-9CBB6F854F93}"/>
              </a:ext>
            </a:extLst>
          </p:cNvPr>
          <p:cNvSpPr>
            <a:spLocks noChangeAspect="1"/>
          </p:cNvSpPr>
          <p:nvPr/>
        </p:nvSpPr>
        <p:spPr>
          <a:xfrm>
            <a:off x="1219464"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228D5DEB-ED06-4058-9997-FF6BFE3C0801}"/>
              </a:ext>
            </a:extLst>
          </p:cNvPr>
          <p:cNvSpPr>
            <a:spLocks noChangeAspect="1"/>
          </p:cNvSpPr>
          <p:nvPr/>
        </p:nvSpPr>
        <p:spPr>
          <a:xfrm rot="10800000">
            <a:off x="990600"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Oval 28">
            <a:extLst>
              <a:ext uri="{FF2B5EF4-FFF2-40B4-BE49-F238E27FC236}">
                <a16:creationId xmlns:a16="http://schemas.microsoft.com/office/drawing/2014/main" id="{5DC6D23A-1EEF-41D0-914E-B025E3DB0BC6}"/>
              </a:ext>
            </a:extLst>
          </p:cNvPr>
          <p:cNvSpPr>
            <a:spLocks noChangeAspect="1"/>
          </p:cNvSpPr>
          <p:nvPr/>
        </p:nvSpPr>
        <p:spPr>
          <a:xfrm>
            <a:off x="1428579"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72628258-9633-4BCC-BD1D-8D4A05E4F8FD}"/>
              </a:ext>
            </a:extLst>
          </p:cNvPr>
          <p:cNvSpPr txBox="1"/>
          <p:nvPr/>
        </p:nvSpPr>
        <p:spPr>
          <a:xfrm>
            <a:off x="1474151" y="2230157"/>
            <a:ext cx="1750700" cy="892552"/>
          </a:xfrm>
          <a:prstGeom prst="rect">
            <a:avLst/>
          </a:prstGeom>
          <a:noFill/>
        </p:spPr>
        <p:txBody>
          <a:bodyPr wrap="square" rtlCol="0">
            <a:spAutoFit/>
          </a:bodyPr>
          <a:lstStyle/>
          <a:p>
            <a:pPr algn="ctr"/>
            <a:r>
              <a:rPr lang="en-US" sz="2400" b="1" dirty="0">
                <a:solidFill>
                  <a:schemeClr val="bg1"/>
                </a:solidFill>
              </a:rPr>
              <a:t>01</a:t>
            </a:r>
          </a:p>
          <a:p>
            <a:pPr algn="ctr"/>
            <a:r>
              <a:rPr lang="en-US" sz="1400" b="1" dirty="0">
                <a:solidFill>
                  <a:schemeClr val="bg1"/>
                </a:solidFill>
                <a:latin typeface="Candara" panose="020E0502030303020204" pitchFamily="34" charset="0"/>
              </a:rPr>
              <a:t>LOREM IPSUM</a:t>
            </a:r>
          </a:p>
          <a:p>
            <a:pPr algn="ctr"/>
            <a:r>
              <a:rPr lang="en-US" sz="1000" b="1" dirty="0">
                <a:solidFill>
                  <a:srgbClr val="FE4A1E"/>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1" name="TextBox 30">
            <a:extLst>
              <a:ext uri="{FF2B5EF4-FFF2-40B4-BE49-F238E27FC236}">
                <a16:creationId xmlns:a16="http://schemas.microsoft.com/office/drawing/2014/main" id="{873EF7C0-C8BB-4DF1-AA52-917269A0D158}"/>
              </a:ext>
            </a:extLst>
          </p:cNvPr>
          <p:cNvSpPr txBox="1"/>
          <p:nvPr/>
        </p:nvSpPr>
        <p:spPr>
          <a:xfrm>
            <a:off x="1503709"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2" name="Freeform: Shape 31">
            <a:extLst>
              <a:ext uri="{FF2B5EF4-FFF2-40B4-BE49-F238E27FC236}">
                <a16:creationId xmlns:a16="http://schemas.microsoft.com/office/drawing/2014/main" id="{748F80AC-2571-4556-B158-2E0917AC9499}"/>
              </a:ext>
            </a:extLst>
          </p:cNvPr>
          <p:cNvSpPr>
            <a:spLocks noChangeAspect="1"/>
          </p:cNvSpPr>
          <p:nvPr/>
        </p:nvSpPr>
        <p:spPr>
          <a:xfrm>
            <a:off x="6394098" y="1676400"/>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Freeform: Shape 32">
            <a:extLst>
              <a:ext uri="{FF2B5EF4-FFF2-40B4-BE49-F238E27FC236}">
                <a16:creationId xmlns:a16="http://schemas.microsoft.com/office/drawing/2014/main" id="{3A445D15-50FC-40E3-85FA-2C92099D5342}"/>
              </a:ext>
            </a:extLst>
          </p:cNvPr>
          <p:cNvSpPr>
            <a:spLocks noChangeAspect="1"/>
          </p:cNvSpPr>
          <p:nvPr/>
        </p:nvSpPr>
        <p:spPr>
          <a:xfrm rot="10800000">
            <a:off x="6165234" y="3104684"/>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Oval 33">
            <a:extLst>
              <a:ext uri="{FF2B5EF4-FFF2-40B4-BE49-F238E27FC236}">
                <a16:creationId xmlns:a16="http://schemas.microsoft.com/office/drawing/2014/main" id="{032A3E77-9293-43A0-AF41-58B1C1A4C250}"/>
              </a:ext>
            </a:extLst>
          </p:cNvPr>
          <p:cNvSpPr>
            <a:spLocks noChangeAspect="1"/>
          </p:cNvSpPr>
          <p:nvPr/>
        </p:nvSpPr>
        <p:spPr>
          <a:xfrm>
            <a:off x="6603213" y="2179264"/>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A60E7165-86B5-49A0-96E7-C1828B1DDA99}"/>
              </a:ext>
            </a:extLst>
          </p:cNvPr>
          <p:cNvSpPr txBox="1"/>
          <p:nvPr/>
        </p:nvSpPr>
        <p:spPr>
          <a:xfrm>
            <a:off x="6648785" y="2230157"/>
            <a:ext cx="1750700" cy="892552"/>
          </a:xfrm>
          <a:prstGeom prst="rect">
            <a:avLst/>
          </a:prstGeom>
          <a:noFill/>
        </p:spPr>
        <p:txBody>
          <a:bodyPr wrap="square" rtlCol="0">
            <a:spAutoFit/>
          </a:bodyPr>
          <a:lstStyle/>
          <a:p>
            <a:pPr algn="ctr"/>
            <a:r>
              <a:rPr lang="en-US" sz="2400" b="1" dirty="0">
                <a:solidFill>
                  <a:schemeClr val="bg1"/>
                </a:solidFill>
              </a:rPr>
              <a:t>03</a:t>
            </a:r>
          </a:p>
          <a:p>
            <a:pPr algn="ctr"/>
            <a:r>
              <a:rPr lang="en-US" sz="1400" b="1" dirty="0">
                <a:solidFill>
                  <a:schemeClr val="bg1"/>
                </a:solidFill>
                <a:latin typeface="Candara" panose="020E0502030303020204" pitchFamily="34" charset="0"/>
              </a:rPr>
              <a:t>LOREM IPSUM</a:t>
            </a:r>
          </a:p>
          <a:p>
            <a:pPr algn="ctr"/>
            <a:r>
              <a:rPr lang="en-US" sz="1000" b="1" dirty="0">
                <a:solidFill>
                  <a:srgbClr val="44546B"/>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36" name="TextBox 35">
            <a:extLst>
              <a:ext uri="{FF2B5EF4-FFF2-40B4-BE49-F238E27FC236}">
                <a16:creationId xmlns:a16="http://schemas.microsoft.com/office/drawing/2014/main" id="{59EC8A9A-4DDB-4957-80D9-BAAD92E4E6AA}"/>
              </a:ext>
            </a:extLst>
          </p:cNvPr>
          <p:cNvSpPr txBox="1"/>
          <p:nvPr/>
        </p:nvSpPr>
        <p:spPr>
          <a:xfrm>
            <a:off x="6678344" y="3029158"/>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37" name="Freeform: Shape 36">
            <a:extLst>
              <a:ext uri="{FF2B5EF4-FFF2-40B4-BE49-F238E27FC236}">
                <a16:creationId xmlns:a16="http://schemas.microsoft.com/office/drawing/2014/main" id="{2B8FE1AE-507E-4A66-AF84-0C3DEFF063C0}"/>
              </a:ext>
            </a:extLst>
          </p:cNvPr>
          <p:cNvSpPr>
            <a:spLocks noChangeAspect="1"/>
          </p:cNvSpPr>
          <p:nvPr/>
        </p:nvSpPr>
        <p:spPr>
          <a:xfrm>
            <a:off x="8648877" y="3574859"/>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Freeform: Shape 37">
            <a:extLst>
              <a:ext uri="{FF2B5EF4-FFF2-40B4-BE49-F238E27FC236}">
                <a16:creationId xmlns:a16="http://schemas.microsoft.com/office/drawing/2014/main" id="{54592AED-8DE1-4D03-B8C0-2D3A6BAAC21A}"/>
              </a:ext>
            </a:extLst>
          </p:cNvPr>
          <p:cNvSpPr>
            <a:spLocks noChangeAspect="1"/>
          </p:cNvSpPr>
          <p:nvPr/>
        </p:nvSpPr>
        <p:spPr>
          <a:xfrm rot="10800000">
            <a:off x="8420013" y="5003143"/>
            <a:ext cx="2491563" cy="1397959"/>
          </a:xfrm>
          <a:custGeom>
            <a:avLst/>
            <a:gdLst>
              <a:gd name="connsiteX0" fmla="*/ 1021612 w 2340819"/>
              <a:gd name="connsiteY0" fmla="*/ 0 h 1313380"/>
              <a:gd name="connsiteX1" fmla="*/ 1151080 w 2340819"/>
              <a:gd name="connsiteY1" fmla="*/ 6538 h 1313380"/>
              <a:gd name="connsiteX2" fmla="*/ 2335374 w 2340819"/>
              <a:gd name="connsiteY2" fmla="*/ 1198374 h 1313380"/>
              <a:gd name="connsiteX3" fmla="*/ 2340819 w 2340819"/>
              <a:gd name="connsiteY3" fmla="*/ 1313380 h 1313380"/>
              <a:gd name="connsiteX4" fmla="*/ 2075068 w 2340819"/>
              <a:gd name="connsiteY4" fmla="*/ 1313380 h 1313380"/>
              <a:gd name="connsiteX5" fmla="*/ 2057241 w 2340819"/>
              <a:gd name="connsiteY5" fmla="*/ 1124778 h 1313380"/>
              <a:gd name="connsiteX6" fmla="*/ 1123967 w 2340819"/>
              <a:gd name="connsiteY6" fmla="*/ 270345 h 1313380"/>
              <a:gd name="connsiteX7" fmla="*/ 1031788 w 2340819"/>
              <a:gd name="connsiteY7" fmla="*/ 265690 h 1313380"/>
              <a:gd name="connsiteX8" fmla="*/ 965917 w 2340819"/>
              <a:gd name="connsiteY8" fmla="*/ 273308 h 1313380"/>
              <a:gd name="connsiteX9" fmla="*/ 10602 w 2340819"/>
              <a:gd name="connsiteY9" fmla="*/ 1173040 h 1313380"/>
              <a:gd name="connsiteX10" fmla="*/ 4989 w 2340819"/>
              <a:gd name="connsiteY10" fmla="*/ 1205960 h 1313380"/>
              <a:gd name="connsiteX11" fmla="*/ 0 w 2340819"/>
              <a:gd name="connsiteY11" fmla="*/ 1205872 h 1313380"/>
              <a:gd name="connsiteX12" fmla="*/ 5258 w 2340819"/>
              <a:gd name="connsiteY12" fmla="*/ 1128554 h 1313380"/>
              <a:gd name="connsiteX13" fmla="*/ 965911 w 2340819"/>
              <a:gd name="connsiteY13" fmla="*/ 115347 h 1313380"/>
              <a:gd name="connsiteX14" fmla="*/ 1021612 w 2340819"/>
              <a:gd name="connsiteY14" fmla="*/ 108371 h 1313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0819" h="1313380">
                <a:moveTo>
                  <a:pt x="1021612" y="0"/>
                </a:moveTo>
                <a:lnTo>
                  <a:pt x="1151080" y="6538"/>
                </a:lnTo>
                <a:cubicBezTo>
                  <a:pt x="1777876" y="70192"/>
                  <a:pt x="2275606" y="570436"/>
                  <a:pt x="2335374" y="1198374"/>
                </a:cubicBezTo>
                <a:lnTo>
                  <a:pt x="2340819" y="1313380"/>
                </a:lnTo>
                <a:lnTo>
                  <a:pt x="2075068" y="1313380"/>
                </a:lnTo>
                <a:lnTo>
                  <a:pt x="2057241" y="1124778"/>
                </a:lnTo>
                <a:cubicBezTo>
                  <a:pt x="1970038" y="669656"/>
                  <a:pt x="1591976" y="317873"/>
                  <a:pt x="1123967" y="270345"/>
                </a:cubicBezTo>
                <a:lnTo>
                  <a:pt x="1031788" y="265690"/>
                </a:lnTo>
                <a:lnTo>
                  <a:pt x="965917" y="273308"/>
                </a:lnTo>
                <a:cubicBezTo>
                  <a:pt x="493790" y="349165"/>
                  <a:pt x="114229" y="708100"/>
                  <a:pt x="10602" y="1173040"/>
                </a:cubicBezTo>
                <a:lnTo>
                  <a:pt x="4989" y="1205960"/>
                </a:lnTo>
                <a:lnTo>
                  <a:pt x="0" y="1205872"/>
                </a:lnTo>
                <a:lnTo>
                  <a:pt x="5258" y="1128554"/>
                </a:lnTo>
                <a:cubicBezTo>
                  <a:pt x="66709" y="613125"/>
                  <a:pt x="462104" y="202792"/>
                  <a:pt x="965911" y="115347"/>
                </a:cubicBezTo>
                <a:lnTo>
                  <a:pt x="1021612" y="108371"/>
                </a:ln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Oval 38">
            <a:extLst>
              <a:ext uri="{FF2B5EF4-FFF2-40B4-BE49-F238E27FC236}">
                <a16:creationId xmlns:a16="http://schemas.microsoft.com/office/drawing/2014/main" id="{6CFEEB0D-6C6F-4179-96EA-C02CD1EEEF73}"/>
              </a:ext>
            </a:extLst>
          </p:cNvPr>
          <p:cNvSpPr>
            <a:spLocks noChangeAspect="1"/>
          </p:cNvSpPr>
          <p:nvPr/>
        </p:nvSpPr>
        <p:spPr>
          <a:xfrm>
            <a:off x="8857991" y="4077723"/>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04B9D983-50F5-4544-8F33-8BB88B7ED8C7}"/>
              </a:ext>
            </a:extLst>
          </p:cNvPr>
          <p:cNvSpPr txBox="1"/>
          <p:nvPr/>
        </p:nvSpPr>
        <p:spPr>
          <a:xfrm>
            <a:off x="8903564" y="4128616"/>
            <a:ext cx="1750700" cy="892552"/>
          </a:xfrm>
          <a:prstGeom prst="rect">
            <a:avLst/>
          </a:prstGeom>
          <a:noFill/>
        </p:spPr>
        <p:txBody>
          <a:bodyPr wrap="square" rtlCol="0">
            <a:spAutoFit/>
          </a:bodyPr>
          <a:lstStyle/>
          <a:p>
            <a:pPr algn="ctr"/>
            <a:r>
              <a:rPr lang="en-US" sz="2400" b="1" dirty="0">
                <a:solidFill>
                  <a:schemeClr val="bg1"/>
                </a:solidFill>
              </a:rPr>
              <a:t>04</a:t>
            </a:r>
          </a:p>
          <a:p>
            <a:pPr algn="ctr"/>
            <a:r>
              <a:rPr lang="en-US" sz="1400" b="1" dirty="0">
                <a:solidFill>
                  <a:schemeClr val="bg1"/>
                </a:solidFill>
                <a:latin typeface="Candara" panose="020E0502030303020204" pitchFamily="34" charset="0"/>
              </a:rPr>
              <a:t>LOREM IPSUM</a:t>
            </a:r>
          </a:p>
          <a:p>
            <a:pPr algn="ctr"/>
            <a:r>
              <a:rPr lang="en-US" sz="1000" b="1" dirty="0">
                <a:solidFill>
                  <a:srgbClr val="7A7A7A"/>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41" name="TextBox 40">
            <a:extLst>
              <a:ext uri="{FF2B5EF4-FFF2-40B4-BE49-F238E27FC236}">
                <a16:creationId xmlns:a16="http://schemas.microsoft.com/office/drawing/2014/main" id="{0B1E649F-0517-4294-8EC1-12D54998C70B}"/>
              </a:ext>
            </a:extLst>
          </p:cNvPr>
          <p:cNvSpPr txBox="1"/>
          <p:nvPr/>
        </p:nvSpPr>
        <p:spPr>
          <a:xfrm>
            <a:off x="8933122" y="4927616"/>
            <a:ext cx="1751914" cy="707886"/>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 tempor incididunt.</a:t>
            </a:r>
            <a:endParaRPr lang="en-US" sz="10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CACCDD5C-1EE6-4A49-AB77-A9589CFA9922}"/>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029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1000" fill="hold"/>
                                        <p:tgtEl>
                                          <p:spTgt spid="27"/>
                                        </p:tgtEl>
                                        <p:attrNameLst>
                                          <p:attrName>ppt_w</p:attrName>
                                        </p:attrNameLst>
                                      </p:cBhvr>
                                      <p:tavLst>
                                        <p:tav tm="0">
                                          <p:val>
                                            <p:fltVal val="0"/>
                                          </p:val>
                                        </p:tav>
                                        <p:tav tm="100000">
                                          <p:val>
                                            <p:strVal val="#ppt_w"/>
                                          </p:val>
                                        </p:tav>
                                      </p:tavLst>
                                    </p:anim>
                                    <p:anim calcmode="lin" valueType="num">
                                      <p:cBhvr>
                                        <p:cTn id="12" dur="1000" fill="hold"/>
                                        <p:tgtEl>
                                          <p:spTgt spid="27"/>
                                        </p:tgtEl>
                                        <p:attrNameLst>
                                          <p:attrName>ppt_h</p:attrName>
                                        </p:attrNameLst>
                                      </p:cBhvr>
                                      <p:tavLst>
                                        <p:tav tm="0">
                                          <p:val>
                                            <p:fltVal val="0"/>
                                          </p:val>
                                        </p:tav>
                                        <p:tav tm="100000">
                                          <p:val>
                                            <p:strVal val="#ppt_h"/>
                                          </p:val>
                                        </p:tav>
                                      </p:tavLst>
                                    </p:anim>
                                    <p:anim calcmode="lin" valueType="num">
                                      <p:cBhvr>
                                        <p:cTn id="13" dur="1000" fill="hold"/>
                                        <p:tgtEl>
                                          <p:spTgt spid="27"/>
                                        </p:tgtEl>
                                        <p:attrNameLst>
                                          <p:attrName>style.rotation</p:attrName>
                                        </p:attrNameLst>
                                      </p:cBhvr>
                                      <p:tavLst>
                                        <p:tav tm="0">
                                          <p:val>
                                            <p:fltVal val="90"/>
                                          </p:val>
                                        </p:tav>
                                        <p:tav tm="100000">
                                          <p:val>
                                            <p:fltVal val="0"/>
                                          </p:val>
                                        </p:tav>
                                      </p:tavLst>
                                    </p:anim>
                                    <p:animEffect transition="in" filter="fade">
                                      <p:cBhvr>
                                        <p:cTn id="14" dur="1000"/>
                                        <p:tgtEl>
                                          <p:spTgt spid="27"/>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1000" fill="hold"/>
                                        <p:tgtEl>
                                          <p:spTgt spid="28"/>
                                        </p:tgtEl>
                                        <p:attrNameLst>
                                          <p:attrName>ppt_w</p:attrName>
                                        </p:attrNameLst>
                                      </p:cBhvr>
                                      <p:tavLst>
                                        <p:tav tm="0">
                                          <p:val>
                                            <p:fltVal val="0"/>
                                          </p:val>
                                        </p:tav>
                                        <p:tav tm="100000">
                                          <p:val>
                                            <p:strVal val="#ppt_w"/>
                                          </p:val>
                                        </p:tav>
                                      </p:tavLst>
                                    </p:anim>
                                    <p:anim calcmode="lin" valueType="num">
                                      <p:cBhvr>
                                        <p:cTn id="18" dur="1000" fill="hold"/>
                                        <p:tgtEl>
                                          <p:spTgt spid="28"/>
                                        </p:tgtEl>
                                        <p:attrNameLst>
                                          <p:attrName>ppt_h</p:attrName>
                                        </p:attrNameLst>
                                      </p:cBhvr>
                                      <p:tavLst>
                                        <p:tav tm="0">
                                          <p:val>
                                            <p:fltVal val="0"/>
                                          </p:val>
                                        </p:tav>
                                        <p:tav tm="100000">
                                          <p:val>
                                            <p:strVal val="#ppt_h"/>
                                          </p:val>
                                        </p:tav>
                                      </p:tavLst>
                                    </p:anim>
                                    <p:anim calcmode="lin" valueType="num">
                                      <p:cBhvr>
                                        <p:cTn id="19" dur="1000" fill="hold"/>
                                        <p:tgtEl>
                                          <p:spTgt spid="28"/>
                                        </p:tgtEl>
                                        <p:attrNameLst>
                                          <p:attrName>style.rotation</p:attrName>
                                        </p:attrNameLst>
                                      </p:cBhvr>
                                      <p:tavLst>
                                        <p:tav tm="0">
                                          <p:val>
                                            <p:fltVal val="90"/>
                                          </p:val>
                                        </p:tav>
                                        <p:tav tm="100000">
                                          <p:val>
                                            <p:fltVal val="0"/>
                                          </p:val>
                                        </p:tav>
                                      </p:tavLst>
                                    </p:anim>
                                    <p:animEffect transition="in" filter="fade">
                                      <p:cBhvr>
                                        <p:cTn id="20" dur="1000"/>
                                        <p:tgtEl>
                                          <p:spTgt spid="28"/>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Effect transition="in" filter="fade">
                                      <p:cBhvr>
                                        <p:cTn id="26" dur="500"/>
                                        <p:tgtEl>
                                          <p:spTgt spid="2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up)">
                                      <p:cBhvr>
                                        <p:cTn id="30" dur="500"/>
                                        <p:tgtEl>
                                          <p:spTgt spid="30"/>
                                        </p:tgtEl>
                                      </p:cBhvr>
                                    </p:animEffect>
                                  </p:childTnLst>
                                </p:cTn>
                              </p:par>
                            </p:childTnLst>
                          </p:cTn>
                        </p:par>
                        <p:par>
                          <p:cTn id="31" fill="hold">
                            <p:stCondLst>
                              <p:cond delay="2500"/>
                            </p:stCondLst>
                            <p:childTnLst>
                              <p:par>
                                <p:cTn id="32" presetID="22" presetClass="entr" presetSubtype="1" fill="hold" grpId="0"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up)">
                                      <p:cBhvr>
                                        <p:cTn id="34" dur="500"/>
                                        <p:tgtEl>
                                          <p:spTgt spid="31"/>
                                        </p:tgtEl>
                                      </p:cBhvr>
                                    </p:animEffect>
                                  </p:childTnLst>
                                </p:cTn>
                              </p:par>
                            </p:childTnLst>
                          </p:cTn>
                        </p:par>
                        <p:par>
                          <p:cTn id="35" fill="hold">
                            <p:stCondLst>
                              <p:cond delay="3000"/>
                            </p:stCondLst>
                            <p:childTnLst>
                              <p:par>
                                <p:cTn id="36" presetID="31"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ppt_w</p:attrName>
                                        </p:attrNameLst>
                                      </p:cBhvr>
                                      <p:tavLst>
                                        <p:tav tm="0">
                                          <p:val>
                                            <p:fltVal val="0"/>
                                          </p:val>
                                        </p:tav>
                                        <p:tav tm="100000">
                                          <p:val>
                                            <p:strVal val="#ppt_w"/>
                                          </p:val>
                                        </p:tav>
                                      </p:tavLst>
                                    </p:anim>
                                    <p:anim calcmode="lin" valueType="num">
                                      <p:cBhvr>
                                        <p:cTn id="39" dur="1000" fill="hold"/>
                                        <p:tgtEl>
                                          <p:spTgt spid="11"/>
                                        </p:tgtEl>
                                        <p:attrNameLst>
                                          <p:attrName>ppt_h</p:attrName>
                                        </p:attrNameLst>
                                      </p:cBhvr>
                                      <p:tavLst>
                                        <p:tav tm="0">
                                          <p:val>
                                            <p:fltVal val="0"/>
                                          </p:val>
                                        </p:tav>
                                        <p:tav tm="100000">
                                          <p:val>
                                            <p:strVal val="#ppt_h"/>
                                          </p:val>
                                        </p:tav>
                                      </p:tavLst>
                                    </p:anim>
                                    <p:anim calcmode="lin" valueType="num">
                                      <p:cBhvr>
                                        <p:cTn id="40" dur="1000" fill="hold"/>
                                        <p:tgtEl>
                                          <p:spTgt spid="11"/>
                                        </p:tgtEl>
                                        <p:attrNameLst>
                                          <p:attrName>style.rotation</p:attrName>
                                        </p:attrNameLst>
                                      </p:cBhvr>
                                      <p:tavLst>
                                        <p:tav tm="0">
                                          <p:val>
                                            <p:fltVal val="90"/>
                                          </p:val>
                                        </p:tav>
                                        <p:tav tm="100000">
                                          <p:val>
                                            <p:fltVal val="0"/>
                                          </p:val>
                                        </p:tav>
                                      </p:tavLst>
                                    </p:anim>
                                    <p:animEffect transition="in" filter="fade">
                                      <p:cBhvr>
                                        <p:cTn id="41" dur="1000"/>
                                        <p:tgtEl>
                                          <p:spTgt spid="11"/>
                                        </p:tgtEl>
                                      </p:cBhvr>
                                    </p:animEffect>
                                  </p:childTnLst>
                                </p:cTn>
                              </p:par>
                              <p:par>
                                <p:cTn id="42" presetID="31"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1000" fill="hold"/>
                                        <p:tgtEl>
                                          <p:spTgt spid="14"/>
                                        </p:tgtEl>
                                        <p:attrNameLst>
                                          <p:attrName>ppt_w</p:attrName>
                                        </p:attrNameLst>
                                      </p:cBhvr>
                                      <p:tavLst>
                                        <p:tav tm="0">
                                          <p:val>
                                            <p:fltVal val="0"/>
                                          </p:val>
                                        </p:tav>
                                        <p:tav tm="100000">
                                          <p:val>
                                            <p:strVal val="#ppt_w"/>
                                          </p:val>
                                        </p:tav>
                                      </p:tavLst>
                                    </p:anim>
                                    <p:anim calcmode="lin" valueType="num">
                                      <p:cBhvr>
                                        <p:cTn id="45" dur="1000" fill="hold"/>
                                        <p:tgtEl>
                                          <p:spTgt spid="14"/>
                                        </p:tgtEl>
                                        <p:attrNameLst>
                                          <p:attrName>ppt_h</p:attrName>
                                        </p:attrNameLst>
                                      </p:cBhvr>
                                      <p:tavLst>
                                        <p:tav tm="0">
                                          <p:val>
                                            <p:fltVal val="0"/>
                                          </p:val>
                                        </p:tav>
                                        <p:tav tm="100000">
                                          <p:val>
                                            <p:strVal val="#ppt_h"/>
                                          </p:val>
                                        </p:tav>
                                      </p:tavLst>
                                    </p:anim>
                                    <p:anim calcmode="lin" valueType="num">
                                      <p:cBhvr>
                                        <p:cTn id="46" dur="1000" fill="hold"/>
                                        <p:tgtEl>
                                          <p:spTgt spid="14"/>
                                        </p:tgtEl>
                                        <p:attrNameLst>
                                          <p:attrName>style.rotation</p:attrName>
                                        </p:attrNameLst>
                                      </p:cBhvr>
                                      <p:tavLst>
                                        <p:tav tm="0">
                                          <p:val>
                                            <p:fltVal val="90"/>
                                          </p:val>
                                        </p:tav>
                                        <p:tav tm="100000">
                                          <p:val>
                                            <p:fltVal val="0"/>
                                          </p:val>
                                        </p:tav>
                                      </p:tavLst>
                                    </p:anim>
                                    <p:animEffect transition="in" filter="fade">
                                      <p:cBhvr>
                                        <p:cTn id="47" dur="1000"/>
                                        <p:tgtEl>
                                          <p:spTgt spid="14"/>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5000"/>
                            </p:stCondLst>
                            <p:childTnLst>
                              <p:par>
                                <p:cTn id="59" presetID="22" presetClass="entr" presetSubtype="1" fill="hold" grpId="0" nodeType="after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wipe(up)">
                                      <p:cBhvr>
                                        <p:cTn id="61" dur="500"/>
                                        <p:tgtEl>
                                          <p:spTgt spid="19"/>
                                        </p:tgtEl>
                                      </p:cBhvr>
                                    </p:animEffect>
                                  </p:childTnLst>
                                </p:cTn>
                              </p:par>
                            </p:childTnLst>
                          </p:cTn>
                        </p:par>
                        <p:par>
                          <p:cTn id="62" fill="hold">
                            <p:stCondLst>
                              <p:cond delay="5500"/>
                            </p:stCondLst>
                            <p:childTnLst>
                              <p:par>
                                <p:cTn id="63" presetID="31" presetClass="entr" presetSubtype="0"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1000" fill="hold"/>
                                        <p:tgtEl>
                                          <p:spTgt spid="32"/>
                                        </p:tgtEl>
                                        <p:attrNameLst>
                                          <p:attrName>ppt_w</p:attrName>
                                        </p:attrNameLst>
                                      </p:cBhvr>
                                      <p:tavLst>
                                        <p:tav tm="0">
                                          <p:val>
                                            <p:fltVal val="0"/>
                                          </p:val>
                                        </p:tav>
                                        <p:tav tm="100000">
                                          <p:val>
                                            <p:strVal val="#ppt_w"/>
                                          </p:val>
                                        </p:tav>
                                      </p:tavLst>
                                    </p:anim>
                                    <p:anim calcmode="lin" valueType="num">
                                      <p:cBhvr>
                                        <p:cTn id="66" dur="1000" fill="hold"/>
                                        <p:tgtEl>
                                          <p:spTgt spid="32"/>
                                        </p:tgtEl>
                                        <p:attrNameLst>
                                          <p:attrName>ppt_h</p:attrName>
                                        </p:attrNameLst>
                                      </p:cBhvr>
                                      <p:tavLst>
                                        <p:tav tm="0">
                                          <p:val>
                                            <p:fltVal val="0"/>
                                          </p:val>
                                        </p:tav>
                                        <p:tav tm="100000">
                                          <p:val>
                                            <p:strVal val="#ppt_h"/>
                                          </p:val>
                                        </p:tav>
                                      </p:tavLst>
                                    </p:anim>
                                    <p:anim calcmode="lin" valueType="num">
                                      <p:cBhvr>
                                        <p:cTn id="67" dur="1000" fill="hold"/>
                                        <p:tgtEl>
                                          <p:spTgt spid="32"/>
                                        </p:tgtEl>
                                        <p:attrNameLst>
                                          <p:attrName>style.rotation</p:attrName>
                                        </p:attrNameLst>
                                      </p:cBhvr>
                                      <p:tavLst>
                                        <p:tav tm="0">
                                          <p:val>
                                            <p:fltVal val="90"/>
                                          </p:val>
                                        </p:tav>
                                        <p:tav tm="100000">
                                          <p:val>
                                            <p:fltVal val="0"/>
                                          </p:val>
                                        </p:tav>
                                      </p:tavLst>
                                    </p:anim>
                                    <p:animEffect transition="in" filter="fade">
                                      <p:cBhvr>
                                        <p:cTn id="68" dur="1000"/>
                                        <p:tgtEl>
                                          <p:spTgt spid="32"/>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p:cTn id="71" dur="1000" fill="hold"/>
                                        <p:tgtEl>
                                          <p:spTgt spid="33"/>
                                        </p:tgtEl>
                                        <p:attrNameLst>
                                          <p:attrName>ppt_w</p:attrName>
                                        </p:attrNameLst>
                                      </p:cBhvr>
                                      <p:tavLst>
                                        <p:tav tm="0">
                                          <p:val>
                                            <p:fltVal val="0"/>
                                          </p:val>
                                        </p:tav>
                                        <p:tav tm="100000">
                                          <p:val>
                                            <p:strVal val="#ppt_w"/>
                                          </p:val>
                                        </p:tav>
                                      </p:tavLst>
                                    </p:anim>
                                    <p:anim calcmode="lin" valueType="num">
                                      <p:cBhvr>
                                        <p:cTn id="72" dur="1000" fill="hold"/>
                                        <p:tgtEl>
                                          <p:spTgt spid="33"/>
                                        </p:tgtEl>
                                        <p:attrNameLst>
                                          <p:attrName>ppt_h</p:attrName>
                                        </p:attrNameLst>
                                      </p:cBhvr>
                                      <p:tavLst>
                                        <p:tav tm="0">
                                          <p:val>
                                            <p:fltVal val="0"/>
                                          </p:val>
                                        </p:tav>
                                        <p:tav tm="100000">
                                          <p:val>
                                            <p:strVal val="#ppt_h"/>
                                          </p:val>
                                        </p:tav>
                                      </p:tavLst>
                                    </p:anim>
                                    <p:anim calcmode="lin" valueType="num">
                                      <p:cBhvr>
                                        <p:cTn id="73" dur="1000" fill="hold"/>
                                        <p:tgtEl>
                                          <p:spTgt spid="33"/>
                                        </p:tgtEl>
                                        <p:attrNameLst>
                                          <p:attrName>style.rotation</p:attrName>
                                        </p:attrNameLst>
                                      </p:cBhvr>
                                      <p:tavLst>
                                        <p:tav tm="0">
                                          <p:val>
                                            <p:fltVal val="90"/>
                                          </p:val>
                                        </p:tav>
                                        <p:tav tm="100000">
                                          <p:val>
                                            <p:fltVal val="0"/>
                                          </p:val>
                                        </p:tav>
                                      </p:tavLst>
                                    </p:anim>
                                    <p:animEffect transition="in" filter="fade">
                                      <p:cBhvr>
                                        <p:cTn id="74" dur="1000"/>
                                        <p:tgtEl>
                                          <p:spTgt spid="33"/>
                                        </p:tgtEl>
                                      </p:cBhvr>
                                    </p:animEffect>
                                  </p:childTnLst>
                                </p:cTn>
                              </p:par>
                            </p:childTnLst>
                          </p:cTn>
                        </p:par>
                        <p:par>
                          <p:cTn id="75" fill="hold">
                            <p:stCondLst>
                              <p:cond delay="6500"/>
                            </p:stCondLst>
                            <p:childTnLst>
                              <p:par>
                                <p:cTn id="76" presetID="53" presetClass="entr" presetSubtype="16" fill="hold" grpId="0" nodeType="after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p:cTn id="78" dur="500" fill="hold"/>
                                        <p:tgtEl>
                                          <p:spTgt spid="34"/>
                                        </p:tgtEl>
                                        <p:attrNameLst>
                                          <p:attrName>ppt_w</p:attrName>
                                        </p:attrNameLst>
                                      </p:cBhvr>
                                      <p:tavLst>
                                        <p:tav tm="0">
                                          <p:val>
                                            <p:fltVal val="0"/>
                                          </p:val>
                                        </p:tav>
                                        <p:tav tm="100000">
                                          <p:val>
                                            <p:strVal val="#ppt_w"/>
                                          </p:val>
                                        </p:tav>
                                      </p:tavLst>
                                    </p:anim>
                                    <p:anim calcmode="lin" valueType="num">
                                      <p:cBhvr>
                                        <p:cTn id="79" dur="500" fill="hold"/>
                                        <p:tgtEl>
                                          <p:spTgt spid="34"/>
                                        </p:tgtEl>
                                        <p:attrNameLst>
                                          <p:attrName>ppt_h</p:attrName>
                                        </p:attrNameLst>
                                      </p:cBhvr>
                                      <p:tavLst>
                                        <p:tav tm="0">
                                          <p:val>
                                            <p:fltVal val="0"/>
                                          </p:val>
                                        </p:tav>
                                        <p:tav tm="100000">
                                          <p:val>
                                            <p:strVal val="#ppt_h"/>
                                          </p:val>
                                        </p:tav>
                                      </p:tavLst>
                                    </p:anim>
                                    <p:animEffect transition="in" filter="fade">
                                      <p:cBhvr>
                                        <p:cTn id="80" dur="500"/>
                                        <p:tgtEl>
                                          <p:spTgt spid="34"/>
                                        </p:tgtEl>
                                      </p:cBhvr>
                                    </p:animEffect>
                                  </p:childTnLst>
                                </p:cTn>
                              </p:par>
                            </p:childTnLst>
                          </p:cTn>
                        </p:par>
                        <p:par>
                          <p:cTn id="81" fill="hold">
                            <p:stCondLst>
                              <p:cond delay="7000"/>
                            </p:stCondLst>
                            <p:childTnLst>
                              <p:par>
                                <p:cTn id="82" presetID="22" presetClass="entr" presetSubtype="1" fill="hold" grpId="0" nodeType="afterEffect">
                                  <p:stCondLst>
                                    <p:cond delay="0"/>
                                  </p:stCondLst>
                                  <p:childTnLst>
                                    <p:set>
                                      <p:cBhvr>
                                        <p:cTn id="83" dur="1" fill="hold">
                                          <p:stCondLst>
                                            <p:cond delay="0"/>
                                          </p:stCondLst>
                                        </p:cTn>
                                        <p:tgtEl>
                                          <p:spTgt spid="35"/>
                                        </p:tgtEl>
                                        <p:attrNameLst>
                                          <p:attrName>style.visibility</p:attrName>
                                        </p:attrNameLst>
                                      </p:cBhvr>
                                      <p:to>
                                        <p:strVal val="visible"/>
                                      </p:to>
                                    </p:set>
                                    <p:animEffect transition="in" filter="wipe(up)">
                                      <p:cBhvr>
                                        <p:cTn id="84" dur="500"/>
                                        <p:tgtEl>
                                          <p:spTgt spid="35"/>
                                        </p:tgtEl>
                                      </p:cBhvr>
                                    </p:animEffect>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wipe(up)">
                                      <p:cBhvr>
                                        <p:cTn id="88" dur="500"/>
                                        <p:tgtEl>
                                          <p:spTgt spid="36"/>
                                        </p:tgtEl>
                                      </p:cBhvr>
                                    </p:animEffect>
                                  </p:childTnLst>
                                </p:cTn>
                              </p:par>
                            </p:childTnLst>
                          </p:cTn>
                        </p:par>
                        <p:par>
                          <p:cTn id="89" fill="hold">
                            <p:stCondLst>
                              <p:cond delay="8000"/>
                            </p:stCondLst>
                            <p:childTnLst>
                              <p:par>
                                <p:cTn id="90" presetID="31" presetClass="entr" presetSubtype="0" fill="hold" grpId="0" nodeType="afterEffect">
                                  <p:stCondLst>
                                    <p:cond delay="0"/>
                                  </p:stCondLst>
                                  <p:childTnLst>
                                    <p:set>
                                      <p:cBhvr>
                                        <p:cTn id="91" dur="1" fill="hold">
                                          <p:stCondLst>
                                            <p:cond delay="0"/>
                                          </p:stCondLst>
                                        </p:cTn>
                                        <p:tgtEl>
                                          <p:spTgt spid="37"/>
                                        </p:tgtEl>
                                        <p:attrNameLst>
                                          <p:attrName>style.visibility</p:attrName>
                                        </p:attrNameLst>
                                      </p:cBhvr>
                                      <p:to>
                                        <p:strVal val="visible"/>
                                      </p:to>
                                    </p:set>
                                    <p:anim calcmode="lin" valueType="num">
                                      <p:cBhvr>
                                        <p:cTn id="92" dur="1000" fill="hold"/>
                                        <p:tgtEl>
                                          <p:spTgt spid="37"/>
                                        </p:tgtEl>
                                        <p:attrNameLst>
                                          <p:attrName>ppt_w</p:attrName>
                                        </p:attrNameLst>
                                      </p:cBhvr>
                                      <p:tavLst>
                                        <p:tav tm="0">
                                          <p:val>
                                            <p:fltVal val="0"/>
                                          </p:val>
                                        </p:tav>
                                        <p:tav tm="100000">
                                          <p:val>
                                            <p:strVal val="#ppt_w"/>
                                          </p:val>
                                        </p:tav>
                                      </p:tavLst>
                                    </p:anim>
                                    <p:anim calcmode="lin" valueType="num">
                                      <p:cBhvr>
                                        <p:cTn id="93" dur="1000" fill="hold"/>
                                        <p:tgtEl>
                                          <p:spTgt spid="37"/>
                                        </p:tgtEl>
                                        <p:attrNameLst>
                                          <p:attrName>ppt_h</p:attrName>
                                        </p:attrNameLst>
                                      </p:cBhvr>
                                      <p:tavLst>
                                        <p:tav tm="0">
                                          <p:val>
                                            <p:fltVal val="0"/>
                                          </p:val>
                                        </p:tav>
                                        <p:tav tm="100000">
                                          <p:val>
                                            <p:strVal val="#ppt_h"/>
                                          </p:val>
                                        </p:tav>
                                      </p:tavLst>
                                    </p:anim>
                                    <p:anim calcmode="lin" valueType="num">
                                      <p:cBhvr>
                                        <p:cTn id="94" dur="1000" fill="hold"/>
                                        <p:tgtEl>
                                          <p:spTgt spid="37"/>
                                        </p:tgtEl>
                                        <p:attrNameLst>
                                          <p:attrName>style.rotation</p:attrName>
                                        </p:attrNameLst>
                                      </p:cBhvr>
                                      <p:tavLst>
                                        <p:tav tm="0">
                                          <p:val>
                                            <p:fltVal val="90"/>
                                          </p:val>
                                        </p:tav>
                                        <p:tav tm="100000">
                                          <p:val>
                                            <p:fltVal val="0"/>
                                          </p:val>
                                        </p:tav>
                                      </p:tavLst>
                                    </p:anim>
                                    <p:animEffect transition="in" filter="fade">
                                      <p:cBhvr>
                                        <p:cTn id="95" dur="1000"/>
                                        <p:tgtEl>
                                          <p:spTgt spid="37"/>
                                        </p:tgtEl>
                                      </p:cBhvr>
                                    </p:animEffect>
                                  </p:childTnLst>
                                </p:cTn>
                              </p:par>
                              <p:par>
                                <p:cTn id="96" presetID="31"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1000" fill="hold"/>
                                        <p:tgtEl>
                                          <p:spTgt spid="38"/>
                                        </p:tgtEl>
                                        <p:attrNameLst>
                                          <p:attrName>ppt_w</p:attrName>
                                        </p:attrNameLst>
                                      </p:cBhvr>
                                      <p:tavLst>
                                        <p:tav tm="0">
                                          <p:val>
                                            <p:fltVal val="0"/>
                                          </p:val>
                                        </p:tav>
                                        <p:tav tm="100000">
                                          <p:val>
                                            <p:strVal val="#ppt_w"/>
                                          </p:val>
                                        </p:tav>
                                      </p:tavLst>
                                    </p:anim>
                                    <p:anim calcmode="lin" valueType="num">
                                      <p:cBhvr>
                                        <p:cTn id="99" dur="1000" fill="hold"/>
                                        <p:tgtEl>
                                          <p:spTgt spid="38"/>
                                        </p:tgtEl>
                                        <p:attrNameLst>
                                          <p:attrName>ppt_h</p:attrName>
                                        </p:attrNameLst>
                                      </p:cBhvr>
                                      <p:tavLst>
                                        <p:tav tm="0">
                                          <p:val>
                                            <p:fltVal val="0"/>
                                          </p:val>
                                        </p:tav>
                                        <p:tav tm="100000">
                                          <p:val>
                                            <p:strVal val="#ppt_h"/>
                                          </p:val>
                                        </p:tav>
                                      </p:tavLst>
                                    </p:anim>
                                    <p:anim calcmode="lin" valueType="num">
                                      <p:cBhvr>
                                        <p:cTn id="100" dur="1000" fill="hold"/>
                                        <p:tgtEl>
                                          <p:spTgt spid="38"/>
                                        </p:tgtEl>
                                        <p:attrNameLst>
                                          <p:attrName>style.rotation</p:attrName>
                                        </p:attrNameLst>
                                      </p:cBhvr>
                                      <p:tavLst>
                                        <p:tav tm="0">
                                          <p:val>
                                            <p:fltVal val="90"/>
                                          </p:val>
                                        </p:tav>
                                        <p:tav tm="100000">
                                          <p:val>
                                            <p:fltVal val="0"/>
                                          </p:val>
                                        </p:tav>
                                      </p:tavLst>
                                    </p:anim>
                                    <p:animEffect transition="in" filter="fade">
                                      <p:cBhvr>
                                        <p:cTn id="101" dur="1000"/>
                                        <p:tgtEl>
                                          <p:spTgt spid="38"/>
                                        </p:tgtEl>
                                      </p:cBhvr>
                                    </p:animEffect>
                                  </p:childTnLst>
                                </p:cTn>
                              </p:par>
                            </p:childTnLst>
                          </p:cTn>
                        </p:par>
                        <p:par>
                          <p:cTn id="102" fill="hold">
                            <p:stCondLst>
                              <p:cond delay="9000"/>
                            </p:stCondLst>
                            <p:childTnLst>
                              <p:par>
                                <p:cTn id="103" presetID="53" presetClass="entr" presetSubtype="16"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p:cTn id="105" dur="500" fill="hold"/>
                                        <p:tgtEl>
                                          <p:spTgt spid="39"/>
                                        </p:tgtEl>
                                        <p:attrNameLst>
                                          <p:attrName>ppt_w</p:attrName>
                                        </p:attrNameLst>
                                      </p:cBhvr>
                                      <p:tavLst>
                                        <p:tav tm="0">
                                          <p:val>
                                            <p:fltVal val="0"/>
                                          </p:val>
                                        </p:tav>
                                        <p:tav tm="100000">
                                          <p:val>
                                            <p:strVal val="#ppt_w"/>
                                          </p:val>
                                        </p:tav>
                                      </p:tavLst>
                                    </p:anim>
                                    <p:anim calcmode="lin" valueType="num">
                                      <p:cBhvr>
                                        <p:cTn id="106" dur="500" fill="hold"/>
                                        <p:tgtEl>
                                          <p:spTgt spid="39"/>
                                        </p:tgtEl>
                                        <p:attrNameLst>
                                          <p:attrName>ppt_h</p:attrName>
                                        </p:attrNameLst>
                                      </p:cBhvr>
                                      <p:tavLst>
                                        <p:tav tm="0">
                                          <p:val>
                                            <p:fltVal val="0"/>
                                          </p:val>
                                        </p:tav>
                                        <p:tav tm="100000">
                                          <p:val>
                                            <p:strVal val="#ppt_h"/>
                                          </p:val>
                                        </p:tav>
                                      </p:tavLst>
                                    </p:anim>
                                    <p:animEffect transition="in" filter="fade">
                                      <p:cBhvr>
                                        <p:cTn id="107" dur="500"/>
                                        <p:tgtEl>
                                          <p:spTgt spid="39"/>
                                        </p:tgtEl>
                                      </p:cBhvr>
                                    </p:animEffect>
                                  </p:childTnLst>
                                </p:cTn>
                              </p:par>
                            </p:childTnLst>
                          </p:cTn>
                        </p:par>
                        <p:par>
                          <p:cTn id="108" fill="hold">
                            <p:stCondLst>
                              <p:cond delay="9500"/>
                            </p:stCondLst>
                            <p:childTnLst>
                              <p:par>
                                <p:cTn id="109" presetID="22" presetClass="entr" presetSubtype="1"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Effect transition="in" filter="wipe(up)">
                                      <p:cBhvr>
                                        <p:cTn id="111" dur="500"/>
                                        <p:tgtEl>
                                          <p:spTgt spid="40"/>
                                        </p:tgtEl>
                                      </p:cBhvr>
                                    </p:animEffect>
                                  </p:childTnLst>
                                </p:cTn>
                              </p:par>
                              <p:par>
                                <p:cTn id="112" presetID="22" presetClass="entr" presetSubtype="1" fill="hold" grpId="0" nodeType="withEffect">
                                  <p:stCondLst>
                                    <p:cond delay="0"/>
                                  </p:stCondLst>
                                  <p:childTnLst>
                                    <p:set>
                                      <p:cBhvr>
                                        <p:cTn id="113" dur="1" fill="hold">
                                          <p:stCondLst>
                                            <p:cond delay="0"/>
                                          </p:stCondLst>
                                        </p:cTn>
                                        <p:tgtEl>
                                          <p:spTgt spid="41"/>
                                        </p:tgtEl>
                                        <p:attrNameLst>
                                          <p:attrName>style.visibility</p:attrName>
                                        </p:attrNameLst>
                                      </p:cBhvr>
                                      <p:to>
                                        <p:strVal val="visible"/>
                                      </p:to>
                                    </p:set>
                                    <p:animEffect transition="in" filter="wipe(up)">
                                      <p:cBhvr>
                                        <p:cTn id="11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16" grpId="0" animBg="1"/>
      <p:bldP spid="18" grpId="0"/>
      <p:bldP spid="19" grpId="0"/>
      <p:bldP spid="27" grpId="0" animBg="1"/>
      <p:bldP spid="28" grpId="0" animBg="1"/>
      <p:bldP spid="29" grpId="0" animBg="1"/>
      <p:bldP spid="30" grpId="0"/>
      <p:bldP spid="31" grpId="0"/>
      <p:bldP spid="32" grpId="0" animBg="1"/>
      <p:bldP spid="33" grpId="0" animBg="1"/>
      <p:bldP spid="34" grpId="0" animBg="1"/>
      <p:bldP spid="35" grpId="0"/>
      <p:bldP spid="36" grpId="0"/>
      <p:bldP spid="37" grpId="0" animBg="1"/>
      <p:bldP spid="38" grpId="0" animBg="1"/>
      <p:bldP spid="39" grpId="0" animBg="1"/>
      <p:bldP spid="40" grpId="0"/>
      <p:bldP spid="41"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38034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38034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38034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E4A1E"/>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190800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190800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40727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40726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293688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293688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41970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41969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394931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394931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192376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5C9AD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295265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7A7A7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396508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BFBFBF"/>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41970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93939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40727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44546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chemeClr val="bg1"/>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chemeClr val="bg1"/>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7A7A7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93939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E4A1E"/>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44546B"/>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5C9AD3"/>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7A7A7A"/>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939393"/>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chemeClr val="bg1"/>
                </a:solidFill>
              </a:rPr>
              <a:t>A</a:t>
            </a:r>
          </a:p>
          <a:p>
            <a:pPr algn="ctr"/>
            <a:r>
              <a:rPr lang="en-US" sz="1100" dirty="0">
                <a:solidFill>
                  <a:schemeClr val="bg1"/>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chemeClr val="bg1"/>
                </a:solidFill>
              </a:rPr>
              <a:t>B</a:t>
            </a:r>
          </a:p>
          <a:p>
            <a:pPr algn="ctr"/>
            <a:r>
              <a:rPr lang="en-US" sz="1100" dirty="0">
                <a:solidFill>
                  <a:schemeClr val="bg1"/>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chemeClr val="bg1"/>
                </a:solidFill>
              </a:rPr>
              <a:t>C</a:t>
            </a:r>
          </a:p>
          <a:p>
            <a:pPr algn="ctr"/>
            <a:r>
              <a:rPr lang="en-US" sz="1100" dirty="0">
                <a:solidFill>
                  <a:schemeClr val="bg1"/>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chemeClr val="bg1"/>
                </a:solidFill>
              </a:rPr>
              <a:t>D</a:t>
            </a:r>
          </a:p>
          <a:p>
            <a:pPr algn="ctr"/>
            <a:r>
              <a:rPr lang="en-US" sz="1100" dirty="0">
                <a:solidFill>
                  <a:schemeClr val="bg1"/>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chemeClr val="bg1"/>
                </a:solidFill>
              </a:rPr>
              <a:t>E</a:t>
            </a:r>
          </a:p>
          <a:p>
            <a:pPr algn="ctr"/>
            <a:r>
              <a:rPr lang="en-US" sz="1100" dirty="0">
                <a:solidFill>
                  <a:schemeClr val="bg1"/>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chemeClr val="bg1"/>
                </a:solidFill>
              </a:rPr>
              <a:t>2017</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chemeClr val="bg1"/>
                </a:solidFill>
              </a:rPr>
              <a:t>2018</a:t>
            </a:r>
            <a:r>
              <a:rPr lang="en-US" sz="2000" b="1" dirty="0">
                <a:solidFill>
                  <a:schemeClr val="bg1"/>
                </a:solidFill>
                <a:latin typeface="Candara" panose="020E0502030303020204" pitchFamily="34" charset="0"/>
              </a:rPr>
              <a:t> LOREM IPSUM DOLOR SIT</a:t>
            </a:r>
            <a:endParaRPr lang="en-US" sz="2000" b="1" dirty="0">
              <a:solidFill>
                <a:schemeClr val="bg1"/>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chemeClr val="bg1"/>
              </a:solidFill>
              <a:latin typeface="Candara" panose="020E0502030303020204" pitchFamily="34" charset="0"/>
            </a:endParaRPr>
          </a:p>
          <a:p>
            <a:pPr algn="just"/>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E4A1E"/>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5C9AD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44546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chemeClr val="bg1"/>
          </a:solidFill>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chemeClr val="bg1"/>
          </a:solidFill>
          <a:effectLst>
            <a:outerShdw blurRad="63500" sx="102000" sy="102000" algn="ctr" rotWithShape="0">
              <a:prstClr val="black">
                <a:alpha val="40000"/>
              </a:prstClr>
            </a:outerShdw>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E4A1E"/>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5C9AD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44546B"/>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7A7A7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solidFill>
              <a:schemeClr val="tx1">
                <a:alpha val="40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a:solidFill>
            <a:srgbClr val="FE4A1E"/>
          </a:solidFill>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a:p>
              <a:pPr algn="ctr"/>
              <a:endParaRPr lang="en-US" sz="1200" b="1" dirty="0">
                <a:solidFill>
                  <a:schemeClr val="bg1"/>
                </a:solidFill>
                <a:latin typeface="Candara" panose="020E0502030303020204" pitchFamily="34" charset="0"/>
              </a:endParaRPr>
            </a:p>
            <a:p>
              <a:pPr algn="ctr"/>
              <a:endParaRPr lang="en-US" sz="1200" b="1"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5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500" b="1" dirty="0">
                <a:solidFill>
                  <a:srgbClr val="93939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5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E4A1E"/>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FE4A1E"/>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5C9AD3"/>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44546B"/>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939393"/>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4800" b="1" dirty="0">
                  <a:solidFill>
                    <a:srgbClr val="7A7A7A"/>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0C199D99-7C16-4817-A2CE-C5204CEF04E0}"/>
              </a:ext>
            </a:extLst>
          </p:cNvPr>
          <p:cNvSpPr>
            <a:spLocks noChangeAspect="1"/>
          </p:cNvSpPr>
          <p:nvPr/>
        </p:nvSpPr>
        <p:spPr>
          <a:xfrm>
            <a:off x="2667000" y="3962400"/>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3F47FE8-B18D-412F-9D30-D2346982CA65}"/>
              </a:ext>
            </a:extLst>
          </p:cNvPr>
          <p:cNvSpPr>
            <a:spLocks noChangeAspect="1"/>
          </p:cNvSpPr>
          <p:nvPr/>
        </p:nvSpPr>
        <p:spPr>
          <a:xfrm>
            <a:off x="2657856" y="3943587"/>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104035A-903C-494A-9F93-468C33C96D20}"/>
              </a:ext>
            </a:extLst>
          </p:cNvPr>
          <p:cNvSpPr>
            <a:spLocks noChangeAspect="1"/>
          </p:cNvSpPr>
          <p:nvPr/>
        </p:nvSpPr>
        <p:spPr>
          <a:xfrm>
            <a:off x="2529840" y="3825240"/>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a:extLst>
              <a:ext uri="{FF2B5EF4-FFF2-40B4-BE49-F238E27FC236}">
                <a16:creationId xmlns:a16="http://schemas.microsoft.com/office/drawing/2014/main" id="{DBCB49EE-4AC8-4FF7-81D8-6B3085498F97}"/>
              </a:ext>
            </a:extLst>
          </p:cNvPr>
          <p:cNvSpPr txBox="1">
            <a:spLocks noChangeArrowheads="1"/>
          </p:cNvSpPr>
          <p:nvPr/>
        </p:nvSpPr>
        <p:spPr bwMode="auto">
          <a:xfrm>
            <a:off x="2857500" y="3927292"/>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13" name="Freeform 39">
            <a:extLst>
              <a:ext uri="{FF2B5EF4-FFF2-40B4-BE49-F238E27FC236}">
                <a16:creationId xmlns:a16="http://schemas.microsoft.com/office/drawing/2014/main" id="{66095CF1-A042-4E09-88EB-A11E9C698DF8}"/>
              </a:ext>
            </a:extLst>
          </p:cNvPr>
          <p:cNvSpPr>
            <a:spLocks noChangeAspect="1" noEditPoints="1"/>
          </p:cNvSpPr>
          <p:nvPr/>
        </p:nvSpPr>
        <p:spPr bwMode="auto">
          <a:xfrm>
            <a:off x="3057004" y="456528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Oval 13">
            <a:extLst>
              <a:ext uri="{FF2B5EF4-FFF2-40B4-BE49-F238E27FC236}">
                <a16:creationId xmlns:a16="http://schemas.microsoft.com/office/drawing/2014/main" id="{A84628EB-CB83-46BF-A868-91A6AFB184A4}"/>
              </a:ext>
            </a:extLst>
          </p:cNvPr>
          <p:cNvSpPr>
            <a:spLocks noChangeAspect="1"/>
          </p:cNvSpPr>
          <p:nvPr/>
        </p:nvSpPr>
        <p:spPr>
          <a:xfrm>
            <a:off x="3543300" y="2386575"/>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5F4637DB-3C8D-4B7A-94E9-4799CBF79803}"/>
              </a:ext>
            </a:extLst>
          </p:cNvPr>
          <p:cNvSpPr>
            <a:spLocks noChangeAspect="1"/>
          </p:cNvSpPr>
          <p:nvPr/>
        </p:nvSpPr>
        <p:spPr>
          <a:xfrm>
            <a:off x="3534156"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87CB0F6-8285-446C-8802-D692A013DD18}"/>
              </a:ext>
            </a:extLst>
          </p:cNvPr>
          <p:cNvSpPr>
            <a:spLocks noChangeAspect="1"/>
          </p:cNvSpPr>
          <p:nvPr/>
        </p:nvSpPr>
        <p:spPr>
          <a:xfrm>
            <a:off x="3406140"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6CADB0BA-AB47-4CF5-9CC9-44540FE9BC75}"/>
              </a:ext>
            </a:extLst>
          </p:cNvPr>
          <p:cNvSpPr txBox="1">
            <a:spLocks noChangeArrowheads="1"/>
          </p:cNvSpPr>
          <p:nvPr/>
        </p:nvSpPr>
        <p:spPr bwMode="auto">
          <a:xfrm>
            <a:off x="3733800"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18" name="Oval 17">
            <a:extLst>
              <a:ext uri="{FF2B5EF4-FFF2-40B4-BE49-F238E27FC236}">
                <a16:creationId xmlns:a16="http://schemas.microsoft.com/office/drawing/2014/main" id="{6C4303BD-4F46-4E5E-847D-677C1FF80C66}"/>
              </a:ext>
            </a:extLst>
          </p:cNvPr>
          <p:cNvSpPr>
            <a:spLocks noChangeAspect="1"/>
          </p:cNvSpPr>
          <p:nvPr/>
        </p:nvSpPr>
        <p:spPr>
          <a:xfrm>
            <a:off x="5320067" y="1584074"/>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AC64E-532F-481A-A5D9-38D4ECDAC0F8}"/>
              </a:ext>
            </a:extLst>
          </p:cNvPr>
          <p:cNvSpPr>
            <a:spLocks noChangeAspect="1"/>
          </p:cNvSpPr>
          <p:nvPr/>
        </p:nvSpPr>
        <p:spPr>
          <a:xfrm>
            <a:off x="5310923" y="156526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692BC6-0D7F-4500-91E8-CB90ACE2DCAC}"/>
              </a:ext>
            </a:extLst>
          </p:cNvPr>
          <p:cNvSpPr>
            <a:spLocks noChangeAspect="1"/>
          </p:cNvSpPr>
          <p:nvPr/>
        </p:nvSpPr>
        <p:spPr>
          <a:xfrm>
            <a:off x="5182907" y="144691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10D864C4-3821-4CA8-A59B-4F3D9B0FC3A5}"/>
              </a:ext>
            </a:extLst>
          </p:cNvPr>
          <p:cNvSpPr txBox="1">
            <a:spLocks noChangeArrowheads="1"/>
          </p:cNvSpPr>
          <p:nvPr/>
        </p:nvSpPr>
        <p:spPr bwMode="auto">
          <a:xfrm>
            <a:off x="5510567" y="154896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22" name="Oval 21">
            <a:extLst>
              <a:ext uri="{FF2B5EF4-FFF2-40B4-BE49-F238E27FC236}">
                <a16:creationId xmlns:a16="http://schemas.microsoft.com/office/drawing/2014/main" id="{B58FA423-1818-4225-AEF9-EE41EE35E5A0}"/>
              </a:ext>
            </a:extLst>
          </p:cNvPr>
          <p:cNvSpPr>
            <a:spLocks noChangeAspect="1"/>
          </p:cNvSpPr>
          <p:nvPr/>
        </p:nvSpPr>
        <p:spPr>
          <a:xfrm>
            <a:off x="7340778" y="2386575"/>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E455D266-6FF1-479A-84CF-9AB2BC340801}"/>
              </a:ext>
            </a:extLst>
          </p:cNvPr>
          <p:cNvSpPr>
            <a:spLocks noChangeAspect="1"/>
          </p:cNvSpPr>
          <p:nvPr/>
        </p:nvSpPr>
        <p:spPr>
          <a:xfrm>
            <a:off x="7331634" y="2367762"/>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861080A-90C7-4B8C-BB3E-B5EFD3B52C4C}"/>
              </a:ext>
            </a:extLst>
          </p:cNvPr>
          <p:cNvSpPr>
            <a:spLocks noChangeAspect="1"/>
          </p:cNvSpPr>
          <p:nvPr/>
        </p:nvSpPr>
        <p:spPr>
          <a:xfrm>
            <a:off x="7203618" y="2249415"/>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DE2E898-BC2C-42F9-A918-71D6142E792B}"/>
              </a:ext>
            </a:extLst>
          </p:cNvPr>
          <p:cNvSpPr txBox="1">
            <a:spLocks noChangeArrowheads="1"/>
          </p:cNvSpPr>
          <p:nvPr/>
        </p:nvSpPr>
        <p:spPr bwMode="auto">
          <a:xfrm>
            <a:off x="7531278" y="2351467"/>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26" name="Oval 25">
            <a:extLst>
              <a:ext uri="{FF2B5EF4-FFF2-40B4-BE49-F238E27FC236}">
                <a16:creationId xmlns:a16="http://schemas.microsoft.com/office/drawing/2014/main" id="{5FED1097-0780-4121-BA12-D5241413ABC2}"/>
              </a:ext>
            </a:extLst>
          </p:cNvPr>
          <p:cNvSpPr>
            <a:spLocks noChangeAspect="1"/>
          </p:cNvSpPr>
          <p:nvPr/>
        </p:nvSpPr>
        <p:spPr>
          <a:xfrm>
            <a:off x="8064025" y="3948039"/>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58965B-BD27-44CA-9943-E81F3A874173}"/>
              </a:ext>
            </a:extLst>
          </p:cNvPr>
          <p:cNvSpPr>
            <a:spLocks noChangeAspect="1"/>
          </p:cNvSpPr>
          <p:nvPr/>
        </p:nvSpPr>
        <p:spPr>
          <a:xfrm>
            <a:off x="8054881" y="392922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0A488D9-8249-4E8A-9DDF-1EC037B76339}"/>
              </a:ext>
            </a:extLst>
          </p:cNvPr>
          <p:cNvSpPr>
            <a:spLocks noChangeAspect="1"/>
          </p:cNvSpPr>
          <p:nvPr/>
        </p:nvSpPr>
        <p:spPr>
          <a:xfrm>
            <a:off x="7926865" y="381087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a:extLst>
              <a:ext uri="{FF2B5EF4-FFF2-40B4-BE49-F238E27FC236}">
                <a16:creationId xmlns:a16="http://schemas.microsoft.com/office/drawing/2014/main" id="{AB4B3E72-3BDF-4827-A6C0-EC803601FDDD}"/>
              </a:ext>
            </a:extLst>
          </p:cNvPr>
          <p:cNvSpPr txBox="1">
            <a:spLocks noChangeArrowheads="1"/>
          </p:cNvSpPr>
          <p:nvPr/>
        </p:nvSpPr>
        <p:spPr bwMode="auto">
          <a:xfrm>
            <a:off x="8254525" y="391293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30" name="Freeform 37">
            <a:extLst>
              <a:ext uri="{FF2B5EF4-FFF2-40B4-BE49-F238E27FC236}">
                <a16:creationId xmlns:a16="http://schemas.microsoft.com/office/drawing/2014/main" id="{0280A271-F9C6-4DEF-A5F2-AF95DFF5506A}"/>
              </a:ext>
            </a:extLst>
          </p:cNvPr>
          <p:cNvSpPr>
            <a:spLocks noChangeAspect="1" noEditPoints="1"/>
          </p:cNvSpPr>
          <p:nvPr/>
        </p:nvSpPr>
        <p:spPr bwMode="auto">
          <a:xfrm>
            <a:off x="3914500" y="300075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41">
            <a:extLst>
              <a:ext uri="{FF2B5EF4-FFF2-40B4-BE49-F238E27FC236}">
                <a16:creationId xmlns:a16="http://schemas.microsoft.com/office/drawing/2014/main" id="{F34B8604-2CA5-4D4A-9E9A-67B13BC38AE3}"/>
              </a:ext>
            </a:extLst>
          </p:cNvPr>
          <p:cNvSpPr>
            <a:spLocks noChangeAspect="1" noEditPoints="1"/>
          </p:cNvSpPr>
          <p:nvPr/>
        </p:nvSpPr>
        <p:spPr bwMode="auto">
          <a:xfrm>
            <a:off x="8345470" y="456242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01">
            <a:extLst>
              <a:ext uri="{FF2B5EF4-FFF2-40B4-BE49-F238E27FC236}">
                <a16:creationId xmlns:a16="http://schemas.microsoft.com/office/drawing/2014/main" id="{6AE88451-7937-4A6C-8589-321274F43A50}"/>
              </a:ext>
            </a:extLst>
          </p:cNvPr>
          <p:cNvSpPr>
            <a:spLocks noChangeAspect="1" noEditPoints="1"/>
          </p:cNvSpPr>
          <p:nvPr/>
        </p:nvSpPr>
        <p:spPr bwMode="auto">
          <a:xfrm>
            <a:off x="5636367" y="21907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91">
            <a:extLst>
              <a:ext uri="{FF2B5EF4-FFF2-40B4-BE49-F238E27FC236}">
                <a16:creationId xmlns:a16="http://schemas.microsoft.com/office/drawing/2014/main" id="{079E4054-0C8F-46CD-A9BE-0B5BA49C2748}"/>
              </a:ext>
            </a:extLst>
          </p:cNvPr>
          <p:cNvSpPr>
            <a:spLocks noChangeAspect="1" noEditPoints="1"/>
          </p:cNvSpPr>
          <p:nvPr/>
        </p:nvSpPr>
        <p:spPr bwMode="auto">
          <a:xfrm>
            <a:off x="7691298" y="299041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10">
            <a:extLst>
              <a:ext uri="{FF2B5EF4-FFF2-40B4-BE49-F238E27FC236}">
                <a16:creationId xmlns:a16="http://schemas.microsoft.com/office/drawing/2014/main" id="{0B69CCE7-1849-4E34-AB46-6E1F19FFE834}"/>
              </a:ext>
            </a:extLst>
          </p:cNvPr>
          <p:cNvSpPr>
            <a:spLocks noChangeAspect="1"/>
          </p:cNvSpPr>
          <p:nvPr/>
        </p:nvSpPr>
        <p:spPr>
          <a:xfrm rot="16200000">
            <a:off x="5074533" y="2411044"/>
            <a:ext cx="1741407" cy="3444289"/>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C56CADE0-82E6-4C07-933F-5EBF581F32C9}"/>
              </a:ext>
            </a:extLst>
          </p:cNvPr>
          <p:cNvGrpSpPr>
            <a:grpSpLocks noChangeAspect="1"/>
          </p:cNvGrpSpPr>
          <p:nvPr/>
        </p:nvGrpSpPr>
        <p:grpSpPr>
          <a:xfrm>
            <a:off x="4120715" y="4745302"/>
            <a:ext cx="274320" cy="274320"/>
            <a:chOff x="10047732" y="908133"/>
            <a:chExt cx="1280160" cy="1280160"/>
          </a:xfrm>
        </p:grpSpPr>
        <p:sp>
          <p:nvSpPr>
            <p:cNvPr id="51" name="Oval 50">
              <a:extLst>
                <a:ext uri="{FF2B5EF4-FFF2-40B4-BE49-F238E27FC236}">
                  <a16:creationId xmlns:a16="http://schemas.microsoft.com/office/drawing/2014/main" id="{F6F252BD-32CE-4221-9A5B-25487823DB14}"/>
                </a:ext>
              </a:extLst>
            </p:cNvPr>
            <p:cNvSpPr>
              <a:spLocks noChangeAspect="1"/>
            </p:cNvSpPr>
            <p:nvPr/>
          </p:nvSpPr>
          <p:spPr>
            <a:xfrm>
              <a:off x="10367772" y="1228173"/>
              <a:ext cx="640080" cy="640080"/>
            </a:xfrm>
            <a:prstGeom prst="ellipse">
              <a:avLst/>
            </a:prstGeom>
            <a:solidFill>
              <a:srgbClr val="00B0F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8FF08AE8-C253-4D52-A89D-6395E48DEA4C}"/>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3" name="Group 52">
            <a:extLst>
              <a:ext uri="{FF2B5EF4-FFF2-40B4-BE49-F238E27FC236}">
                <a16:creationId xmlns:a16="http://schemas.microsoft.com/office/drawing/2014/main" id="{066E2B5D-2B9B-4352-931D-86E95ABDF23E}"/>
              </a:ext>
            </a:extLst>
          </p:cNvPr>
          <p:cNvGrpSpPr>
            <a:grpSpLocks noChangeAspect="1"/>
          </p:cNvGrpSpPr>
          <p:nvPr/>
        </p:nvGrpSpPr>
        <p:grpSpPr>
          <a:xfrm>
            <a:off x="4674377" y="3564643"/>
            <a:ext cx="274320" cy="274320"/>
            <a:chOff x="10047732" y="908133"/>
            <a:chExt cx="1280160" cy="1280160"/>
          </a:xfrm>
        </p:grpSpPr>
        <p:sp>
          <p:nvSpPr>
            <p:cNvPr id="54" name="Oval 53">
              <a:extLst>
                <a:ext uri="{FF2B5EF4-FFF2-40B4-BE49-F238E27FC236}">
                  <a16:creationId xmlns:a16="http://schemas.microsoft.com/office/drawing/2014/main" id="{6D84C516-36B8-472B-B3E6-2EDEFDAFACBF}"/>
                </a:ext>
              </a:extLst>
            </p:cNvPr>
            <p:cNvSpPr>
              <a:spLocks noChangeAspect="1"/>
            </p:cNvSpPr>
            <p:nvPr/>
          </p:nvSpPr>
          <p:spPr>
            <a:xfrm>
              <a:off x="10367772" y="1228173"/>
              <a:ext cx="640080" cy="640080"/>
            </a:xfrm>
            <a:prstGeom prst="ellipse">
              <a:avLst/>
            </a:prstGeom>
            <a:solidFill>
              <a:srgbClr val="ED7D31"/>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B01176C7-3513-4260-A852-1AED4AE1ED11}"/>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ED7D31"/>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6" name="Group 55">
            <a:extLst>
              <a:ext uri="{FF2B5EF4-FFF2-40B4-BE49-F238E27FC236}">
                <a16:creationId xmlns:a16="http://schemas.microsoft.com/office/drawing/2014/main" id="{20E14328-AFF2-4C67-BAA9-AA6BDDB91A88}"/>
              </a:ext>
            </a:extLst>
          </p:cNvPr>
          <p:cNvGrpSpPr>
            <a:grpSpLocks noChangeAspect="1"/>
          </p:cNvGrpSpPr>
          <p:nvPr/>
        </p:nvGrpSpPr>
        <p:grpSpPr>
          <a:xfrm>
            <a:off x="5745480" y="3109594"/>
            <a:ext cx="274320" cy="274320"/>
            <a:chOff x="10047732" y="908133"/>
            <a:chExt cx="1280160" cy="1280160"/>
          </a:xfrm>
        </p:grpSpPr>
        <p:sp>
          <p:nvSpPr>
            <p:cNvPr id="57" name="Oval 56">
              <a:extLst>
                <a:ext uri="{FF2B5EF4-FFF2-40B4-BE49-F238E27FC236}">
                  <a16:creationId xmlns:a16="http://schemas.microsoft.com/office/drawing/2014/main" id="{FEB08850-C62A-4382-B30B-95CFB259B341}"/>
                </a:ext>
              </a:extLst>
            </p:cNvPr>
            <p:cNvSpPr>
              <a:spLocks noChangeAspect="1"/>
            </p:cNvSpPr>
            <p:nvPr/>
          </p:nvSpPr>
          <p:spPr>
            <a:xfrm>
              <a:off x="10367772" y="1228173"/>
              <a:ext cx="640080" cy="640080"/>
            </a:xfrm>
            <a:prstGeom prst="ellipse">
              <a:avLst/>
            </a:prstGeom>
            <a:solidFill>
              <a:srgbClr val="548235"/>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57">
              <a:extLst>
                <a:ext uri="{FF2B5EF4-FFF2-40B4-BE49-F238E27FC236}">
                  <a16:creationId xmlns:a16="http://schemas.microsoft.com/office/drawing/2014/main" id="{C5D54976-59F7-4566-83C4-595D955EBE2E}"/>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548235"/>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9C7C5B40-7DD7-4570-B87B-6CA32CCA8D4C}"/>
              </a:ext>
            </a:extLst>
          </p:cNvPr>
          <p:cNvGrpSpPr>
            <a:grpSpLocks noChangeAspect="1"/>
          </p:cNvGrpSpPr>
          <p:nvPr/>
        </p:nvGrpSpPr>
        <p:grpSpPr>
          <a:xfrm>
            <a:off x="6890966" y="3564643"/>
            <a:ext cx="274320" cy="274320"/>
            <a:chOff x="10047732" y="908133"/>
            <a:chExt cx="1280160" cy="1280160"/>
          </a:xfrm>
        </p:grpSpPr>
        <p:sp>
          <p:nvSpPr>
            <p:cNvPr id="60" name="Oval 59">
              <a:extLst>
                <a:ext uri="{FF2B5EF4-FFF2-40B4-BE49-F238E27FC236}">
                  <a16:creationId xmlns:a16="http://schemas.microsoft.com/office/drawing/2014/main" id="{587CDC48-4F09-4F1F-8153-92C6EB9684AD}"/>
                </a:ext>
              </a:extLst>
            </p:cNvPr>
            <p:cNvSpPr>
              <a:spLocks noChangeAspect="1"/>
            </p:cNvSpPr>
            <p:nvPr/>
          </p:nvSpPr>
          <p:spPr>
            <a:xfrm>
              <a:off x="10367772" y="1228173"/>
              <a:ext cx="640080" cy="640080"/>
            </a:xfrm>
            <a:prstGeom prst="ellipse">
              <a:avLst/>
            </a:prstGeom>
            <a:solidFill>
              <a:srgbClr val="FFC000"/>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277692C4-6BA5-4B1F-8761-8E2F05FC8689}"/>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FFC000"/>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2" name="Group 61">
            <a:extLst>
              <a:ext uri="{FF2B5EF4-FFF2-40B4-BE49-F238E27FC236}">
                <a16:creationId xmlns:a16="http://schemas.microsoft.com/office/drawing/2014/main" id="{ADCF8AC7-0797-495B-8312-27FC42374E14}"/>
              </a:ext>
            </a:extLst>
          </p:cNvPr>
          <p:cNvGrpSpPr>
            <a:grpSpLocks noChangeAspect="1"/>
          </p:cNvGrpSpPr>
          <p:nvPr/>
        </p:nvGrpSpPr>
        <p:grpSpPr>
          <a:xfrm>
            <a:off x="7495438" y="4745302"/>
            <a:ext cx="274320" cy="274320"/>
            <a:chOff x="10047732" y="908133"/>
            <a:chExt cx="1280160" cy="1280160"/>
          </a:xfrm>
        </p:grpSpPr>
        <p:sp>
          <p:nvSpPr>
            <p:cNvPr id="63" name="Oval 62">
              <a:extLst>
                <a:ext uri="{FF2B5EF4-FFF2-40B4-BE49-F238E27FC236}">
                  <a16:creationId xmlns:a16="http://schemas.microsoft.com/office/drawing/2014/main" id="{5C63B9FC-5397-434C-A86F-D3AB3E74BE77}"/>
                </a:ext>
              </a:extLst>
            </p:cNvPr>
            <p:cNvSpPr>
              <a:spLocks noChangeAspect="1"/>
            </p:cNvSpPr>
            <p:nvPr/>
          </p:nvSpPr>
          <p:spPr>
            <a:xfrm>
              <a:off x="10367772" y="1228173"/>
              <a:ext cx="640080" cy="640080"/>
            </a:xfrm>
            <a:prstGeom prst="ellipse">
              <a:avLst/>
            </a:prstGeom>
            <a:solidFill>
              <a:srgbClr val="3E64A6"/>
            </a:solidFill>
            <a:ln w="508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42E53F23-5E04-4880-B691-077AA7C35B43}"/>
                </a:ext>
              </a:extLst>
            </p:cNvPr>
            <p:cNvSpPr>
              <a:spLocks noChangeAspect="1"/>
            </p:cNvSpPr>
            <p:nvPr/>
          </p:nvSpPr>
          <p:spPr>
            <a:xfrm>
              <a:off x="10047732" y="908133"/>
              <a:ext cx="1280160" cy="1280160"/>
            </a:xfrm>
            <a:custGeom>
              <a:avLst/>
              <a:gdLst>
                <a:gd name="connsiteX0" fmla="*/ 640080 w 1280160"/>
                <a:gd name="connsiteY0" fmla="*/ 320040 h 1280160"/>
                <a:gd name="connsiteX1" fmla="*/ 320040 w 1280160"/>
                <a:gd name="connsiteY1" fmla="*/ 640080 h 1280160"/>
                <a:gd name="connsiteX2" fmla="*/ 640080 w 1280160"/>
                <a:gd name="connsiteY2" fmla="*/ 960120 h 1280160"/>
                <a:gd name="connsiteX3" fmla="*/ 960120 w 1280160"/>
                <a:gd name="connsiteY3" fmla="*/ 640080 h 1280160"/>
                <a:gd name="connsiteX4" fmla="*/ 640080 w 1280160"/>
                <a:gd name="connsiteY4" fmla="*/ 320040 h 1280160"/>
                <a:gd name="connsiteX5" fmla="*/ 640080 w 1280160"/>
                <a:gd name="connsiteY5" fmla="*/ 0 h 1280160"/>
                <a:gd name="connsiteX6" fmla="*/ 1280160 w 1280160"/>
                <a:gd name="connsiteY6" fmla="*/ 640080 h 1280160"/>
                <a:gd name="connsiteX7" fmla="*/ 640080 w 1280160"/>
                <a:gd name="connsiteY7" fmla="*/ 1280160 h 1280160"/>
                <a:gd name="connsiteX8" fmla="*/ 0 w 1280160"/>
                <a:gd name="connsiteY8" fmla="*/ 640080 h 1280160"/>
                <a:gd name="connsiteX9" fmla="*/ 640080 w 1280160"/>
                <a:gd name="connsiteY9"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0160" h="1280160">
                  <a:moveTo>
                    <a:pt x="640080" y="320040"/>
                  </a:moveTo>
                  <a:cubicBezTo>
                    <a:pt x="463327" y="320040"/>
                    <a:pt x="320040" y="463327"/>
                    <a:pt x="320040" y="640080"/>
                  </a:cubicBezTo>
                  <a:cubicBezTo>
                    <a:pt x="320040" y="816833"/>
                    <a:pt x="463327" y="960120"/>
                    <a:pt x="640080" y="960120"/>
                  </a:cubicBezTo>
                  <a:cubicBezTo>
                    <a:pt x="816833" y="960120"/>
                    <a:pt x="960120" y="816833"/>
                    <a:pt x="960120" y="640080"/>
                  </a:cubicBezTo>
                  <a:cubicBezTo>
                    <a:pt x="960120" y="463327"/>
                    <a:pt x="816833" y="320040"/>
                    <a:pt x="640080" y="320040"/>
                  </a:cubicBezTo>
                  <a:close/>
                  <a:moveTo>
                    <a:pt x="640080" y="0"/>
                  </a:moveTo>
                  <a:cubicBezTo>
                    <a:pt x="993586" y="0"/>
                    <a:pt x="1280160" y="286574"/>
                    <a:pt x="1280160" y="640080"/>
                  </a:cubicBezTo>
                  <a:cubicBezTo>
                    <a:pt x="1280160" y="993586"/>
                    <a:pt x="993586" y="1280160"/>
                    <a:pt x="640080" y="1280160"/>
                  </a:cubicBezTo>
                  <a:cubicBezTo>
                    <a:pt x="286574" y="1280160"/>
                    <a:pt x="0" y="993586"/>
                    <a:pt x="0" y="640080"/>
                  </a:cubicBezTo>
                  <a:cubicBezTo>
                    <a:pt x="0" y="286574"/>
                    <a:pt x="286574" y="0"/>
                    <a:pt x="640080" y="0"/>
                  </a:cubicBezTo>
                  <a:close/>
                </a:path>
              </a:pathLst>
            </a:custGeom>
            <a:solidFill>
              <a:schemeClr val="bg1"/>
            </a:solidFill>
            <a:ln w="31750">
              <a:solidFill>
                <a:srgbClr val="3E64A6"/>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66" name="TextBox 65">
            <a:extLst>
              <a:ext uri="{FF2B5EF4-FFF2-40B4-BE49-F238E27FC236}">
                <a16:creationId xmlns:a16="http://schemas.microsoft.com/office/drawing/2014/main" id="{B5912784-6497-40A6-A619-4E0736BA2ACF}"/>
              </a:ext>
            </a:extLst>
          </p:cNvPr>
          <p:cNvSpPr txBox="1"/>
          <p:nvPr/>
        </p:nvSpPr>
        <p:spPr>
          <a:xfrm>
            <a:off x="366316" y="194045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7" name="TextBox 66">
            <a:extLst>
              <a:ext uri="{FF2B5EF4-FFF2-40B4-BE49-F238E27FC236}">
                <a16:creationId xmlns:a16="http://schemas.microsoft.com/office/drawing/2014/main" id="{D2D2FFB5-F131-4206-8FDD-C398D37D07C8}"/>
              </a:ext>
            </a:extLst>
          </p:cNvPr>
          <p:cNvSpPr txBox="1"/>
          <p:nvPr/>
        </p:nvSpPr>
        <p:spPr>
          <a:xfrm>
            <a:off x="6411100" y="538931"/>
            <a:ext cx="4776434" cy="1077218"/>
          </a:xfrm>
          <a:prstGeom prst="rect">
            <a:avLst/>
          </a:prstGeom>
          <a:noFill/>
        </p:spPr>
        <p:txBody>
          <a:bodyPr wrap="square" rtlCol="0">
            <a:spAutoFit/>
          </a:bodyPr>
          <a:lstStyle/>
          <a:p>
            <a:pPr defTabSz="1219170">
              <a:spcBef>
                <a:spcPct val="20000"/>
              </a:spcBef>
              <a:defRPr/>
            </a:pPr>
            <a:r>
              <a:rPr lang="en-US" sz="15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8" name="TextBox 67">
            <a:extLst>
              <a:ext uri="{FF2B5EF4-FFF2-40B4-BE49-F238E27FC236}">
                <a16:creationId xmlns:a16="http://schemas.microsoft.com/office/drawing/2014/main" id="{7907B1F3-653B-485B-86A2-73768243FA72}"/>
              </a:ext>
            </a:extLst>
          </p:cNvPr>
          <p:cNvSpPr txBox="1"/>
          <p:nvPr/>
        </p:nvSpPr>
        <p:spPr>
          <a:xfrm>
            <a:off x="8801422" y="1871872"/>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B56525AA-0980-48E7-A234-B9A472AF478B}"/>
              </a:ext>
            </a:extLst>
          </p:cNvPr>
          <p:cNvSpPr txBox="1"/>
          <p:nvPr/>
        </p:nvSpPr>
        <p:spPr>
          <a:xfrm>
            <a:off x="9085293" y="4648231"/>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93939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AD6750D9-67A2-4074-B219-73E034088055}"/>
              </a:ext>
            </a:extLst>
          </p:cNvPr>
          <p:cNvSpPr txBox="1"/>
          <p:nvPr/>
        </p:nvSpPr>
        <p:spPr>
          <a:xfrm>
            <a:off x="-16105" y="4687685"/>
            <a:ext cx="2878107" cy="1692771"/>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Oval 70">
            <a:extLst>
              <a:ext uri="{FF2B5EF4-FFF2-40B4-BE49-F238E27FC236}">
                <a16:creationId xmlns:a16="http://schemas.microsoft.com/office/drawing/2014/main" id="{E4252C48-52B6-4BC3-80AE-B94E0DACB15F}"/>
              </a:ext>
            </a:extLst>
          </p:cNvPr>
          <p:cNvSpPr>
            <a:spLocks noChangeAspect="1"/>
          </p:cNvSpPr>
          <p:nvPr/>
        </p:nvSpPr>
        <p:spPr>
          <a:xfrm rot="10800000">
            <a:off x="4794677" y="3711117"/>
            <a:ext cx="2286000" cy="2286000"/>
          </a:xfrm>
          <a:prstGeom prst="ellipse">
            <a:avLst/>
          </a:prstGeom>
          <a:solidFill>
            <a:srgbClr val="0E0F11">
              <a:alpha val="60000"/>
            </a:srgbClr>
          </a:solidFill>
          <a:ln>
            <a:noFill/>
          </a:ln>
          <a:effectLst>
            <a:outerShdw blurRad="190500" dist="38100" dir="2700000" sx="103000" sy="103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 Box 10">
            <a:extLst>
              <a:ext uri="{FF2B5EF4-FFF2-40B4-BE49-F238E27FC236}">
                <a16:creationId xmlns:a16="http://schemas.microsoft.com/office/drawing/2014/main" id="{10103EC2-0E13-4DF0-9B18-960D145DC442}"/>
              </a:ext>
            </a:extLst>
          </p:cNvPr>
          <p:cNvSpPr txBox="1">
            <a:spLocks noChangeArrowheads="1"/>
          </p:cNvSpPr>
          <p:nvPr/>
        </p:nvSpPr>
        <p:spPr bwMode="auto">
          <a:xfrm rot="18429617">
            <a:off x="4901430" y="4141904"/>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709904E1-92C4-4E4D-A8BA-170735BC7D2A}"/>
              </a:ext>
            </a:extLst>
          </p:cNvPr>
          <p:cNvSpPr txBox="1">
            <a:spLocks noChangeArrowheads="1"/>
          </p:cNvSpPr>
          <p:nvPr/>
        </p:nvSpPr>
        <p:spPr bwMode="auto">
          <a:xfrm rot="7654289">
            <a:off x="5586797" y="4691132"/>
            <a:ext cx="1403779" cy="906158"/>
          </a:xfrm>
          <a:prstGeom prst="rect">
            <a:avLst/>
          </a:prstGeom>
          <a:noFill/>
          <a:ln w="9525">
            <a:noFill/>
            <a:miter lim="800000"/>
            <a:headEnd/>
            <a:tailEnd/>
          </a:ln>
        </p:spPr>
        <p:txBody>
          <a:bodyPr wrap="square" lIns="60960" tIns="30480" rIns="60960" bIns="30480">
            <a:prstTxWarp prst="textArchUp">
              <a:avLst>
                <a:gd name="adj" fmla="val 10797881"/>
              </a:avLst>
            </a:prstTxWarp>
            <a:spAutoFit/>
          </a:bodyPr>
          <a:lstStyle/>
          <a:p>
            <a:pPr algn="ctr"/>
            <a:r>
              <a:rPr lang="en-US" sz="1600" b="1" dirty="0">
                <a:solidFill>
                  <a:schemeClr val="bg1"/>
                </a:solidFill>
                <a:latin typeface="Candara" panose="020E0502030303020204" pitchFamily="34" charset="0"/>
              </a:rPr>
              <a:t>LOREM IPSUM</a:t>
            </a:r>
          </a:p>
        </p:txBody>
      </p:sp>
      <p:sp>
        <p:nvSpPr>
          <p:cNvPr id="75" name="Freeform 171">
            <a:extLst>
              <a:ext uri="{FF2B5EF4-FFF2-40B4-BE49-F238E27FC236}">
                <a16:creationId xmlns:a16="http://schemas.microsoft.com/office/drawing/2014/main" id="{D9843F14-4517-4EE4-AAE8-5A321E95C7BD}"/>
              </a:ext>
            </a:extLst>
          </p:cNvPr>
          <p:cNvSpPr>
            <a:spLocks noChangeAspect="1" noEditPoints="1"/>
          </p:cNvSpPr>
          <p:nvPr/>
        </p:nvSpPr>
        <p:spPr bwMode="auto">
          <a:xfrm>
            <a:off x="5596817" y="4525425"/>
            <a:ext cx="614200"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836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animEffect transition="in" filter="fade">
                                      <p:cBhvr>
                                        <p:cTn id="13" dur="500"/>
                                        <p:tgtEl>
                                          <p:spTgt spid="7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000"/>
                            </p:stCondLst>
                            <p:childTnLst>
                              <p:par>
                                <p:cTn id="20" presetID="31"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 calcmode="lin" valueType="num">
                                      <p:cBhvr>
                                        <p:cTn id="22" dur="1000" fill="hold"/>
                                        <p:tgtEl>
                                          <p:spTgt spid="72"/>
                                        </p:tgtEl>
                                        <p:attrNameLst>
                                          <p:attrName>ppt_w</p:attrName>
                                        </p:attrNameLst>
                                      </p:cBhvr>
                                      <p:tavLst>
                                        <p:tav tm="0">
                                          <p:val>
                                            <p:fltVal val="0"/>
                                          </p:val>
                                        </p:tav>
                                        <p:tav tm="100000">
                                          <p:val>
                                            <p:strVal val="#ppt_w"/>
                                          </p:val>
                                        </p:tav>
                                      </p:tavLst>
                                    </p:anim>
                                    <p:anim calcmode="lin" valueType="num">
                                      <p:cBhvr>
                                        <p:cTn id="23" dur="1000" fill="hold"/>
                                        <p:tgtEl>
                                          <p:spTgt spid="72"/>
                                        </p:tgtEl>
                                        <p:attrNameLst>
                                          <p:attrName>ppt_h</p:attrName>
                                        </p:attrNameLst>
                                      </p:cBhvr>
                                      <p:tavLst>
                                        <p:tav tm="0">
                                          <p:val>
                                            <p:fltVal val="0"/>
                                          </p:val>
                                        </p:tav>
                                        <p:tav tm="100000">
                                          <p:val>
                                            <p:strVal val="#ppt_h"/>
                                          </p:val>
                                        </p:tav>
                                      </p:tavLst>
                                    </p:anim>
                                    <p:anim calcmode="lin" valueType="num">
                                      <p:cBhvr>
                                        <p:cTn id="24" dur="1000" fill="hold"/>
                                        <p:tgtEl>
                                          <p:spTgt spid="72"/>
                                        </p:tgtEl>
                                        <p:attrNameLst>
                                          <p:attrName>style.rotation</p:attrName>
                                        </p:attrNameLst>
                                      </p:cBhvr>
                                      <p:tavLst>
                                        <p:tav tm="0">
                                          <p:val>
                                            <p:fltVal val="90"/>
                                          </p:val>
                                        </p:tav>
                                        <p:tav tm="100000">
                                          <p:val>
                                            <p:fltVal val="0"/>
                                          </p:val>
                                        </p:tav>
                                      </p:tavLst>
                                    </p:anim>
                                    <p:animEffect transition="in" filter="fade">
                                      <p:cBhvr>
                                        <p:cTn id="25" dur="1000"/>
                                        <p:tgtEl>
                                          <p:spTgt spid="72"/>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73"/>
                                        </p:tgtEl>
                                        <p:attrNameLst>
                                          <p:attrName>style.visibility</p:attrName>
                                        </p:attrNameLst>
                                      </p:cBhvr>
                                      <p:to>
                                        <p:strVal val="visible"/>
                                      </p:to>
                                    </p:set>
                                    <p:anim calcmode="lin" valueType="num">
                                      <p:cBhvr>
                                        <p:cTn id="28" dur="1000" fill="hold"/>
                                        <p:tgtEl>
                                          <p:spTgt spid="73"/>
                                        </p:tgtEl>
                                        <p:attrNameLst>
                                          <p:attrName>ppt_w</p:attrName>
                                        </p:attrNameLst>
                                      </p:cBhvr>
                                      <p:tavLst>
                                        <p:tav tm="0">
                                          <p:val>
                                            <p:fltVal val="0"/>
                                          </p:val>
                                        </p:tav>
                                        <p:tav tm="100000">
                                          <p:val>
                                            <p:strVal val="#ppt_w"/>
                                          </p:val>
                                        </p:tav>
                                      </p:tavLst>
                                    </p:anim>
                                    <p:anim calcmode="lin" valueType="num">
                                      <p:cBhvr>
                                        <p:cTn id="29" dur="1000" fill="hold"/>
                                        <p:tgtEl>
                                          <p:spTgt spid="73"/>
                                        </p:tgtEl>
                                        <p:attrNameLst>
                                          <p:attrName>ppt_h</p:attrName>
                                        </p:attrNameLst>
                                      </p:cBhvr>
                                      <p:tavLst>
                                        <p:tav tm="0">
                                          <p:val>
                                            <p:fltVal val="0"/>
                                          </p:val>
                                        </p:tav>
                                        <p:tav tm="100000">
                                          <p:val>
                                            <p:strVal val="#ppt_h"/>
                                          </p:val>
                                        </p:tav>
                                      </p:tavLst>
                                    </p:anim>
                                    <p:anim calcmode="lin" valueType="num">
                                      <p:cBhvr>
                                        <p:cTn id="30" dur="1000" fill="hold"/>
                                        <p:tgtEl>
                                          <p:spTgt spid="73"/>
                                        </p:tgtEl>
                                        <p:attrNameLst>
                                          <p:attrName>style.rotation</p:attrName>
                                        </p:attrNameLst>
                                      </p:cBhvr>
                                      <p:tavLst>
                                        <p:tav tm="0">
                                          <p:val>
                                            <p:fltVal val="90"/>
                                          </p:val>
                                        </p:tav>
                                        <p:tav tm="100000">
                                          <p:val>
                                            <p:fltVal val="0"/>
                                          </p:val>
                                        </p:tav>
                                      </p:tavLst>
                                    </p:anim>
                                    <p:animEffect transition="in" filter="fade">
                                      <p:cBhvr>
                                        <p:cTn id="31" dur="1000"/>
                                        <p:tgtEl>
                                          <p:spTgt spid="73"/>
                                        </p:tgtEl>
                                      </p:cBhvr>
                                    </p:animEffect>
                                  </p:childTnLst>
                                </p:cTn>
                              </p:par>
                            </p:childTnLst>
                          </p:cTn>
                        </p:par>
                        <p:par>
                          <p:cTn id="32" fill="hold">
                            <p:stCondLst>
                              <p:cond delay="2000"/>
                            </p:stCondLst>
                            <p:childTnLst>
                              <p:par>
                                <p:cTn id="33" presetID="42"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52"/>
                                        </p:tgtEl>
                                        <p:attrNameLst>
                                          <p:attrName>style.visibility</p:attrName>
                                        </p:attrNameLst>
                                      </p:cBhvr>
                                      <p:to>
                                        <p:strVal val="visible"/>
                                      </p:to>
                                    </p:set>
                                    <p:anim calcmode="lin" valueType="num">
                                      <p:cBhvr>
                                        <p:cTn id="41" dur="500" fill="hold"/>
                                        <p:tgtEl>
                                          <p:spTgt spid="52"/>
                                        </p:tgtEl>
                                        <p:attrNameLst>
                                          <p:attrName>ppt_w</p:attrName>
                                        </p:attrNameLst>
                                      </p:cBhvr>
                                      <p:tavLst>
                                        <p:tav tm="0">
                                          <p:val>
                                            <p:fltVal val="0"/>
                                          </p:val>
                                        </p:tav>
                                        <p:tav tm="100000">
                                          <p:val>
                                            <p:strVal val="#ppt_w"/>
                                          </p:val>
                                        </p:tav>
                                      </p:tavLst>
                                    </p:anim>
                                    <p:anim calcmode="lin" valueType="num">
                                      <p:cBhvr>
                                        <p:cTn id="42" dur="500" fill="hold"/>
                                        <p:tgtEl>
                                          <p:spTgt spid="52"/>
                                        </p:tgtEl>
                                        <p:attrNameLst>
                                          <p:attrName>ppt_h</p:attrName>
                                        </p:attrNameLst>
                                      </p:cBhvr>
                                      <p:tavLst>
                                        <p:tav tm="0">
                                          <p:val>
                                            <p:fltVal val="0"/>
                                          </p:val>
                                        </p:tav>
                                        <p:tav tm="100000">
                                          <p:val>
                                            <p:strVal val="#ppt_h"/>
                                          </p:val>
                                        </p:tav>
                                      </p:tavLst>
                                    </p:anim>
                                    <p:animEffect transition="in" filter="fade">
                                      <p:cBhvr>
                                        <p:cTn id="43" dur="500"/>
                                        <p:tgtEl>
                                          <p:spTgt spid="52"/>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
                                        </p:tgtEl>
                                        <p:attrNameLst>
                                          <p:attrName>style.visibility</p:attrName>
                                        </p:attrNameLst>
                                      </p:cBhvr>
                                      <p:to>
                                        <p:strVal val="visible"/>
                                      </p:to>
                                    </p:set>
                                    <p:anim calcmode="lin" valueType="num">
                                      <p:cBhvr>
                                        <p:cTn id="52" dur="500" fill="hold"/>
                                        <p:tgtEl>
                                          <p:spTgt spid="9"/>
                                        </p:tgtEl>
                                        <p:attrNameLst>
                                          <p:attrName>ppt_w</p:attrName>
                                        </p:attrNameLst>
                                      </p:cBhvr>
                                      <p:tavLst>
                                        <p:tav tm="0">
                                          <p:val>
                                            <p:fltVal val="0"/>
                                          </p:val>
                                        </p:tav>
                                        <p:tav tm="100000">
                                          <p:val>
                                            <p:strVal val="#ppt_w"/>
                                          </p:val>
                                        </p:tav>
                                      </p:tavLst>
                                    </p:anim>
                                    <p:anim calcmode="lin" valueType="num">
                                      <p:cBhvr>
                                        <p:cTn id="53" dur="500" fill="hold"/>
                                        <p:tgtEl>
                                          <p:spTgt spid="9"/>
                                        </p:tgtEl>
                                        <p:attrNameLst>
                                          <p:attrName>ppt_h</p:attrName>
                                        </p:attrNameLst>
                                      </p:cBhvr>
                                      <p:tavLst>
                                        <p:tav tm="0">
                                          <p:val>
                                            <p:fltVal val="0"/>
                                          </p:val>
                                        </p:tav>
                                        <p:tav tm="100000">
                                          <p:val>
                                            <p:strVal val="#ppt_h"/>
                                          </p:val>
                                        </p:tav>
                                      </p:tavLst>
                                    </p:anim>
                                    <p:animEffect transition="in" filter="fade">
                                      <p:cBhvr>
                                        <p:cTn id="54" dur="500"/>
                                        <p:tgtEl>
                                          <p:spTgt spid="9"/>
                                        </p:tgtEl>
                                      </p:cBhvr>
                                    </p:animEffect>
                                  </p:childTnLst>
                                </p:cTn>
                              </p:par>
                            </p:childTnLst>
                          </p:cTn>
                        </p:par>
                        <p:par>
                          <p:cTn id="55" fill="hold">
                            <p:stCondLst>
                              <p:cond delay="4000"/>
                            </p:stCondLst>
                            <p:childTnLst>
                              <p:par>
                                <p:cTn id="56" presetID="22" presetClass="entr" presetSubtype="1" fill="hold" grpId="0" nodeType="after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par>
                                <p:cTn id="59" presetID="22" presetClass="entr" presetSubtype="1"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Effect transition="in" filter="wipe(up)">
                                      <p:cBhvr>
                                        <p:cTn id="61" dur="500"/>
                                        <p:tgtEl>
                                          <p:spTgt spid="12"/>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5000"/>
                            </p:stCondLst>
                            <p:childTnLst>
                              <p:par>
                                <p:cTn id="69" presetID="42" presetClass="entr" presetSubtype="0"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fade">
                                      <p:cBhvr>
                                        <p:cTn id="71" dur="1000"/>
                                        <p:tgtEl>
                                          <p:spTgt spid="70"/>
                                        </p:tgtEl>
                                      </p:cBhvr>
                                    </p:animEffect>
                                    <p:anim calcmode="lin" valueType="num">
                                      <p:cBhvr>
                                        <p:cTn id="72" dur="1000" fill="hold"/>
                                        <p:tgtEl>
                                          <p:spTgt spid="70"/>
                                        </p:tgtEl>
                                        <p:attrNameLst>
                                          <p:attrName>ppt_x</p:attrName>
                                        </p:attrNameLst>
                                      </p:cBhvr>
                                      <p:tavLst>
                                        <p:tav tm="0">
                                          <p:val>
                                            <p:strVal val="#ppt_x"/>
                                          </p:val>
                                        </p:tav>
                                        <p:tav tm="100000">
                                          <p:val>
                                            <p:strVal val="#ppt_x"/>
                                          </p:val>
                                        </p:tav>
                                      </p:tavLst>
                                    </p:anim>
                                    <p:anim calcmode="lin" valueType="num">
                                      <p:cBhvr>
                                        <p:cTn id="73" dur="1000" fill="hold"/>
                                        <p:tgtEl>
                                          <p:spTgt spid="70"/>
                                        </p:tgtEl>
                                        <p:attrNameLst>
                                          <p:attrName>ppt_y</p:attrName>
                                        </p:attrNameLst>
                                      </p:cBhvr>
                                      <p:tavLst>
                                        <p:tav tm="0">
                                          <p:val>
                                            <p:strVal val="#ppt_y+.1"/>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53"/>
                                        </p:tgtEl>
                                        <p:attrNameLst>
                                          <p:attrName>style.visibility</p:attrName>
                                        </p:attrNameLst>
                                      </p:cBhvr>
                                      <p:to>
                                        <p:strVal val="visible"/>
                                      </p:to>
                                    </p:set>
                                    <p:anim calcmode="lin" valueType="num">
                                      <p:cBhvr>
                                        <p:cTn id="77" dur="500" fill="hold"/>
                                        <p:tgtEl>
                                          <p:spTgt spid="53"/>
                                        </p:tgtEl>
                                        <p:attrNameLst>
                                          <p:attrName>ppt_w</p:attrName>
                                        </p:attrNameLst>
                                      </p:cBhvr>
                                      <p:tavLst>
                                        <p:tav tm="0">
                                          <p:val>
                                            <p:fltVal val="0"/>
                                          </p:val>
                                        </p:tav>
                                        <p:tav tm="100000">
                                          <p:val>
                                            <p:strVal val="#ppt_w"/>
                                          </p:val>
                                        </p:tav>
                                      </p:tavLst>
                                    </p:anim>
                                    <p:anim calcmode="lin" valueType="num">
                                      <p:cBhvr>
                                        <p:cTn id="78" dur="500" fill="hold"/>
                                        <p:tgtEl>
                                          <p:spTgt spid="53"/>
                                        </p:tgtEl>
                                        <p:attrNameLst>
                                          <p:attrName>ppt_h</p:attrName>
                                        </p:attrNameLst>
                                      </p:cBhvr>
                                      <p:tavLst>
                                        <p:tav tm="0">
                                          <p:val>
                                            <p:fltVal val="0"/>
                                          </p:val>
                                        </p:tav>
                                        <p:tav tm="100000">
                                          <p:val>
                                            <p:strVal val="#ppt_h"/>
                                          </p:val>
                                        </p:tav>
                                      </p:tavLst>
                                    </p:anim>
                                    <p:animEffect transition="in" filter="fade">
                                      <p:cBhvr>
                                        <p:cTn id="79" dur="500"/>
                                        <p:tgtEl>
                                          <p:spTgt spid="53"/>
                                        </p:tgtEl>
                                      </p:cBhvr>
                                    </p:animEffect>
                                  </p:childTnLst>
                                </p:cTn>
                              </p:par>
                            </p:childTnLst>
                          </p:cTn>
                        </p:par>
                        <p:par>
                          <p:cTn id="80" fill="hold">
                            <p:stCondLst>
                              <p:cond delay="6500"/>
                            </p:stCondLst>
                            <p:childTnLst>
                              <p:par>
                                <p:cTn id="81" presetID="53" presetClass="entr" presetSubtype="16"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500" fill="hold"/>
                                        <p:tgtEl>
                                          <p:spTgt spid="16"/>
                                        </p:tgtEl>
                                        <p:attrNameLst>
                                          <p:attrName>ppt_w</p:attrName>
                                        </p:attrNameLst>
                                      </p:cBhvr>
                                      <p:tavLst>
                                        <p:tav tm="0">
                                          <p:val>
                                            <p:fltVal val="0"/>
                                          </p:val>
                                        </p:tav>
                                        <p:tav tm="100000">
                                          <p:val>
                                            <p:strVal val="#ppt_w"/>
                                          </p:val>
                                        </p:tav>
                                      </p:tavLst>
                                    </p:anim>
                                    <p:anim calcmode="lin" valueType="num">
                                      <p:cBhvr>
                                        <p:cTn id="84" dur="500" fill="hold"/>
                                        <p:tgtEl>
                                          <p:spTgt spid="16"/>
                                        </p:tgtEl>
                                        <p:attrNameLst>
                                          <p:attrName>ppt_h</p:attrName>
                                        </p:attrNameLst>
                                      </p:cBhvr>
                                      <p:tavLst>
                                        <p:tav tm="0">
                                          <p:val>
                                            <p:fltVal val="0"/>
                                          </p:val>
                                        </p:tav>
                                        <p:tav tm="100000">
                                          <p:val>
                                            <p:strVal val="#ppt_h"/>
                                          </p:val>
                                        </p:tav>
                                      </p:tavLst>
                                    </p:anim>
                                    <p:animEffect transition="in" filter="fade">
                                      <p:cBhvr>
                                        <p:cTn id="85" dur="500"/>
                                        <p:tgtEl>
                                          <p:spTgt spid="16"/>
                                        </p:tgtEl>
                                      </p:cBhvr>
                                    </p:animEffect>
                                  </p:childTnLst>
                                </p:cTn>
                              </p:par>
                            </p:childTnLst>
                          </p:cTn>
                        </p:par>
                        <p:par>
                          <p:cTn id="86" fill="hold">
                            <p:stCondLst>
                              <p:cond delay="7000"/>
                            </p:stCondLst>
                            <p:childTnLst>
                              <p:par>
                                <p:cTn id="87" presetID="53" presetClass="entr" presetSubtype="16"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up)">
                                      <p:cBhvr>
                                        <p:cTn id="95" dur="500"/>
                                        <p:tgtEl>
                                          <p:spTgt spid="15"/>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wipe(up)">
                                      <p:cBhvr>
                                        <p:cTn id="98" dur="500"/>
                                        <p:tgtEl>
                                          <p:spTgt spid="17"/>
                                        </p:tgtEl>
                                      </p:cBhvr>
                                    </p:animEffect>
                                  </p:childTnLst>
                                </p:cTn>
                              </p:par>
                            </p:childTnLst>
                          </p:cTn>
                        </p:par>
                        <p:par>
                          <p:cTn id="99" fill="hold">
                            <p:stCondLst>
                              <p:cond delay="8000"/>
                            </p:stCondLst>
                            <p:childTnLst>
                              <p:par>
                                <p:cTn id="100" presetID="53" presetClass="entr" presetSubtype="16" fill="hold" grpId="0" nodeType="afterEffect">
                                  <p:stCondLst>
                                    <p:cond delay="0"/>
                                  </p:stCondLst>
                                  <p:childTnLst>
                                    <p:set>
                                      <p:cBhvr>
                                        <p:cTn id="101" dur="1" fill="hold">
                                          <p:stCondLst>
                                            <p:cond delay="0"/>
                                          </p:stCondLst>
                                        </p:cTn>
                                        <p:tgtEl>
                                          <p:spTgt spid="30"/>
                                        </p:tgtEl>
                                        <p:attrNameLst>
                                          <p:attrName>style.visibility</p:attrName>
                                        </p:attrNameLst>
                                      </p:cBhvr>
                                      <p:to>
                                        <p:strVal val="visible"/>
                                      </p:to>
                                    </p:set>
                                    <p:anim calcmode="lin" valueType="num">
                                      <p:cBhvr>
                                        <p:cTn id="102" dur="500" fill="hold"/>
                                        <p:tgtEl>
                                          <p:spTgt spid="30"/>
                                        </p:tgtEl>
                                        <p:attrNameLst>
                                          <p:attrName>ppt_w</p:attrName>
                                        </p:attrNameLst>
                                      </p:cBhvr>
                                      <p:tavLst>
                                        <p:tav tm="0">
                                          <p:val>
                                            <p:fltVal val="0"/>
                                          </p:val>
                                        </p:tav>
                                        <p:tav tm="100000">
                                          <p:val>
                                            <p:strVal val="#ppt_w"/>
                                          </p:val>
                                        </p:tav>
                                      </p:tavLst>
                                    </p:anim>
                                    <p:anim calcmode="lin" valueType="num">
                                      <p:cBhvr>
                                        <p:cTn id="103" dur="500" fill="hold"/>
                                        <p:tgtEl>
                                          <p:spTgt spid="30"/>
                                        </p:tgtEl>
                                        <p:attrNameLst>
                                          <p:attrName>ppt_h</p:attrName>
                                        </p:attrNameLst>
                                      </p:cBhvr>
                                      <p:tavLst>
                                        <p:tav tm="0">
                                          <p:val>
                                            <p:fltVal val="0"/>
                                          </p:val>
                                        </p:tav>
                                        <p:tav tm="100000">
                                          <p:val>
                                            <p:strVal val="#ppt_h"/>
                                          </p:val>
                                        </p:tav>
                                      </p:tavLst>
                                    </p:anim>
                                    <p:animEffect transition="in" filter="fade">
                                      <p:cBhvr>
                                        <p:cTn id="104" dur="500"/>
                                        <p:tgtEl>
                                          <p:spTgt spid="30"/>
                                        </p:tgtEl>
                                      </p:cBhvr>
                                    </p:animEffect>
                                  </p:childTnLst>
                                </p:cTn>
                              </p:par>
                            </p:childTnLst>
                          </p:cTn>
                        </p:par>
                        <p:par>
                          <p:cTn id="105" fill="hold">
                            <p:stCondLst>
                              <p:cond delay="8500"/>
                            </p:stCondLst>
                            <p:childTnLst>
                              <p:par>
                                <p:cTn id="106" presetID="42" presetClass="entr" presetSubtype="0" fill="hold" grpId="0"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1000"/>
                                        <p:tgtEl>
                                          <p:spTgt spid="66"/>
                                        </p:tgtEl>
                                      </p:cBhvr>
                                    </p:animEffect>
                                    <p:anim calcmode="lin" valueType="num">
                                      <p:cBhvr>
                                        <p:cTn id="109" dur="1000" fill="hold"/>
                                        <p:tgtEl>
                                          <p:spTgt spid="66"/>
                                        </p:tgtEl>
                                        <p:attrNameLst>
                                          <p:attrName>ppt_x</p:attrName>
                                        </p:attrNameLst>
                                      </p:cBhvr>
                                      <p:tavLst>
                                        <p:tav tm="0">
                                          <p:val>
                                            <p:strVal val="#ppt_x"/>
                                          </p:val>
                                        </p:tav>
                                        <p:tav tm="100000">
                                          <p:val>
                                            <p:strVal val="#ppt_x"/>
                                          </p:val>
                                        </p:tav>
                                      </p:tavLst>
                                    </p:anim>
                                    <p:anim calcmode="lin" valueType="num">
                                      <p:cBhvr>
                                        <p:cTn id="110" dur="1000" fill="hold"/>
                                        <p:tgtEl>
                                          <p:spTgt spid="66"/>
                                        </p:tgtEl>
                                        <p:attrNameLst>
                                          <p:attrName>ppt_y</p:attrName>
                                        </p:attrNameLst>
                                      </p:cBhvr>
                                      <p:tavLst>
                                        <p:tav tm="0">
                                          <p:val>
                                            <p:strVal val="#ppt_y+.1"/>
                                          </p:val>
                                        </p:tav>
                                        <p:tav tm="100000">
                                          <p:val>
                                            <p:strVal val="#ppt_y"/>
                                          </p:val>
                                        </p:tav>
                                      </p:tavLst>
                                    </p:anim>
                                  </p:childTnLst>
                                </p:cTn>
                              </p:par>
                            </p:childTnLst>
                          </p:cTn>
                        </p:par>
                        <p:par>
                          <p:cTn id="111" fill="hold">
                            <p:stCondLst>
                              <p:cond delay="9500"/>
                            </p:stCondLst>
                            <p:childTnLst>
                              <p:par>
                                <p:cTn id="112" presetID="53" presetClass="entr" presetSubtype="16" fill="hold" nodeType="afterEffect">
                                  <p:stCondLst>
                                    <p:cond delay="0"/>
                                  </p:stCondLst>
                                  <p:childTnLst>
                                    <p:set>
                                      <p:cBhvr>
                                        <p:cTn id="113" dur="1" fill="hold">
                                          <p:stCondLst>
                                            <p:cond delay="0"/>
                                          </p:stCondLst>
                                        </p:cTn>
                                        <p:tgtEl>
                                          <p:spTgt spid="56"/>
                                        </p:tgtEl>
                                        <p:attrNameLst>
                                          <p:attrName>style.visibility</p:attrName>
                                        </p:attrNameLst>
                                      </p:cBhvr>
                                      <p:to>
                                        <p:strVal val="visible"/>
                                      </p:to>
                                    </p:set>
                                    <p:anim calcmode="lin" valueType="num">
                                      <p:cBhvr>
                                        <p:cTn id="114" dur="500" fill="hold"/>
                                        <p:tgtEl>
                                          <p:spTgt spid="56"/>
                                        </p:tgtEl>
                                        <p:attrNameLst>
                                          <p:attrName>ppt_w</p:attrName>
                                        </p:attrNameLst>
                                      </p:cBhvr>
                                      <p:tavLst>
                                        <p:tav tm="0">
                                          <p:val>
                                            <p:fltVal val="0"/>
                                          </p:val>
                                        </p:tav>
                                        <p:tav tm="100000">
                                          <p:val>
                                            <p:strVal val="#ppt_w"/>
                                          </p:val>
                                        </p:tav>
                                      </p:tavLst>
                                    </p:anim>
                                    <p:anim calcmode="lin" valueType="num">
                                      <p:cBhvr>
                                        <p:cTn id="115" dur="500" fill="hold"/>
                                        <p:tgtEl>
                                          <p:spTgt spid="56"/>
                                        </p:tgtEl>
                                        <p:attrNameLst>
                                          <p:attrName>ppt_h</p:attrName>
                                        </p:attrNameLst>
                                      </p:cBhvr>
                                      <p:tavLst>
                                        <p:tav tm="0">
                                          <p:val>
                                            <p:fltVal val="0"/>
                                          </p:val>
                                        </p:tav>
                                        <p:tav tm="100000">
                                          <p:val>
                                            <p:strVal val="#ppt_h"/>
                                          </p:val>
                                        </p:tav>
                                      </p:tavLst>
                                    </p:anim>
                                    <p:animEffect transition="in" filter="fade">
                                      <p:cBhvr>
                                        <p:cTn id="116" dur="500"/>
                                        <p:tgtEl>
                                          <p:spTgt spid="56"/>
                                        </p:tgtEl>
                                      </p:cBhvr>
                                    </p:animEffect>
                                  </p:childTnLst>
                                </p:cTn>
                              </p:par>
                            </p:childTnLst>
                          </p:cTn>
                        </p:par>
                        <p:par>
                          <p:cTn id="117" fill="hold">
                            <p:stCondLst>
                              <p:cond delay="10000"/>
                            </p:stCondLst>
                            <p:childTnLst>
                              <p:par>
                                <p:cTn id="118" presetID="53" presetClass="entr" presetSubtype="16"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 calcmode="lin" valueType="num">
                                      <p:cBhvr>
                                        <p:cTn id="120" dur="500" fill="hold"/>
                                        <p:tgtEl>
                                          <p:spTgt spid="20"/>
                                        </p:tgtEl>
                                        <p:attrNameLst>
                                          <p:attrName>ppt_w</p:attrName>
                                        </p:attrNameLst>
                                      </p:cBhvr>
                                      <p:tavLst>
                                        <p:tav tm="0">
                                          <p:val>
                                            <p:fltVal val="0"/>
                                          </p:val>
                                        </p:tav>
                                        <p:tav tm="100000">
                                          <p:val>
                                            <p:strVal val="#ppt_w"/>
                                          </p:val>
                                        </p:tav>
                                      </p:tavLst>
                                    </p:anim>
                                    <p:anim calcmode="lin" valueType="num">
                                      <p:cBhvr>
                                        <p:cTn id="121" dur="500" fill="hold"/>
                                        <p:tgtEl>
                                          <p:spTgt spid="20"/>
                                        </p:tgtEl>
                                        <p:attrNameLst>
                                          <p:attrName>ppt_h</p:attrName>
                                        </p:attrNameLst>
                                      </p:cBhvr>
                                      <p:tavLst>
                                        <p:tav tm="0">
                                          <p:val>
                                            <p:fltVal val="0"/>
                                          </p:val>
                                        </p:tav>
                                        <p:tav tm="100000">
                                          <p:val>
                                            <p:strVal val="#ppt_h"/>
                                          </p:val>
                                        </p:tav>
                                      </p:tavLst>
                                    </p:anim>
                                    <p:animEffect transition="in" filter="fade">
                                      <p:cBhvr>
                                        <p:cTn id="122" dur="500"/>
                                        <p:tgtEl>
                                          <p:spTgt spid="2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8"/>
                                        </p:tgtEl>
                                        <p:attrNameLst>
                                          <p:attrName>style.visibility</p:attrName>
                                        </p:attrNameLst>
                                      </p:cBhvr>
                                      <p:to>
                                        <p:strVal val="visible"/>
                                      </p:to>
                                    </p:set>
                                    <p:anim calcmode="lin" valueType="num">
                                      <p:cBhvr>
                                        <p:cTn id="125" dur="500" fill="hold"/>
                                        <p:tgtEl>
                                          <p:spTgt spid="18"/>
                                        </p:tgtEl>
                                        <p:attrNameLst>
                                          <p:attrName>ppt_w</p:attrName>
                                        </p:attrNameLst>
                                      </p:cBhvr>
                                      <p:tavLst>
                                        <p:tav tm="0">
                                          <p:val>
                                            <p:fltVal val="0"/>
                                          </p:val>
                                        </p:tav>
                                        <p:tav tm="100000">
                                          <p:val>
                                            <p:strVal val="#ppt_w"/>
                                          </p:val>
                                        </p:tav>
                                      </p:tavLst>
                                    </p:anim>
                                    <p:anim calcmode="lin" valueType="num">
                                      <p:cBhvr>
                                        <p:cTn id="126" dur="500" fill="hold"/>
                                        <p:tgtEl>
                                          <p:spTgt spid="18"/>
                                        </p:tgtEl>
                                        <p:attrNameLst>
                                          <p:attrName>ppt_h</p:attrName>
                                        </p:attrNameLst>
                                      </p:cBhvr>
                                      <p:tavLst>
                                        <p:tav tm="0">
                                          <p:val>
                                            <p:fltVal val="0"/>
                                          </p:val>
                                        </p:tav>
                                        <p:tav tm="100000">
                                          <p:val>
                                            <p:strVal val="#ppt_h"/>
                                          </p:val>
                                        </p:tav>
                                      </p:tavLst>
                                    </p:anim>
                                    <p:animEffect transition="in" filter="fade">
                                      <p:cBhvr>
                                        <p:cTn id="127" dur="500"/>
                                        <p:tgtEl>
                                          <p:spTgt spid="18"/>
                                        </p:tgtEl>
                                      </p:cBhvr>
                                    </p:animEffect>
                                  </p:childTnLst>
                                </p:cTn>
                              </p:par>
                            </p:childTnLst>
                          </p:cTn>
                        </p:par>
                        <p:par>
                          <p:cTn id="128" fill="hold">
                            <p:stCondLst>
                              <p:cond delay="10500"/>
                            </p:stCondLst>
                            <p:childTnLst>
                              <p:par>
                                <p:cTn id="129" presetID="22" presetClass="entr" presetSubtype="1" fill="hold" grpId="0" nodeType="after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wipe(up)">
                                      <p:cBhvr>
                                        <p:cTn id="131" dur="500"/>
                                        <p:tgtEl>
                                          <p:spTgt spid="19"/>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wipe(up)">
                                      <p:cBhvr>
                                        <p:cTn id="134" dur="500"/>
                                        <p:tgtEl>
                                          <p:spTgt spid="21"/>
                                        </p:tgtEl>
                                      </p:cBhvr>
                                    </p:animEffect>
                                  </p:childTnLst>
                                </p:cTn>
                              </p:par>
                            </p:childTnLst>
                          </p:cTn>
                        </p:par>
                        <p:par>
                          <p:cTn id="135" fill="hold">
                            <p:stCondLst>
                              <p:cond delay="11000"/>
                            </p:stCondLst>
                            <p:childTnLst>
                              <p:par>
                                <p:cTn id="136" presetID="53" presetClass="entr" presetSubtype="16" fill="hold" grpId="0" nodeType="afterEffect">
                                  <p:stCondLst>
                                    <p:cond delay="0"/>
                                  </p:stCondLst>
                                  <p:childTnLst>
                                    <p:set>
                                      <p:cBhvr>
                                        <p:cTn id="137" dur="1" fill="hold">
                                          <p:stCondLst>
                                            <p:cond delay="0"/>
                                          </p:stCondLst>
                                        </p:cTn>
                                        <p:tgtEl>
                                          <p:spTgt spid="32"/>
                                        </p:tgtEl>
                                        <p:attrNameLst>
                                          <p:attrName>style.visibility</p:attrName>
                                        </p:attrNameLst>
                                      </p:cBhvr>
                                      <p:to>
                                        <p:strVal val="visible"/>
                                      </p:to>
                                    </p:set>
                                    <p:anim calcmode="lin" valueType="num">
                                      <p:cBhvr>
                                        <p:cTn id="138" dur="500" fill="hold"/>
                                        <p:tgtEl>
                                          <p:spTgt spid="32"/>
                                        </p:tgtEl>
                                        <p:attrNameLst>
                                          <p:attrName>ppt_w</p:attrName>
                                        </p:attrNameLst>
                                      </p:cBhvr>
                                      <p:tavLst>
                                        <p:tav tm="0">
                                          <p:val>
                                            <p:fltVal val="0"/>
                                          </p:val>
                                        </p:tav>
                                        <p:tav tm="100000">
                                          <p:val>
                                            <p:strVal val="#ppt_w"/>
                                          </p:val>
                                        </p:tav>
                                      </p:tavLst>
                                    </p:anim>
                                    <p:anim calcmode="lin" valueType="num">
                                      <p:cBhvr>
                                        <p:cTn id="139" dur="500" fill="hold"/>
                                        <p:tgtEl>
                                          <p:spTgt spid="32"/>
                                        </p:tgtEl>
                                        <p:attrNameLst>
                                          <p:attrName>ppt_h</p:attrName>
                                        </p:attrNameLst>
                                      </p:cBhvr>
                                      <p:tavLst>
                                        <p:tav tm="0">
                                          <p:val>
                                            <p:fltVal val="0"/>
                                          </p:val>
                                        </p:tav>
                                        <p:tav tm="100000">
                                          <p:val>
                                            <p:strVal val="#ppt_h"/>
                                          </p:val>
                                        </p:tav>
                                      </p:tavLst>
                                    </p:anim>
                                    <p:animEffect transition="in" filter="fade">
                                      <p:cBhvr>
                                        <p:cTn id="140" dur="500"/>
                                        <p:tgtEl>
                                          <p:spTgt spid="32"/>
                                        </p:tgtEl>
                                      </p:cBhvr>
                                    </p:animEffect>
                                  </p:childTnLst>
                                </p:cTn>
                              </p:par>
                            </p:childTnLst>
                          </p:cTn>
                        </p:par>
                        <p:par>
                          <p:cTn id="141" fill="hold">
                            <p:stCondLst>
                              <p:cond delay="11500"/>
                            </p:stCondLst>
                            <p:childTnLst>
                              <p:par>
                                <p:cTn id="142" presetID="42" presetClass="entr" presetSubtype="0" fill="hold" grpId="0" nodeType="afterEffect">
                                  <p:stCondLst>
                                    <p:cond delay="0"/>
                                  </p:stCondLst>
                                  <p:childTnLst>
                                    <p:set>
                                      <p:cBhvr>
                                        <p:cTn id="143" dur="1" fill="hold">
                                          <p:stCondLst>
                                            <p:cond delay="0"/>
                                          </p:stCondLst>
                                        </p:cTn>
                                        <p:tgtEl>
                                          <p:spTgt spid="67"/>
                                        </p:tgtEl>
                                        <p:attrNameLst>
                                          <p:attrName>style.visibility</p:attrName>
                                        </p:attrNameLst>
                                      </p:cBhvr>
                                      <p:to>
                                        <p:strVal val="visible"/>
                                      </p:to>
                                    </p:set>
                                    <p:animEffect transition="in" filter="fade">
                                      <p:cBhvr>
                                        <p:cTn id="144" dur="1000"/>
                                        <p:tgtEl>
                                          <p:spTgt spid="67"/>
                                        </p:tgtEl>
                                      </p:cBhvr>
                                    </p:animEffect>
                                    <p:anim calcmode="lin" valueType="num">
                                      <p:cBhvr>
                                        <p:cTn id="145" dur="1000" fill="hold"/>
                                        <p:tgtEl>
                                          <p:spTgt spid="67"/>
                                        </p:tgtEl>
                                        <p:attrNameLst>
                                          <p:attrName>ppt_x</p:attrName>
                                        </p:attrNameLst>
                                      </p:cBhvr>
                                      <p:tavLst>
                                        <p:tav tm="0">
                                          <p:val>
                                            <p:strVal val="#ppt_x"/>
                                          </p:val>
                                        </p:tav>
                                        <p:tav tm="100000">
                                          <p:val>
                                            <p:strVal val="#ppt_x"/>
                                          </p:val>
                                        </p:tav>
                                      </p:tavLst>
                                    </p:anim>
                                    <p:anim calcmode="lin" valueType="num">
                                      <p:cBhvr>
                                        <p:cTn id="146" dur="1000" fill="hold"/>
                                        <p:tgtEl>
                                          <p:spTgt spid="67"/>
                                        </p:tgtEl>
                                        <p:attrNameLst>
                                          <p:attrName>ppt_y</p:attrName>
                                        </p:attrNameLst>
                                      </p:cBhvr>
                                      <p:tavLst>
                                        <p:tav tm="0">
                                          <p:val>
                                            <p:strVal val="#ppt_y+.1"/>
                                          </p:val>
                                        </p:tav>
                                        <p:tav tm="100000">
                                          <p:val>
                                            <p:strVal val="#ppt_y"/>
                                          </p:val>
                                        </p:tav>
                                      </p:tavLst>
                                    </p:anim>
                                  </p:childTnLst>
                                </p:cTn>
                              </p:par>
                            </p:childTnLst>
                          </p:cTn>
                        </p:par>
                        <p:par>
                          <p:cTn id="147" fill="hold">
                            <p:stCondLst>
                              <p:cond delay="12500"/>
                            </p:stCondLst>
                            <p:childTnLst>
                              <p:par>
                                <p:cTn id="148" presetID="53" presetClass="entr" presetSubtype="16" fill="hold" nodeType="afterEffect">
                                  <p:stCondLst>
                                    <p:cond delay="0"/>
                                  </p:stCondLst>
                                  <p:childTnLst>
                                    <p:set>
                                      <p:cBhvr>
                                        <p:cTn id="149" dur="1" fill="hold">
                                          <p:stCondLst>
                                            <p:cond delay="0"/>
                                          </p:stCondLst>
                                        </p:cTn>
                                        <p:tgtEl>
                                          <p:spTgt spid="59"/>
                                        </p:tgtEl>
                                        <p:attrNameLst>
                                          <p:attrName>style.visibility</p:attrName>
                                        </p:attrNameLst>
                                      </p:cBhvr>
                                      <p:to>
                                        <p:strVal val="visible"/>
                                      </p:to>
                                    </p:set>
                                    <p:anim calcmode="lin" valueType="num">
                                      <p:cBhvr>
                                        <p:cTn id="150" dur="500" fill="hold"/>
                                        <p:tgtEl>
                                          <p:spTgt spid="59"/>
                                        </p:tgtEl>
                                        <p:attrNameLst>
                                          <p:attrName>ppt_w</p:attrName>
                                        </p:attrNameLst>
                                      </p:cBhvr>
                                      <p:tavLst>
                                        <p:tav tm="0">
                                          <p:val>
                                            <p:fltVal val="0"/>
                                          </p:val>
                                        </p:tav>
                                        <p:tav tm="100000">
                                          <p:val>
                                            <p:strVal val="#ppt_w"/>
                                          </p:val>
                                        </p:tav>
                                      </p:tavLst>
                                    </p:anim>
                                    <p:anim calcmode="lin" valueType="num">
                                      <p:cBhvr>
                                        <p:cTn id="151" dur="500" fill="hold"/>
                                        <p:tgtEl>
                                          <p:spTgt spid="59"/>
                                        </p:tgtEl>
                                        <p:attrNameLst>
                                          <p:attrName>ppt_h</p:attrName>
                                        </p:attrNameLst>
                                      </p:cBhvr>
                                      <p:tavLst>
                                        <p:tav tm="0">
                                          <p:val>
                                            <p:fltVal val="0"/>
                                          </p:val>
                                        </p:tav>
                                        <p:tav tm="100000">
                                          <p:val>
                                            <p:strVal val="#ppt_h"/>
                                          </p:val>
                                        </p:tav>
                                      </p:tavLst>
                                    </p:anim>
                                    <p:animEffect transition="in" filter="fade">
                                      <p:cBhvr>
                                        <p:cTn id="152" dur="500"/>
                                        <p:tgtEl>
                                          <p:spTgt spid="59"/>
                                        </p:tgtEl>
                                      </p:cBhvr>
                                    </p:animEffect>
                                  </p:childTnLst>
                                </p:cTn>
                              </p:par>
                            </p:childTnLst>
                          </p:cTn>
                        </p:par>
                        <p:par>
                          <p:cTn id="153" fill="hold">
                            <p:stCondLst>
                              <p:cond delay="13000"/>
                            </p:stCondLst>
                            <p:childTnLst>
                              <p:par>
                                <p:cTn id="154" presetID="53" presetClass="entr" presetSubtype="16" fill="hold" grpId="0" nodeType="afterEffect">
                                  <p:stCondLst>
                                    <p:cond delay="0"/>
                                  </p:stCondLst>
                                  <p:childTnLst>
                                    <p:set>
                                      <p:cBhvr>
                                        <p:cTn id="155" dur="1" fill="hold">
                                          <p:stCondLst>
                                            <p:cond delay="0"/>
                                          </p:stCondLst>
                                        </p:cTn>
                                        <p:tgtEl>
                                          <p:spTgt spid="24"/>
                                        </p:tgtEl>
                                        <p:attrNameLst>
                                          <p:attrName>style.visibility</p:attrName>
                                        </p:attrNameLst>
                                      </p:cBhvr>
                                      <p:to>
                                        <p:strVal val="visible"/>
                                      </p:to>
                                    </p:set>
                                    <p:anim calcmode="lin" valueType="num">
                                      <p:cBhvr>
                                        <p:cTn id="156" dur="500" fill="hold"/>
                                        <p:tgtEl>
                                          <p:spTgt spid="24"/>
                                        </p:tgtEl>
                                        <p:attrNameLst>
                                          <p:attrName>ppt_w</p:attrName>
                                        </p:attrNameLst>
                                      </p:cBhvr>
                                      <p:tavLst>
                                        <p:tav tm="0">
                                          <p:val>
                                            <p:fltVal val="0"/>
                                          </p:val>
                                        </p:tav>
                                        <p:tav tm="100000">
                                          <p:val>
                                            <p:strVal val="#ppt_w"/>
                                          </p:val>
                                        </p:tav>
                                      </p:tavLst>
                                    </p:anim>
                                    <p:anim calcmode="lin" valueType="num">
                                      <p:cBhvr>
                                        <p:cTn id="157" dur="500" fill="hold"/>
                                        <p:tgtEl>
                                          <p:spTgt spid="24"/>
                                        </p:tgtEl>
                                        <p:attrNameLst>
                                          <p:attrName>ppt_h</p:attrName>
                                        </p:attrNameLst>
                                      </p:cBhvr>
                                      <p:tavLst>
                                        <p:tav tm="0">
                                          <p:val>
                                            <p:fltVal val="0"/>
                                          </p:val>
                                        </p:tav>
                                        <p:tav tm="100000">
                                          <p:val>
                                            <p:strVal val="#ppt_h"/>
                                          </p:val>
                                        </p:tav>
                                      </p:tavLst>
                                    </p:anim>
                                    <p:animEffect transition="in" filter="fade">
                                      <p:cBhvr>
                                        <p:cTn id="158" dur="500"/>
                                        <p:tgtEl>
                                          <p:spTgt spid="24"/>
                                        </p:tgtEl>
                                      </p:cBhvr>
                                    </p:animEffect>
                                  </p:childTnLst>
                                </p:cTn>
                              </p:par>
                              <p:par>
                                <p:cTn id="159" presetID="53" presetClass="entr" presetSubtype="16" fill="hold" grpId="0" nodeType="withEffect">
                                  <p:stCondLst>
                                    <p:cond delay="0"/>
                                  </p:stCondLst>
                                  <p:childTnLst>
                                    <p:set>
                                      <p:cBhvr>
                                        <p:cTn id="160" dur="1" fill="hold">
                                          <p:stCondLst>
                                            <p:cond delay="0"/>
                                          </p:stCondLst>
                                        </p:cTn>
                                        <p:tgtEl>
                                          <p:spTgt spid="22"/>
                                        </p:tgtEl>
                                        <p:attrNameLst>
                                          <p:attrName>style.visibility</p:attrName>
                                        </p:attrNameLst>
                                      </p:cBhvr>
                                      <p:to>
                                        <p:strVal val="visible"/>
                                      </p:to>
                                    </p:set>
                                    <p:anim calcmode="lin" valueType="num">
                                      <p:cBhvr>
                                        <p:cTn id="161" dur="500" fill="hold"/>
                                        <p:tgtEl>
                                          <p:spTgt spid="22"/>
                                        </p:tgtEl>
                                        <p:attrNameLst>
                                          <p:attrName>ppt_w</p:attrName>
                                        </p:attrNameLst>
                                      </p:cBhvr>
                                      <p:tavLst>
                                        <p:tav tm="0">
                                          <p:val>
                                            <p:fltVal val="0"/>
                                          </p:val>
                                        </p:tav>
                                        <p:tav tm="100000">
                                          <p:val>
                                            <p:strVal val="#ppt_w"/>
                                          </p:val>
                                        </p:tav>
                                      </p:tavLst>
                                    </p:anim>
                                    <p:anim calcmode="lin" valueType="num">
                                      <p:cBhvr>
                                        <p:cTn id="162" dur="500" fill="hold"/>
                                        <p:tgtEl>
                                          <p:spTgt spid="22"/>
                                        </p:tgtEl>
                                        <p:attrNameLst>
                                          <p:attrName>ppt_h</p:attrName>
                                        </p:attrNameLst>
                                      </p:cBhvr>
                                      <p:tavLst>
                                        <p:tav tm="0">
                                          <p:val>
                                            <p:fltVal val="0"/>
                                          </p:val>
                                        </p:tav>
                                        <p:tav tm="100000">
                                          <p:val>
                                            <p:strVal val="#ppt_h"/>
                                          </p:val>
                                        </p:tav>
                                      </p:tavLst>
                                    </p:anim>
                                    <p:animEffect transition="in" filter="fade">
                                      <p:cBhvr>
                                        <p:cTn id="163" dur="500"/>
                                        <p:tgtEl>
                                          <p:spTgt spid="22"/>
                                        </p:tgtEl>
                                      </p:cBhvr>
                                    </p:animEffect>
                                  </p:childTnLst>
                                </p:cTn>
                              </p:par>
                            </p:childTnLst>
                          </p:cTn>
                        </p:par>
                        <p:par>
                          <p:cTn id="164" fill="hold">
                            <p:stCondLst>
                              <p:cond delay="13500"/>
                            </p:stCondLst>
                            <p:childTnLst>
                              <p:par>
                                <p:cTn id="165" presetID="22" presetClass="entr" presetSubtype="1"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Effect transition="in" filter="wipe(up)">
                                      <p:cBhvr>
                                        <p:cTn id="167" dur="500"/>
                                        <p:tgtEl>
                                          <p:spTgt spid="23"/>
                                        </p:tgtEl>
                                      </p:cBhvr>
                                    </p:animEffect>
                                  </p:childTnLst>
                                </p:cTn>
                              </p:par>
                              <p:par>
                                <p:cTn id="168" presetID="22" presetClass="entr" presetSubtype="1" fill="hold" grpId="0" nodeType="withEffect">
                                  <p:stCondLst>
                                    <p:cond delay="0"/>
                                  </p:stCondLst>
                                  <p:childTnLst>
                                    <p:set>
                                      <p:cBhvr>
                                        <p:cTn id="169" dur="1" fill="hold">
                                          <p:stCondLst>
                                            <p:cond delay="0"/>
                                          </p:stCondLst>
                                        </p:cTn>
                                        <p:tgtEl>
                                          <p:spTgt spid="25"/>
                                        </p:tgtEl>
                                        <p:attrNameLst>
                                          <p:attrName>style.visibility</p:attrName>
                                        </p:attrNameLst>
                                      </p:cBhvr>
                                      <p:to>
                                        <p:strVal val="visible"/>
                                      </p:to>
                                    </p:set>
                                    <p:animEffect transition="in" filter="wipe(up)">
                                      <p:cBhvr>
                                        <p:cTn id="170" dur="500"/>
                                        <p:tgtEl>
                                          <p:spTgt spid="25"/>
                                        </p:tgtEl>
                                      </p:cBhvr>
                                    </p:animEffect>
                                  </p:childTnLst>
                                </p:cTn>
                              </p:par>
                            </p:childTnLst>
                          </p:cTn>
                        </p:par>
                        <p:par>
                          <p:cTn id="171" fill="hold">
                            <p:stCondLst>
                              <p:cond delay="14000"/>
                            </p:stCondLst>
                            <p:childTnLst>
                              <p:par>
                                <p:cTn id="172" presetID="53" presetClass="entr" presetSubtype="16" fill="hold" grpId="0" nodeType="afterEffect">
                                  <p:stCondLst>
                                    <p:cond delay="0"/>
                                  </p:stCondLst>
                                  <p:childTnLst>
                                    <p:set>
                                      <p:cBhvr>
                                        <p:cTn id="173" dur="1" fill="hold">
                                          <p:stCondLst>
                                            <p:cond delay="0"/>
                                          </p:stCondLst>
                                        </p:cTn>
                                        <p:tgtEl>
                                          <p:spTgt spid="33"/>
                                        </p:tgtEl>
                                        <p:attrNameLst>
                                          <p:attrName>style.visibility</p:attrName>
                                        </p:attrNameLst>
                                      </p:cBhvr>
                                      <p:to>
                                        <p:strVal val="visible"/>
                                      </p:to>
                                    </p:set>
                                    <p:anim calcmode="lin" valueType="num">
                                      <p:cBhvr>
                                        <p:cTn id="174" dur="500" fill="hold"/>
                                        <p:tgtEl>
                                          <p:spTgt spid="33"/>
                                        </p:tgtEl>
                                        <p:attrNameLst>
                                          <p:attrName>ppt_w</p:attrName>
                                        </p:attrNameLst>
                                      </p:cBhvr>
                                      <p:tavLst>
                                        <p:tav tm="0">
                                          <p:val>
                                            <p:fltVal val="0"/>
                                          </p:val>
                                        </p:tav>
                                        <p:tav tm="100000">
                                          <p:val>
                                            <p:strVal val="#ppt_w"/>
                                          </p:val>
                                        </p:tav>
                                      </p:tavLst>
                                    </p:anim>
                                    <p:anim calcmode="lin" valueType="num">
                                      <p:cBhvr>
                                        <p:cTn id="175" dur="500" fill="hold"/>
                                        <p:tgtEl>
                                          <p:spTgt spid="33"/>
                                        </p:tgtEl>
                                        <p:attrNameLst>
                                          <p:attrName>ppt_h</p:attrName>
                                        </p:attrNameLst>
                                      </p:cBhvr>
                                      <p:tavLst>
                                        <p:tav tm="0">
                                          <p:val>
                                            <p:fltVal val="0"/>
                                          </p:val>
                                        </p:tav>
                                        <p:tav tm="100000">
                                          <p:val>
                                            <p:strVal val="#ppt_h"/>
                                          </p:val>
                                        </p:tav>
                                      </p:tavLst>
                                    </p:anim>
                                    <p:animEffect transition="in" filter="fade">
                                      <p:cBhvr>
                                        <p:cTn id="176" dur="500"/>
                                        <p:tgtEl>
                                          <p:spTgt spid="33"/>
                                        </p:tgtEl>
                                      </p:cBhvr>
                                    </p:animEffect>
                                  </p:childTnLst>
                                </p:cTn>
                              </p:par>
                            </p:childTnLst>
                          </p:cTn>
                        </p:par>
                        <p:par>
                          <p:cTn id="177" fill="hold">
                            <p:stCondLst>
                              <p:cond delay="14500"/>
                            </p:stCondLst>
                            <p:childTnLst>
                              <p:par>
                                <p:cTn id="178" presetID="42" presetClass="entr" presetSubtype="0" fill="hold" grpId="0" nodeType="afterEffect">
                                  <p:stCondLst>
                                    <p:cond delay="0"/>
                                  </p:stCondLst>
                                  <p:childTnLst>
                                    <p:set>
                                      <p:cBhvr>
                                        <p:cTn id="179" dur="1" fill="hold">
                                          <p:stCondLst>
                                            <p:cond delay="0"/>
                                          </p:stCondLst>
                                        </p:cTn>
                                        <p:tgtEl>
                                          <p:spTgt spid="68"/>
                                        </p:tgtEl>
                                        <p:attrNameLst>
                                          <p:attrName>style.visibility</p:attrName>
                                        </p:attrNameLst>
                                      </p:cBhvr>
                                      <p:to>
                                        <p:strVal val="visible"/>
                                      </p:to>
                                    </p:set>
                                    <p:animEffect transition="in" filter="fade">
                                      <p:cBhvr>
                                        <p:cTn id="180" dur="1000"/>
                                        <p:tgtEl>
                                          <p:spTgt spid="68"/>
                                        </p:tgtEl>
                                      </p:cBhvr>
                                    </p:animEffect>
                                    <p:anim calcmode="lin" valueType="num">
                                      <p:cBhvr>
                                        <p:cTn id="181" dur="1000" fill="hold"/>
                                        <p:tgtEl>
                                          <p:spTgt spid="68"/>
                                        </p:tgtEl>
                                        <p:attrNameLst>
                                          <p:attrName>ppt_x</p:attrName>
                                        </p:attrNameLst>
                                      </p:cBhvr>
                                      <p:tavLst>
                                        <p:tav tm="0">
                                          <p:val>
                                            <p:strVal val="#ppt_x"/>
                                          </p:val>
                                        </p:tav>
                                        <p:tav tm="100000">
                                          <p:val>
                                            <p:strVal val="#ppt_x"/>
                                          </p:val>
                                        </p:tav>
                                      </p:tavLst>
                                    </p:anim>
                                    <p:anim calcmode="lin" valueType="num">
                                      <p:cBhvr>
                                        <p:cTn id="182" dur="1000" fill="hold"/>
                                        <p:tgtEl>
                                          <p:spTgt spid="68"/>
                                        </p:tgtEl>
                                        <p:attrNameLst>
                                          <p:attrName>ppt_y</p:attrName>
                                        </p:attrNameLst>
                                      </p:cBhvr>
                                      <p:tavLst>
                                        <p:tav tm="0">
                                          <p:val>
                                            <p:strVal val="#ppt_y+.1"/>
                                          </p:val>
                                        </p:tav>
                                        <p:tav tm="100000">
                                          <p:val>
                                            <p:strVal val="#ppt_y"/>
                                          </p:val>
                                        </p:tav>
                                      </p:tavLst>
                                    </p:anim>
                                  </p:childTnLst>
                                </p:cTn>
                              </p:par>
                            </p:childTnLst>
                          </p:cTn>
                        </p:par>
                        <p:par>
                          <p:cTn id="183" fill="hold">
                            <p:stCondLst>
                              <p:cond delay="15500"/>
                            </p:stCondLst>
                            <p:childTnLst>
                              <p:par>
                                <p:cTn id="184" presetID="53" presetClass="entr" presetSubtype="16" fill="hold" nodeType="afterEffect">
                                  <p:stCondLst>
                                    <p:cond delay="0"/>
                                  </p:stCondLst>
                                  <p:childTnLst>
                                    <p:set>
                                      <p:cBhvr>
                                        <p:cTn id="185" dur="1" fill="hold">
                                          <p:stCondLst>
                                            <p:cond delay="0"/>
                                          </p:stCondLst>
                                        </p:cTn>
                                        <p:tgtEl>
                                          <p:spTgt spid="62"/>
                                        </p:tgtEl>
                                        <p:attrNameLst>
                                          <p:attrName>style.visibility</p:attrName>
                                        </p:attrNameLst>
                                      </p:cBhvr>
                                      <p:to>
                                        <p:strVal val="visible"/>
                                      </p:to>
                                    </p:set>
                                    <p:anim calcmode="lin" valueType="num">
                                      <p:cBhvr>
                                        <p:cTn id="186" dur="500" fill="hold"/>
                                        <p:tgtEl>
                                          <p:spTgt spid="62"/>
                                        </p:tgtEl>
                                        <p:attrNameLst>
                                          <p:attrName>ppt_w</p:attrName>
                                        </p:attrNameLst>
                                      </p:cBhvr>
                                      <p:tavLst>
                                        <p:tav tm="0">
                                          <p:val>
                                            <p:fltVal val="0"/>
                                          </p:val>
                                        </p:tav>
                                        <p:tav tm="100000">
                                          <p:val>
                                            <p:strVal val="#ppt_w"/>
                                          </p:val>
                                        </p:tav>
                                      </p:tavLst>
                                    </p:anim>
                                    <p:anim calcmode="lin" valueType="num">
                                      <p:cBhvr>
                                        <p:cTn id="187" dur="500" fill="hold"/>
                                        <p:tgtEl>
                                          <p:spTgt spid="62"/>
                                        </p:tgtEl>
                                        <p:attrNameLst>
                                          <p:attrName>ppt_h</p:attrName>
                                        </p:attrNameLst>
                                      </p:cBhvr>
                                      <p:tavLst>
                                        <p:tav tm="0">
                                          <p:val>
                                            <p:fltVal val="0"/>
                                          </p:val>
                                        </p:tav>
                                        <p:tav tm="100000">
                                          <p:val>
                                            <p:strVal val="#ppt_h"/>
                                          </p:val>
                                        </p:tav>
                                      </p:tavLst>
                                    </p:anim>
                                    <p:animEffect transition="in" filter="fade">
                                      <p:cBhvr>
                                        <p:cTn id="188" dur="500"/>
                                        <p:tgtEl>
                                          <p:spTgt spid="62"/>
                                        </p:tgtEl>
                                      </p:cBhvr>
                                    </p:animEffect>
                                  </p:childTnLst>
                                </p:cTn>
                              </p:par>
                            </p:childTnLst>
                          </p:cTn>
                        </p:par>
                        <p:par>
                          <p:cTn id="189" fill="hold">
                            <p:stCondLst>
                              <p:cond delay="16000"/>
                            </p:stCondLst>
                            <p:childTnLst>
                              <p:par>
                                <p:cTn id="190" presetID="53" presetClass="entr" presetSubtype="16" fill="hold" grpId="0" nodeType="afterEffect">
                                  <p:stCondLst>
                                    <p:cond delay="0"/>
                                  </p:stCondLst>
                                  <p:childTnLst>
                                    <p:set>
                                      <p:cBhvr>
                                        <p:cTn id="191" dur="1" fill="hold">
                                          <p:stCondLst>
                                            <p:cond delay="0"/>
                                          </p:stCondLst>
                                        </p:cTn>
                                        <p:tgtEl>
                                          <p:spTgt spid="28"/>
                                        </p:tgtEl>
                                        <p:attrNameLst>
                                          <p:attrName>style.visibility</p:attrName>
                                        </p:attrNameLst>
                                      </p:cBhvr>
                                      <p:to>
                                        <p:strVal val="visible"/>
                                      </p:to>
                                    </p:set>
                                    <p:anim calcmode="lin" valueType="num">
                                      <p:cBhvr>
                                        <p:cTn id="192" dur="500" fill="hold"/>
                                        <p:tgtEl>
                                          <p:spTgt spid="28"/>
                                        </p:tgtEl>
                                        <p:attrNameLst>
                                          <p:attrName>ppt_w</p:attrName>
                                        </p:attrNameLst>
                                      </p:cBhvr>
                                      <p:tavLst>
                                        <p:tav tm="0">
                                          <p:val>
                                            <p:fltVal val="0"/>
                                          </p:val>
                                        </p:tav>
                                        <p:tav tm="100000">
                                          <p:val>
                                            <p:strVal val="#ppt_w"/>
                                          </p:val>
                                        </p:tav>
                                      </p:tavLst>
                                    </p:anim>
                                    <p:anim calcmode="lin" valueType="num">
                                      <p:cBhvr>
                                        <p:cTn id="193" dur="500" fill="hold"/>
                                        <p:tgtEl>
                                          <p:spTgt spid="28"/>
                                        </p:tgtEl>
                                        <p:attrNameLst>
                                          <p:attrName>ppt_h</p:attrName>
                                        </p:attrNameLst>
                                      </p:cBhvr>
                                      <p:tavLst>
                                        <p:tav tm="0">
                                          <p:val>
                                            <p:fltVal val="0"/>
                                          </p:val>
                                        </p:tav>
                                        <p:tav tm="100000">
                                          <p:val>
                                            <p:strVal val="#ppt_h"/>
                                          </p:val>
                                        </p:tav>
                                      </p:tavLst>
                                    </p:anim>
                                    <p:animEffect transition="in" filter="fade">
                                      <p:cBhvr>
                                        <p:cTn id="194" dur="500"/>
                                        <p:tgtEl>
                                          <p:spTgt spid="28"/>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26"/>
                                        </p:tgtEl>
                                        <p:attrNameLst>
                                          <p:attrName>style.visibility</p:attrName>
                                        </p:attrNameLst>
                                      </p:cBhvr>
                                      <p:to>
                                        <p:strVal val="visible"/>
                                      </p:to>
                                    </p:set>
                                    <p:anim calcmode="lin" valueType="num">
                                      <p:cBhvr>
                                        <p:cTn id="197" dur="500" fill="hold"/>
                                        <p:tgtEl>
                                          <p:spTgt spid="26"/>
                                        </p:tgtEl>
                                        <p:attrNameLst>
                                          <p:attrName>ppt_w</p:attrName>
                                        </p:attrNameLst>
                                      </p:cBhvr>
                                      <p:tavLst>
                                        <p:tav tm="0">
                                          <p:val>
                                            <p:fltVal val="0"/>
                                          </p:val>
                                        </p:tav>
                                        <p:tav tm="100000">
                                          <p:val>
                                            <p:strVal val="#ppt_w"/>
                                          </p:val>
                                        </p:tav>
                                      </p:tavLst>
                                    </p:anim>
                                    <p:anim calcmode="lin" valueType="num">
                                      <p:cBhvr>
                                        <p:cTn id="198" dur="500" fill="hold"/>
                                        <p:tgtEl>
                                          <p:spTgt spid="26"/>
                                        </p:tgtEl>
                                        <p:attrNameLst>
                                          <p:attrName>ppt_h</p:attrName>
                                        </p:attrNameLst>
                                      </p:cBhvr>
                                      <p:tavLst>
                                        <p:tav tm="0">
                                          <p:val>
                                            <p:fltVal val="0"/>
                                          </p:val>
                                        </p:tav>
                                        <p:tav tm="100000">
                                          <p:val>
                                            <p:strVal val="#ppt_h"/>
                                          </p:val>
                                        </p:tav>
                                      </p:tavLst>
                                    </p:anim>
                                    <p:animEffect transition="in" filter="fade">
                                      <p:cBhvr>
                                        <p:cTn id="199" dur="500"/>
                                        <p:tgtEl>
                                          <p:spTgt spid="26"/>
                                        </p:tgtEl>
                                      </p:cBhvr>
                                    </p:animEffect>
                                  </p:childTnLst>
                                </p:cTn>
                              </p:par>
                            </p:childTnLst>
                          </p:cTn>
                        </p:par>
                        <p:par>
                          <p:cTn id="200" fill="hold">
                            <p:stCondLst>
                              <p:cond delay="16500"/>
                            </p:stCondLst>
                            <p:childTnLst>
                              <p:par>
                                <p:cTn id="201" presetID="22" presetClass="entr" presetSubtype="1" fill="hold" grpId="0" nodeType="afterEffect">
                                  <p:stCondLst>
                                    <p:cond delay="0"/>
                                  </p:stCondLst>
                                  <p:childTnLst>
                                    <p:set>
                                      <p:cBhvr>
                                        <p:cTn id="202" dur="1" fill="hold">
                                          <p:stCondLst>
                                            <p:cond delay="0"/>
                                          </p:stCondLst>
                                        </p:cTn>
                                        <p:tgtEl>
                                          <p:spTgt spid="27"/>
                                        </p:tgtEl>
                                        <p:attrNameLst>
                                          <p:attrName>style.visibility</p:attrName>
                                        </p:attrNameLst>
                                      </p:cBhvr>
                                      <p:to>
                                        <p:strVal val="visible"/>
                                      </p:to>
                                    </p:set>
                                    <p:animEffect transition="in" filter="wipe(up)">
                                      <p:cBhvr>
                                        <p:cTn id="203" dur="500"/>
                                        <p:tgtEl>
                                          <p:spTgt spid="27"/>
                                        </p:tgtEl>
                                      </p:cBhvr>
                                    </p:animEffect>
                                  </p:childTnLst>
                                </p:cTn>
                              </p:par>
                              <p:par>
                                <p:cTn id="204" presetID="22" presetClass="entr" presetSubtype="1" fill="hold" grpId="0" nodeType="withEffect">
                                  <p:stCondLst>
                                    <p:cond delay="0"/>
                                  </p:stCondLst>
                                  <p:childTnLst>
                                    <p:set>
                                      <p:cBhvr>
                                        <p:cTn id="205" dur="1" fill="hold">
                                          <p:stCondLst>
                                            <p:cond delay="0"/>
                                          </p:stCondLst>
                                        </p:cTn>
                                        <p:tgtEl>
                                          <p:spTgt spid="29"/>
                                        </p:tgtEl>
                                        <p:attrNameLst>
                                          <p:attrName>style.visibility</p:attrName>
                                        </p:attrNameLst>
                                      </p:cBhvr>
                                      <p:to>
                                        <p:strVal val="visible"/>
                                      </p:to>
                                    </p:set>
                                    <p:animEffect transition="in" filter="wipe(up)">
                                      <p:cBhvr>
                                        <p:cTn id="206" dur="500"/>
                                        <p:tgtEl>
                                          <p:spTgt spid="29"/>
                                        </p:tgtEl>
                                      </p:cBhvr>
                                    </p:animEffect>
                                  </p:childTnLst>
                                </p:cTn>
                              </p:par>
                            </p:childTnLst>
                          </p:cTn>
                        </p:par>
                        <p:par>
                          <p:cTn id="207" fill="hold">
                            <p:stCondLst>
                              <p:cond delay="17000"/>
                            </p:stCondLst>
                            <p:childTnLst>
                              <p:par>
                                <p:cTn id="208" presetID="53" presetClass="entr" presetSubtype="16" fill="hold" grpId="0" nodeType="afterEffect">
                                  <p:stCondLst>
                                    <p:cond delay="0"/>
                                  </p:stCondLst>
                                  <p:childTnLst>
                                    <p:set>
                                      <p:cBhvr>
                                        <p:cTn id="209" dur="1" fill="hold">
                                          <p:stCondLst>
                                            <p:cond delay="0"/>
                                          </p:stCondLst>
                                        </p:cTn>
                                        <p:tgtEl>
                                          <p:spTgt spid="31"/>
                                        </p:tgtEl>
                                        <p:attrNameLst>
                                          <p:attrName>style.visibility</p:attrName>
                                        </p:attrNameLst>
                                      </p:cBhvr>
                                      <p:to>
                                        <p:strVal val="visible"/>
                                      </p:to>
                                    </p:set>
                                    <p:anim calcmode="lin" valueType="num">
                                      <p:cBhvr>
                                        <p:cTn id="210" dur="500" fill="hold"/>
                                        <p:tgtEl>
                                          <p:spTgt spid="31"/>
                                        </p:tgtEl>
                                        <p:attrNameLst>
                                          <p:attrName>ppt_w</p:attrName>
                                        </p:attrNameLst>
                                      </p:cBhvr>
                                      <p:tavLst>
                                        <p:tav tm="0">
                                          <p:val>
                                            <p:fltVal val="0"/>
                                          </p:val>
                                        </p:tav>
                                        <p:tav tm="100000">
                                          <p:val>
                                            <p:strVal val="#ppt_w"/>
                                          </p:val>
                                        </p:tav>
                                      </p:tavLst>
                                    </p:anim>
                                    <p:anim calcmode="lin" valueType="num">
                                      <p:cBhvr>
                                        <p:cTn id="211" dur="500" fill="hold"/>
                                        <p:tgtEl>
                                          <p:spTgt spid="31"/>
                                        </p:tgtEl>
                                        <p:attrNameLst>
                                          <p:attrName>ppt_h</p:attrName>
                                        </p:attrNameLst>
                                      </p:cBhvr>
                                      <p:tavLst>
                                        <p:tav tm="0">
                                          <p:val>
                                            <p:fltVal val="0"/>
                                          </p:val>
                                        </p:tav>
                                        <p:tav tm="100000">
                                          <p:val>
                                            <p:strVal val="#ppt_h"/>
                                          </p:val>
                                        </p:tav>
                                      </p:tavLst>
                                    </p:anim>
                                    <p:animEffect transition="in" filter="fade">
                                      <p:cBhvr>
                                        <p:cTn id="212" dur="500"/>
                                        <p:tgtEl>
                                          <p:spTgt spid="31"/>
                                        </p:tgtEl>
                                      </p:cBhvr>
                                    </p:animEffect>
                                  </p:childTnLst>
                                </p:cTn>
                              </p:par>
                            </p:childTnLst>
                          </p:cTn>
                        </p:par>
                        <p:par>
                          <p:cTn id="213" fill="hold">
                            <p:stCondLst>
                              <p:cond delay="17500"/>
                            </p:stCondLst>
                            <p:childTnLst>
                              <p:par>
                                <p:cTn id="214" presetID="42" presetClass="entr" presetSubtype="0" fill="hold" grpId="0" nodeType="afterEffect">
                                  <p:stCondLst>
                                    <p:cond delay="0"/>
                                  </p:stCondLst>
                                  <p:childTnLst>
                                    <p:set>
                                      <p:cBhvr>
                                        <p:cTn id="215" dur="1" fill="hold">
                                          <p:stCondLst>
                                            <p:cond delay="0"/>
                                          </p:stCondLst>
                                        </p:cTn>
                                        <p:tgtEl>
                                          <p:spTgt spid="69"/>
                                        </p:tgtEl>
                                        <p:attrNameLst>
                                          <p:attrName>style.visibility</p:attrName>
                                        </p:attrNameLst>
                                      </p:cBhvr>
                                      <p:to>
                                        <p:strVal val="visible"/>
                                      </p:to>
                                    </p:set>
                                    <p:animEffect transition="in" filter="fade">
                                      <p:cBhvr>
                                        <p:cTn id="216" dur="1000"/>
                                        <p:tgtEl>
                                          <p:spTgt spid="69"/>
                                        </p:tgtEl>
                                      </p:cBhvr>
                                    </p:animEffect>
                                    <p:anim calcmode="lin" valueType="num">
                                      <p:cBhvr>
                                        <p:cTn id="217" dur="1000" fill="hold"/>
                                        <p:tgtEl>
                                          <p:spTgt spid="69"/>
                                        </p:tgtEl>
                                        <p:attrNameLst>
                                          <p:attrName>ppt_x</p:attrName>
                                        </p:attrNameLst>
                                      </p:cBhvr>
                                      <p:tavLst>
                                        <p:tav tm="0">
                                          <p:val>
                                            <p:strVal val="#ppt_x"/>
                                          </p:val>
                                        </p:tav>
                                        <p:tav tm="100000">
                                          <p:val>
                                            <p:strVal val="#ppt_x"/>
                                          </p:val>
                                        </p:tav>
                                      </p:tavLst>
                                    </p:anim>
                                    <p:anim calcmode="lin" valueType="num">
                                      <p:cBhvr>
                                        <p:cTn id="218"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p:bldP spid="13" grpId="0" animBg="1"/>
      <p:bldP spid="14" grpId="0" animBg="1"/>
      <p:bldP spid="15" grpId="0" animBg="1"/>
      <p:bldP spid="16" grpId="0" animBg="1"/>
      <p:bldP spid="17" grpId="0"/>
      <p:bldP spid="18" grpId="0" animBg="1"/>
      <p:bldP spid="19" grpId="0" animBg="1"/>
      <p:bldP spid="20" grpId="0" animBg="1"/>
      <p:bldP spid="21" grpId="0"/>
      <p:bldP spid="22" grpId="0" animBg="1"/>
      <p:bldP spid="23" grpId="0" animBg="1"/>
      <p:bldP spid="24" grpId="0" animBg="1"/>
      <p:bldP spid="25" grpId="0"/>
      <p:bldP spid="26" grpId="0" animBg="1"/>
      <p:bldP spid="27" grpId="0" animBg="1"/>
      <p:bldP spid="28" grpId="0" animBg="1"/>
      <p:bldP spid="29" grpId="0"/>
      <p:bldP spid="30" grpId="0" animBg="1"/>
      <p:bldP spid="31" grpId="0" animBg="1"/>
      <p:bldP spid="32" grpId="0" animBg="1"/>
      <p:bldP spid="33" grpId="0" animBg="1"/>
      <p:bldP spid="38" grpId="0" animBg="1"/>
      <p:bldP spid="66" grpId="0"/>
      <p:bldP spid="67" grpId="0"/>
      <p:bldP spid="68" grpId="0"/>
      <p:bldP spid="69" grpId="0"/>
      <p:bldP spid="70" grpId="0"/>
      <p:bldP spid="71" grpId="0" animBg="1"/>
      <p:bldP spid="72" grpId="0"/>
      <p:bldP spid="73" grpId="0"/>
      <p:bldP spid="7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chemeClr val="tx1">
              <a:alpha val="25000"/>
            </a:schemeClr>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chemeClr val="tx1">
              <a:alpha val="25000"/>
            </a:schemeClr>
          </a:solid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chemeClr val="tx1">
              <a:alpha val="25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chemeClr val="tx1">
              <a:alpha val="25000"/>
            </a:schemeClr>
          </a:solid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solidFill>
            <a:srgbClr val="0E0F11">
              <a:alpha val="6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chemeClr val="bg1"/>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88280" y="312162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185798" y="3075680"/>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5C9AD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886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3472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44546B"/>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FE4A1E"/>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EA360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34"/>
          <p:cNvGrpSpPr/>
          <p:nvPr/>
        </p:nvGrpSpPr>
        <p:grpSpPr>
          <a:xfrm>
            <a:off x="5276975" y="3363752"/>
            <a:ext cx="2187279" cy="2470563"/>
            <a:chOff x="3957731" y="2504645"/>
            <a:chExt cx="1640459" cy="1852922"/>
          </a:xfrm>
          <a:solidFill>
            <a:srgbClr val="7A7A7A"/>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66666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5252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5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6247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1402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44546B"/>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7A7A7A"/>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5C9AD3"/>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E86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939393"/>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E4A1E"/>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90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a:t>
            </a:r>
            <a:r>
              <a:rPr lang="en-US" sz="1300" b="1" dirty="0">
                <a:solidFill>
                  <a:srgbClr val="FE4A1E"/>
                </a:solidFill>
                <a:latin typeface="Candara" panose="020E0502030303020204" pitchFamily="34" charset="0"/>
              </a:rPr>
              <a:t> IPSUM</a:t>
            </a:r>
            <a:endParaRPr lang="en-US" sz="13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FE4A1E"/>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a:t>
            </a:r>
            <a:r>
              <a:rPr lang="en-US" sz="1300" b="1" dirty="0">
                <a:solidFill>
                  <a:srgbClr val="5C9AD3"/>
                </a:solidFill>
                <a:latin typeface="Candara" panose="020E0502030303020204" pitchFamily="34" charset="0"/>
              </a:rPr>
              <a:t> IPSUM</a:t>
            </a:r>
            <a:endParaRPr lang="en-US" sz="13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C9AD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a:t>
            </a:r>
            <a:r>
              <a:rPr lang="en-US" sz="1300" b="1" dirty="0">
                <a:solidFill>
                  <a:srgbClr val="44546B"/>
                </a:solidFill>
                <a:latin typeface="Candara" panose="020E0502030303020204" pitchFamily="34" charset="0"/>
              </a:rPr>
              <a:t> IPSUM</a:t>
            </a:r>
            <a:endParaRPr lang="en-US" sz="13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44546B"/>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a:t>
            </a:r>
            <a:r>
              <a:rPr lang="en-US" sz="1300" b="1" dirty="0">
                <a:solidFill>
                  <a:srgbClr val="7A7A7A"/>
                </a:solidFill>
                <a:latin typeface="Candara" panose="020E0502030303020204" pitchFamily="34" charset="0"/>
              </a:rPr>
              <a:t> IPSUM</a:t>
            </a:r>
            <a:endParaRPr lang="en-US" sz="13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7A7A7A"/>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a:t>
            </a:r>
            <a:r>
              <a:rPr lang="en-US" sz="1300" b="1" dirty="0">
                <a:solidFill>
                  <a:srgbClr val="939393"/>
                </a:solidFill>
                <a:latin typeface="Candara" panose="020E0502030303020204" pitchFamily="34" charset="0"/>
              </a:rPr>
              <a:t> IPSUM</a:t>
            </a:r>
            <a:endParaRPr lang="en-US" sz="1300" dirty="0">
              <a:solidFill>
                <a:srgbClr val="93939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939393"/>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7"/>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1"/>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30F8161F-7B2C-4531-A3EE-00205FB21C02}"/>
              </a:ext>
            </a:extLst>
          </p:cNvPr>
          <p:cNvGrpSpPr/>
          <p:nvPr/>
        </p:nvGrpSpPr>
        <p:grpSpPr>
          <a:xfrm rot="4574688">
            <a:off x="765806" y="1565450"/>
            <a:ext cx="3167404" cy="4219295"/>
            <a:chOff x="4572000" y="2209800"/>
            <a:chExt cx="3167404" cy="4219295"/>
          </a:xfrm>
          <a:effectLst>
            <a:outerShdw blurRad="76200" dist="12700" dir="2700000" sy="-23000" kx="-800400" algn="bl" rotWithShape="0">
              <a:prstClr val="black">
                <a:alpha val="20000"/>
              </a:prstClr>
            </a:outerShdw>
          </a:effectLst>
        </p:grpSpPr>
        <p:sp>
          <p:nvSpPr>
            <p:cNvPr id="9" name="Freeform: Shape 8">
              <a:extLst>
                <a:ext uri="{FF2B5EF4-FFF2-40B4-BE49-F238E27FC236}">
                  <a16:creationId xmlns:a16="http://schemas.microsoft.com/office/drawing/2014/main" id="{A16855CD-7FB3-4346-A097-96EB6938646E}"/>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79F0A476-6604-4A53-8B87-D2C1A82C5359}"/>
                </a:ext>
              </a:extLst>
            </p:cNvPr>
            <p:cNvSpPr/>
            <p:nvPr/>
          </p:nvSpPr>
          <p:spPr>
            <a:xfrm rot="19602570">
              <a:off x="7157021" y="5174921"/>
              <a:ext cx="582383" cy="1254174"/>
            </a:xfrm>
            <a:prstGeom prst="roundRect">
              <a:avLst/>
            </a:pr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75EE867E-22EC-420C-BA5D-8EACAE9C7634}"/>
                </a:ext>
              </a:extLst>
            </p:cNvPr>
            <p:cNvSpPr>
              <a:spLocks noChangeAspect="1"/>
            </p:cNvSpPr>
            <p:nvPr/>
          </p:nvSpPr>
          <p:spPr>
            <a:xfrm>
              <a:off x="4937760" y="2586219"/>
              <a:ext cx="2103120" cy="2103120"/>
            </a:xfrm>
            <a:prstGeom prst="ellipse">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CCDF802-9D4E-4C4D-8222-95A765586A6E}"/>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300E3C3F-A58D-46C6-A8B7-0004E1CC55F0}"/>
                </a:ext>
              </a:extLst>
            </p:cNvPr>
            <p:cNvSpPr txBox="1"/>
            <p:nvPr/>
          </p:nvSpPr>
          <p:spPr>
            <a:xfrm rot="17025312">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sp>
        <p:nvSpPr>
          <p:cNvPr id="14" name="Oval 13">
            <a:extLst>
              <a:ext uri="{FF2B5EF4-FFF2-40B4-BE49-F238E27FC236}">
                <a16:creationId xmlns:a16="http://schemas.microsoft.com/office/drawing/2014/main" id="{7E0247F1-3A5D-49DC-B29B-382073E9FD5C}"/>
              </a:ext>
            </a:extLst>
          </p:cNvPr>
          <p:cNvSpPr>
            <a:spLocks noChangeAspect="1"/>
          </p:cNvSpPr>
          <p:nvPr/>
        </p:nvSpPr>
        <p:spPr>
          <a:xfrm>
            <a:off x="3137069" y="1496282"/>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8131605-2341-4890-B0E2-BCCE50C2CE7B}"/>
              </a:ext>
            </a:extLst>
          </p:cNvPr>
          <p:cNvSpPr>
            <a:spLocks noChangeAspect="1"/>
          </p:cNvSpPr>
          <p:nvPr/>
        </p:nvSpPr>
        <p:spPr>
          <a:xfrm>
            <a:off x="3994430" y="2441202"/>
            <a:ext cx="822960" cy="82296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660F5F2A-35C5-4264-A1AF-C1E64D989E59}"/>
              </a:ext>
            </a:extLst>
          </p:cNvPr>
          <p:cNvSpPr>
            <a:spLocks noChangeAspect="1"/>
          </p:cNvSpPr>
          <p:nvPr/>
        </p:nvSpPr>
        <p:spPr>
          <a:xfrm>
            <a:off x="3010843" y="4389121"/>
            <a:ext cx="822960" cy="82296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F6F073F-9BD3-4502-A4EB-8AFD119EE60A}"/>
              </a:ext>
            </a:extLst>
          </p:cNvPr>
          <p:cNvSpPr>
            <a:spLocks noChangeAspect="1"/>
          </p:cNvSpPr>
          <p:nvPr/>
        </p:nvSpPr>
        <p:spPr>
          <a:xfrm>
            <a:off x="3952452" y="3625396"/>
            <a:ext cx="822960" cy="82296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A3B6F60-69DE-419B-A3C4-FF2A772E9B6F}"/>
              </a:ext>
            </a:extLst>
          </p:cNvPr>
          <p:cNvSpPr txBox="1"/>
          <p:nvPr/>
        </p:nvSpPr>
        <p:spPr>
          <a:xfrm>
            <a:off x="4530624" y="1113331"/>
            <a:ext cx="6871634" cy="1138773"/>
          </a:xfrm>
          <a:prstGeom prst="rect">
            <a:avLst/>
          </a:prstGeom>
          <a:noFill/>
        </p:spPr>
        <p:txBody>
          <a:bodyPr wrap="square" rtlCol="0">
            <a:spAutoFit/>
          </a:bodyPr>
          <a:lstStyle/>
          <a:p>
            <a:r>
              <a:rPr lang="en-US" sz="1500" b="1" dirty="0">
                <a:solidFill>
                  <a:srgbClr val="FE4A1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9" name="TextBox 18">
            <a:extLst>
              <a:ext uri="{FF2B5EF4-FFF2-40B4-BE49-F238E27FC236}">
                <a16:creationId xmlns:a16="http://schemas.microsoft.com/office/drawing/2014/main" id="{E9A9D74F-CD33-4E65-9F5F-CBA34A76AB05}"/>
              </a:ext>
            </a:extLst>
          </p:cNvPr>
          <p:cNvSpPr txBox="1"/>
          <p:nvPr/>
        </p:nvSpPr>
        <p:spPr>
          <a:xfrm>
            <a:off x="5217443" y="2391018"/>
            <a:ext cx="6203910" cy="1138773"/>
          </a:xfrm>
          <a:prstGeom prst="rect">
            <a:avLst/>
          </a:prstGeom>
          <a:noFill/>
        </p:spPr>
        <p:txBody>
          <a:bodyPr wrap="square" rtlCol="0">
            <a:spAutoFit/>
          </a:bodyPr>
          <a:lstStyle/>
          <a:p>
            <a:r>
              <a:rPr lang="en-US" sz="1500" b="1" dirty="0">
                <a:solidFill>
                  <a:srgbClr val="5C9AD3"/>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9D5B194B-B6BA-47C4-A975-4D9A6241FC2A}"/>
              </a:ext>
            </a:extLst>
          </p:cNvPr>
          <p:cNvSpPr txBox="1"/>
          <p:nvPr/>
        </p:nvSpPr>
        <p:spPr>
          <a:xfrm>
            <a:off x="5198348" y="3582735"/>
            <a:ext cx="6203910" cy="1138773"/>
          </a:xfrm>
          <a:prstGeom prst="rect">
            <a:avLst/>
          </a:prstGeom>
          <a:noFill/>
        </p:spPr>
        <p:txBody>
          <a:bodyPr wrap="square" rtlCol="0">
            <a:spAutoFit/>
          </a:bodyPr>
          <a:lstStyle/>
          <a:p>
            <a:r>
              <a:rPr lang="en-US" sz="1500" b="1" dirty="0">
                <a:solidFill>
                  <a:srgbClr val="44546B"/>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TextBox 20">
            <a:extLst>
              <a:ext uri="{FF2B5EF4-FFF2-40B4-BE49-F238E27FC236}">
                <a16:creationId xmlns:a16="http://schemas.microsoft.com/office/drawing/2014/main" id="{6D148FAC-EF57-4793-A788-30C0FB2B3ABA}"/>
              </a:ext>
            </a:extLst>
          </p:cNvPr>
          <p:cNvSpPr txBox="1"/>
          <p:nvPr/>
        </p:nvSpPr>
        <p:spPr>
          <a:xfrm>
            <a:off x="4454424" y="4804827"/>
            <a:ext cx="6947833" cy="1138773"/>
          </a:xfrm>
          <a:prstGeom prst="rect">
            <a:avLst/>
          </a:prstGeom>
          <a:noFill/>
        </p:spPr>
        <p:txBody>
          <a:bodyPr wrap="square" rtlCol="0">
            <a:spAutoFit/>
          </a:bodyPr>
          <a:lstStyle/>
          <a:p>
            <a:r>
              <a:rPr lang="en-US" sz="1500" b="1" dirty="0">
                <a:solidFill>
                  <a:srgbClr val="7A7A7A"/>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2" name="Freeform 37">
            <a:extLst>
              <a:ext uri="{FF2B5EF4-FFF2-40B4-BE49-F238E27FC236}">
                <a16:creationId xmlns:a16="http://schemas.microsoft.com/office/drawing/2014/main" id="{2DAEF662-689C-4B9E-A138-34926325283E}"/>
              </a:ext>
            </a:extLst>
          </p:cNvPr>
          <p:cNvSpPr>
            <a:spLocks noChangeAspect="1" noEditPoints="1"/>
          </p:cNvSpPr>
          <p:nvPr/>
        </p:nvSpPr>
        <p:spPr bwMode="auto">
          <a:xfrm>
            <a:off x="3382294" y="172488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41">
            <a:extLst>
              <a:ext uri="{FF2B5EF4-FFF2-40B4-BE49-F238E27FC236}">
                <a16:creationId xmlns:a16="http://schemas.microsoft.com/office/drawing/2014/main" id="{8B33B3A3-EB58-45AB-9A97-FE4945BD6646}"/>
              </a:ext>
            </a:extLst>
          </p:cNvPr>
          <p:cNvSpPr>
            <a:spLocks noChangeAspect="1" noEditPoints="1"/>
          </p:cNvSpPr>
          <p:nvPr/>
        </p:nvSpPr>
        <p:spPr bwMode="auto">
          <a:xfrm>
            <a:off x="3187213" y="461216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01">
            <a:extLst>
              <a:ext uri="{FF2B5EF4-FFF2-40B4-BE49-F238E27FC236}">
                <a16:creationId xmlns:a16="http://schemas.microsoft.com/office/drawing/2014/main" id="{531F97A4-48DA-4D8F-B833-F9364316CE8D}"/>
              </a:ext>
            </a:extLst>
          </p:cNvPr>
          <p:cNvSpPr>
            <a:spLocks noChangeAspect="1" noEditPoints="1"/>
          </p:cNvSpPr>
          <p:nvPr/>
        </p:nvSpPr>
        <p:spPr bwMode="auto">
          <a:xfrm>
            <a:off x="4156376" y="266105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91">
            <a:extLst>
              <a:ext uri="{FF2B5EF4-FFF2-40B4-BE49-F238E27FC236}">
                <a16:creationId xmlns:a16="http://schemas.microsoft.com/office/drawing/2014/main" id="{C8292DC0-2A6C-4369-819F-F129D7394A46}"/>
              </a:ext>
            </a:extLst>
          </p:cNvPr>
          <p:cNvSpPr>
            <a:spLocks noChangeAspect="1" noEditPoints="1"/>
          </p:cNvSpPr>
          <p:nvPr/>
        </p:nvSpPr>
        <p:spPr bwMode="auto">
          <a:xfrm>
            <a:off x="4179270" y="3853996"/>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6919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Scale>
                                      <p:cBhvr>
                                        <p:cTn id="11"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7"/>
                                        </p:tgtEl>
                                        <p:attrNameLst>
                                          <p:attrName>ppt_x</p:attrName>
                                          <p:attrName>ppt_y</p:attrName>
                                        </p:attrNameLst>
                                      </p:cBhvr>
                                    </p:animMotion>
                                    <p:animEffect transition="in" filter="fade">
                                      <p:cBhvr>
                                        <p:cTn id="13" dur="1000"/>
                                        <p:tgtEl>
                                          <p:spTgt spid="7"/>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animEffect transition="in" filter="fade">
                                      <p:cBhvr>
                                        <p:cTn id="24" dur="500"/>
                                        <p:tgtEl>
                                          <p:spTgt spid="2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8">
                                            <p:txEl>
                                              <p:pRg st="0" end="0"/>
                                            </p:txEl>
                                          </p:spTgt>
                                        </p:tgtEl>
                                        <p:attrNameLst>
                                          <p:attrName>style.visibility</p:attrName>
                                        </p:attrNameLst>
                                      </p:cBhvr>
                                      <p:to>
                                        <p:strVal val="visible"/>
                                      </p:to>
                                    </p:set>
                                    <p:animEffect transition="in" filter="fade">
                                      <p:cBhvr>
                                        <p:cTn id="28" dur="500"/>
                                        <p:tgtEl>
                                          <p:spTgt spid="18">
                                            <p:txEl>
                                              <p:pRg st="0" end="0"/>
                                            </p:txEl>
                                          </p:spTgt>
                                        </p:tgtEl>
                                      </p:cBhvr>
                                    </p:animEffect>
                                    <p:anim calcmode="lin" valueType="num">
                                      <p:cBhvr>
                                        <p:cTn id="2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30"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8">
                                            <p:txEl>
                                              <p:pRg st="2" end="2"/>
                                            </p:txEl>
                                          </p:spTgt>
                                        </p:tgtEl>
                                        <p:attrNameLst>
                                          <p:attrName>style.visibility</p:attrName>
                                        </p:attrNameLst>
                                      </p:cBhvr>
                                      <p:to>
                                        <p:strVal val="visible"/>
                                      </p:to>
                                    </p:set>
                                    <p:animEffect transition="in" filter="fade">
                                      <p:cBhvr>
                                        <p:cTn id="34" dur="500"/>
                                        <p:tgtEl>
                                          <p:spTgt spid="18">
                                            <p:txEl>
                                              <p:pRg st="2" end="2"/>
                                            </p:txEl>
                                          </p:spTgt>
                                        </p:tgtEl>
                                      </p:cBhvr>
                                    </p:animEffect>
                                    <p:anim calcmode="lin" valueType="num">
                                      <p:cBhvr>
                                        <p:cTn id="35"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36"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42" presetClass="entr" presetSubtype="0" fill="hold" grpId="0" nodeType="afterEffect">
                                  <p:stCondLst>
                                    <p:cond delay="0"/>
                                  </p:stCondLst>
                                  <p:childTnLst>
                                    <p:set>
                                      <p:cBhvr>
                                        <p:cTn id="39" dur="1" fill="hold">
                                          <p:stCondLst>
                                            <p:cond delay="0"/>
                                          </p:stCondLst>
                                        </p:cTn>
                                        <p:tgtEl>
                                          <p:spTgt spid="18">
                                            <p:txEl>
                                              <p:pRg st="4" end="4"/>
                                            </p:txEl>
                                          </p:spTgt>
                                        </p:tgtEl>
                                        <p:attrNameLst>
                                          <p:attrName>style.visibility</p:attrName>
                                        </p:attrNameLst>
                                      </p:cBhvr>
                                      <p:to>
                                        <p:strVal val="visible"/>
                                      </p:to>
                                    </p:set>
                                    <p:animEffect transition="in" filter="fade">
                                      <p:cBhvr>
                                        <p:cTn id="40" dur="500"/>
                                        <p:tgtEl>
                                          <p:spTgt spid="18">
                                            <p:txEl>
                                              <p:pRg st="4" end="4"/>
                                            </p:txEl>
                                          </p:spTgt>
                                        </p:tgtEl>
                                      </p:cBhvr>
                                    </p:animEffect>
                                    <p:anim calcmode="lin" valueType="num">
                                      <p:cBhvr>
                                        <p:cTn id="41"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42"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53" presetClass="entr" presetSubtype="16"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p:cTn id="46" dur="500" fill="hold"/>
                                        <p:tgtEl>
                                          <p:spTgt spid="15"/>
                                        </p:tgtEl>
                                        <p:attrNameLst>
                                          <p:attrName>ppt_w</p:attrName>
                                        </p:attrNameLst>
                                      </p:cBhvr>
                                      <p:tavLst>
                                        <p:tav tm="0">
                                          <p:val>
                                            <p:fltVal val="0"/>
                                          </p:val>
                                        </p:tav>
                                        <p:tav tm="100000">
                                          <p:val>
                                            <p:strVal val="#ppt_w"/>
                                          </p:val>
                                        </p:tav>
                                      </p:tavLst>
                                    </p:anim>
                                    <p:anim calcmode="lin" valueType="num">
                                      <p:cBhvr>
                                        <p:cTn id="47" dur="500" fill="hold"/>
                                        <p:tgtEl>
                                          <p:spTgt spid="15"/>
                                        </p:tgtEl>
                                        <p:attrNameLst>
                                          <p:attrName>ppt_h</p:attrName>
                                        </p:attrNameLst>
                                      </p:cBhvr>
                                      <p:tavLst>
                                        <p:tav tm="0">
                                          <p:val>
                                            <p:fltVal val="0"/>
                                          </p:val>
                                        </p:tav>
                                        <p:tav tm="100000">
                                          <p:val>
                                            <p:strVal val="#ppt_h"/>
                                          </p:val>
                                        </p:tav>
                                      </p:tavLst>
                                    </p:anim>
                                    <p:animEffect transition="in" filter="fade">
                                      <p:cBhvr>
                                        <p:cTn id="48" dur="500"/>
                                        <p:tgtEl>
                                          <p:spTgt spid="15"/>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4000"/>
                            </p:stCondLst>
                            <p:childTnLst>
                              <p:par>
                                <p:cTn id="55" presetID="42" presetClass="entr" presetSubtype="0"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fade">
                                      <p:cBhvr>
                                        <p:cTn id="57" dur="500"/>
                                        <p:tgtEl>
                                          <p:spTgt spid="19">
                                            <p:txEl>
                                              <p:pRg st="0" end="0"/>
                                            </p:txEl>
                                          </p:spTgt>
                                        </p:tgtEl>
                                      </p:cBhvr>
                                    </p:animEffect>
                                    <p:anim calcmode="lin" valueType="num">
                                      <p:cBhvr>
                                        <p:cTn id="58" dur="5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59" dur="5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9">
                                            <p:txEl>
                                              <p:pRg st="2" end="2"/>
                                            </p:txEl>
                                          </p:spTgt>
                                        </p:tgtEl>
                                        <p:attrNameLst>
                                          <p:attrName>style.visibility</p:attrName>
                                        </p:attrNameLst>
                                      </p:cBhvr>
                                      <p:to>
                                        <p:strVal val="visible"/>
                                      </p:to>
                                    </p:set>
                                    <p:animEffect transition="in" filter="fade">
                                      <p:cBhvr>
                                        <p:cTn id="63" dur="500"/>
                                        <p:tgtEl>
                                          <p:spTgt spid="19">
                                            <p:txEl>
                                              <p:pRg st="2" end="2"/>
                                            </p:txEl>
                                          </p:spTgt>
                                        </p:tgtEl>
                                      </p:cBhvr>
                                    </p:animEffect>
                                    <p:anim calcmode="lin" valueType="num">
                                      <p:cBhvr>
                                        <p:cTn id="64" dur="5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65" dur="5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9">
                                            <p:txEl>
                                              <p:pRg st="4" end="4"/>
                                            </p:txEl>
                                          </p:spTgt>
                                        </p:tgtEl>
                                        <p:attrNameLst>
                                          <p:attrName>style.visibility</p:attrName>
                                        </p:attrNameLst>
                                      </p:cBhvr>
                                      <p:to>
                                        <p:strVal val="visible"/>
                                      </p:to>
                                    </p:set>
                                    <p:animEffect transition="in" filter="fade">
                                      <p:cBhvr>
                                        <p:cTn id="69" dur="500"/>
                                        <p:tgtEl>
                                          <p:spTgt spid="19">
                                            <p:txEl>
                                              <p:pRg st="4" end="4"/>
                                            </p:txEl>
                                          </p:spTgt>
                                        </p:tgtEl>
                                      </p:cBhvr>
                                    </p:animEffect>
                                    <p:anim calcmode="lin" valueType="num">
                                      <p:cBhvr>
                                        <p:cTn id="70" dur="5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71" dur="5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Effect transition="in" filter="fade">
                                      <p:cBhvr>
                                        <p:cTn id="77" dur="500"/>
                                        <p:tgtEl>
                                          <p:spTgt spid="1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p:cTn id="80" dur="500" fill="hold"/>
                                        <p:tgtEl>
                                          <p:spTgt spid="25"/>
                                        </p:tgtEl>
                                        <p:attrNameLst>
                                          <p:attrName>ppt_w</p:attrName>
                                        </p:attrNameLst>
                                      </p:cBhvr>
                                      <p:tavLst>
                                        <p:tav tm="0">
                                          <p:val>
                                            <p:fltVal val="0"/>
                                          </p:val>
                                        </p:tav>
                                        <p:tav tm="100000">
                                          <p:val>
                                            <p:strVal val="#ppt_w"/>
                                          </p:val>
                                        </p:tav>
                                      </p:tavLst>
                                    </p:anim>
                                    <p:anim calcmode="lin" valueType="num">
                                      <p:cBhvr>
                                        <p:cTn id="81" dur="500" fill="hold"/>
                                        <p:tgtEl>
                                          <p:spTgt spid="25"/>
                                        </p:tgtEl>
                                        <p:attrNameLst>
                                          <p:attrName>ppt_h</p:attrName>
                                        </p:attrNameLst>
                                      </p:cBhvr>
                                      <p:tavLst>
                                        <p:tav tm="0">
                                          <p:val>
                                            <p:fltVal val="0"/>
                                          </p:val>
                                        </p:tav>
                                        <p:tav tm="100000">
                                          <p:val>
                                            <p:strVal val="#ppt_h"/>
                                          </p:val>
                                        </p:tav>
                                      </p:tavLst>
                                    </p:anim>
                                    <p:animEffect transition="in" filter="fade">
                                      <p:cBhvr>
                                        <p:cTn id="82" dur="500"/>
                                        <p:tgtEl>
                                          <p:spTgt spid="25"/>
                                        </p:tgtEl>
                                      </p:cBhvr>
                                    </p:animEffect>
                                  </p:childTnLst>
                                </p:cTn>
                              </p:par>
                            </p:childTnLst>
                          </p:cTn>
                        </p:par>
                        <p:par>
                          <p:cTn id="83" fill="hold">
                            <p:stCondLst>
                              <p:cond delay="600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500"/>
                                        <p:tgtEl>
                                          <p:spTgt spid="20">
                                            <p:txEl>
                                              <p:pRg st="0" end="0"/>
                                            </p:txEl>
                                          </p:spTgt>
                                        </p:tgtEl>
                                      </p:cBhvr>
                                    </p:animEffect>
                                    <p:anim calcmode="lin" valueType="num">
                                      <p:cBhvr>
                                        <p:cTn id="8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0">
                                            <p:txEl>
                                              <p:pRg st="2" end="2"/>
                                            </p:txEl>
                                          </p:spTgt>
                                        </p:tgtEl>
                                        <p:attrNameLst>
                                          <p:attrName>style.visibility</p:attrName>
                                        </p:attrNameLst>
                                      </p:cBhvr>
                                      <p:to>
                                        <p:strVal val="visible"/>
                                      </p:to>
                                    </p:set>
                                    <p:animEffect transition="in" filter="fade">
                                      <p:cBhvr>
                                        <p:cTn id="92" dur="500"/>
                                        <p:tgtEl>
                                          <p:spTgt spid="20">
                                            <p:txEl>
                                              <p:pRg st="2" end="2"/>
                                            </p:txEl>
                                          </p:spTgt>
                                        </p:tgtEl>
                                      </p:cBhvr>
                                    </p:animEffect>
                                    <p:anim calcmode="lin" valueType="num">
                                      <p:cBhvr>
                                        <p:cTn id="93"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94"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0">
                                            <p:txEl>
                                              <p:pRg st="4" end="4"/>
                                            </p:txEl>
                                          </p:spTgt>
                                        </p:tgtEl>
                                        <p:attrNameLst>
                                          <p:attrName>style.visibility</p:attrName>
                                        </p:attrNameLst>
                                      </p:cBhvr>
                                      <p:to>
                                        <p:strVal val="visible"/>
                                      </p:to>
                                    </p:set>
                                    <p:animEffect transition="in" filter="fade">
                                      <p:cBhvr>
                                        <p:cTn id="98" dur="500"/>
                                        <p:tgtEl>
                                          <p:spTgt spid="20">
                                            <p:txEl>
                                              <p:pRg st="4" end="4"/>
                                            </p:txEl>
                                          </p:spTgt>
                                        </p:tgtEl>
                                      </p:cBhvr>
                                    </p:animEffect>
                                    <p:anim calcmode="lin" valueType="num">
                                      <p:cBhvr>
                                        <p:cTn id="99"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p:cTn id="100" dur="500" fill="hold"/>
                                        <p:tgtEl>
                                          <p:spTgt spid="20">
                                            <p:txEl>
                                              <p:pRg st="4" end="4"/>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53" presetClass="entr" presetSubtype="16" fill="hold" grpId="0" nodeType="afterEffect">
                                  <p:stCondLst>
                                    <p:cond delay="0"/>
                                  </p:stCondLst>
                                  <p:childTnLst>
                                    <p:set>
                                      <p:cBhvr>
                                        <p:cTn id="103" dur="1" fill="hold">
                                          <p:stCondLst>
                                            <p:cond delay="0"/>
                                          </p:stCondLst>
                                        </p:cTn>
                                        <p:tgtEl>
                                          <p:spTgt spid="16"/>
                                        </p:tgtEl>
                                        <p:attrNameLst>
                                          <p:attrName>style.visibility</p:attrName>
                                        </p:attrNameLst>
                                      </p:cBhvr>
                                      <p:to>
                                        <p:strVal val="visible"/>
                                      </p:to>
                                    </p:set>
                                    <p:anim calcmode="lin" valueType="num">
                                      <p:cBhvr>
                                        <p:cTn id="104" dur="500" fill="hold"/>
                                        <p:tgtEl>
                                          <p:spTgt spid="16"/>
                                        </p:tgtEl>
                                        <p:attrNameLst>
                                          <p:attrName>ppt_w</p:attrName>
                                        </p:attrNameLst>
                                      </p:cBhvr>
                                      <p:tavLst>
                                        <p:tav tm="0">
                                          <p:val>
                                            <p:fltVal val="0"/>
                                          </p:val>
                                        </p:tav>
                                        <p:tav tm="100000">
                                          <p:val>
                                            <p:strVal val="#ppt_w"/>
                                          </p:val>
                                        </p:tav>
                                      </p:tavLst>
                                    </p:anim>
                                    <p:anim calcmode="lin" valueType="num">
                                      <p:cBhvr>
                                        <p:cTn id="105" dur="500" fill="hold"/>
                                        <p:tgtEl>
                                          <p:spTgt spid="16"/>
                                        </p:tgtEl>
                                        <p:attrNameLst>
                                          <p:attrName>ppt_h</p:attrName>
                                        </p:attrNameLst>
                                      </p:cBhvr>
                                      <p:tavLst>
                                        <p:tav tm="0">
                                          <p:val>
                                            <p:fltVal val="0"/>
                                          </p:val>
                                        </p:tav>
                                        <p:tav tm="100000">
                                          <p:val>
                                            <p:strVal val="#ppt_h"/>
                                          </p:val>
                                        </p:tav>
                                      </p:tavLst>
                                    </p:anim>
                                    <p:animEffect transition="in" filter="fade">
                                      <p:cBhvr>
                                        <p:cTn id="106" dur="500"/>
                                        <p:tgtEl>
                                          <p:spTgt spid="1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23"/>
                                        </p:tgtEl>
                                        <p:attrNameLst>
                                          <p:attrName>style.visibility</p:attrName>
                                        </p:attrNameLst>
                                      </p:cBhvr>
                                      <p:to>
                                        <p:strVal val="visible"/>
                                      </p:to>
                                    </p:set>
                                    <p:anim calcmode="lin" valueType="num">
                                      <p:cBhvr>
                                        <p:cTn id="109" dur="500" fill="hold"/>
                                        <p:tgtEl>
                                          <p:spTgt spid="23"/>
                                        </p:tgtEl>
                                        <p:attrNameLst>
                                          <p:attrName>ppt_w</p:attrName>
                                        </p:attrNameLst>
                                      </p:cBhvr>
                                      <p:tavLst>
                                        <p:tav tm="0">
                                          <p:val>
                                            <p:fltVal val="0"/>
                                          </p:val>
                                        </p:tav>
                                        <p:tav tm="100000">
                                          <p:val>
                                            <p:strVal val="#ppt_w"/>
                                          </p:val>
                                        </p:tav>
                                      </p:tavLst>
                                    </p:anim>
                                    <p:anim calcmode="lin" valueType="num">
                                      <p:cBhvr>
                                        <p:cTn id="110" dur="500" fill="hold"/>
                                        <p:tgtEl>
                                          <p:spTgt spid="23"/>
                                        </p:tgtEl>
                                        <p:attrNameLst>
                                          <p:attrName>ppt_h</p:attrName>
                                        </p:attrNameLst>
                                      </p:cBhvr>
                                      <p:tavLst>
                                        <p:tav tm="0">
                                          <p:val>
                                            <p:fltVal val="0"/>
                                          </p:val>
                                        </p:tav>
                                        <p:tav tm="100000">
                                          <p:val>
                                            <p:strVal val="#ppt_h"/>
                                          </p:val>
                                        </p:tav>
                                      </p:tavLst>
                                    </p:anim>
                                    <p:animEffect transition="in" filter="fade">
                                      <p:cBhvr>
                                        <p:cTn id="111" dur="500"/>
                                        <p:tgtEl>
                                          <p:spTgt spid="23"/>
                                        </p:tgtEl>
                                      </p:cBhvr>
                                    </p:animEffect>
                                  </p:childTnLst>
                                </p:cTn>
                              </p:par>
                            </p:childTnLst>
                          </p:cTn>
                        </p:par>
                        <p:par>
                          <p:cTn id="112" fill="hold">
                            <p:stCondLst>
                              <p:cond delay="8000"/>
                            </p:stCondLst>
                            <p:childTnLst>
                              <p:par>
                                <p:cTn id="113" presetID="42" presetClass="entr" presetSubtype="0" fill="hold" grpId="0" nodeType="afterEffect">
                                  <p:stCondLst>
                                    <p:cond delay="0"/>
                                  </p:stCondLst>
                                  <p:childTnLst>
                                    <p:set>
                                      <p:cBhvr>
                                        <p:cTn id="114" dur="1" fill="hold">
                                          <p:stCondLst>
                                            <p:cond delay="0"/>
                                          </p:stCondLst>
                                        </p:cTn>
                                        <p:tgtEl>
                                          <p:spTgt spid="21">
                                            <p:txEl>
                                              <p:pRg st="0" end="0"/>
                                            </p:txEl>
                                          </p:spTgt>
                                        </p:tgtEl>
                                        <p:attrNameLst>
                                          <p:attrName>style.visibility</p:attrName>
                                        </p:attrNameLst>
                                      </p:cBhvr>
                                      <p:to>
                                        <p:strVal val="visible"/>
                                      </p:to>
                                    </p:set>
                                    <p:animEffect transition="in" filter="fade">
                                      <p:cBhvr>
                                        <p:cTn id="115" dur="500"/>
                                        <p:tgtEl>
                                          <p:spTgt spid="21">
                                            <p:txEl>
                                              <p:pRg st="0" end="0"/>
                                            </p:txEl>
                                          </p:spTgt>
                                        </p:tgtEl>
                                      </p:cBhvr>
                                    </p:animEffect>
                                    <p:anim calcmode="lin" valueType="num">
                                      <p:cBhvr>
                                        <p:cTn id="116"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117"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42" presetClass="entr" presetSubtype="0" fill="hold" grpId="0" nodeType="afterEffect">
                                  <p:stCondLst>
                                    <p:cond delay="0"/>
                                  </p:stCondLst>
                                  <p:childTnLst>
                                    <p:set>
                                      <p:cBhvr>
                                        <p:cTn id="120" dur="1" fill="hold">
                                          <p:stCondLst>
                                            <p:cond delay="0"/>
                                          </p:stCondLst>
                                        </p:cTn>
                                        <p:tgtEl>
                                          <p:spTgt spid="21">
                                            <p:txEl>
                                              <p:pRg st="2" end="2"/>
                                            </p:txEl>
                                          </p:spTgt>
                                        </p:tgtEl>
                                        <p:attrNameLst>
                                          <p:attrName>style.visibility</p:attrName>
                                        </p:attrNameLst>
                                      </p:cBhvr>
                                      <p:to>
                                        <p:strVal val="visible"/>
                                      </p:to>
                                    </p:set>
                                    <p:animEffect transition="in" filter="fade">
                                      <p:cBhvr>
                                        <p:cTn id="121" dur="500"/>
                                        <p:tgtEl>
                                          <p:spTgt spid="21">
                                            <p:txEl>
                                              <p:pRg st="2" end="2"/>
                                            </p:txEl>
                                          </p:spTgt>
                                        </p:tgtEl>
                                      </p:cBhvr>
                                    </p:animEffect>
                                    <p:anim calcmode="lin" valueType="num">
                                      <p:cBhvr>
                                        <p:cTn id="1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1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124" fill="hold">
                            <p:stCondLst>
                              <p:cond delay="9000"/>
                            </p:stCondLst>
                            <p:childTnLst>
                              <p:par>
                                <p:cTn id="125" presetID="42" presetClass="entr" presetSubtype="0" fill="hold" grpId="0" nodeType="afterEffect">
                                  <p:stCondLst>
                                    <p:cond delay="0"/>
                                  </p:stCondLst>
                                  <p:childTnLst>
                                    <p:set>
                                      <p:cBhvr>
                                        <p:cTn id="126" dur="1" fill="hold">
                                          <p:stCondLst>
                                            <p:cond delay="0"/>
                                          </p:stCondLst>
                                        </p:cTn>
                                        <p:tgtEl>
                                          <p:spTgt spid="21">
                                            <p:txEl>
                                              <p:pRg st="4" end="4"/>
                                            </p:txEl>
                                          </p:spTgt>
                                        </p:tgtEl>
                                        <p:attrNameLst>
                                          <p:attrName>style.visibility</p:attrName>
                                        </p:attrNameLst>
                                      </p:cBhvr>
                                      <p:to>
                                        <p:strVal val="visible"/>
                                      </p:to>
                                    </p:set>
                                    <p:animEffect transition="in" filter="fade">
                                      <p:cBhvr>
                                        <p:cTn id="127" dur="500"/>
                                        <p:tgtEl>
                                          <p:spTgt spid="21">
                                            <p:txEl>
                                              <p:pRg st="4" end="4"/>
                                            </p:txEl>
                                          </p:spTgt>
                                        </p:tgtEl>
                                      </p:cBhvr>
                                    </p:animEffect>
                                    <p:anim calcmode="lin" valueType="num">
                                      <p:cBhvr>
                                        <p:cTn id="128"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129"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5" grpId="0" animBg="1"/>
      <p:bldP spid="16" grpId="0" animBg="1"/>
      <p:bldP spid="17" grpId="0" animBg="1"/>
      <p:bldP spid="18" grpId="0" build="p"/>
      <p:bldP spid="19" grpId="0" build="p"/>
      <p:bldP spid="20" grpId="0" build="p"/>
      <p:bldP spid="21" grpId="0" build="p"/>
      <p:bldP spid="22" grpId="0" animBg="1"/>
      <p:bldP spid="23" grpId="0" animBg="1"/>
      <p:bldP spid="24" grpId="0" animBg="1"/>
      <p:bldP spid="2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939393"/>
                  </a:solidFill>
                  <a:latin typeface="Candara" panose="020E0502030303020204" pitchFamily="34" charset="0"/>
                </a:rPr>
                <a:t>LOREM IPSUM DOLOR</a:t>
              </a:r>
              <a:endParaRPr lang="en-US" sz="1300" dirty="0">
                <a:solidFill>
                  <a:srgbClr val="939393"/>
                </a:solidFill>
                <a:latin typeface="Candara" panose="020E0502030303020204" pitchFamily="34" charset="0"/>
              </a:endParaRPr>
            </a:p>
            <a:p>
              <a:pPr defTabSz="1219170">
                <a:spcBef>
                  <a:spcPct val="20000"/>
                </a:spcBef>
                <a:defRPr/>
              </a:pPr>
              <a:r>
                <a:rPr lang="en-US" sz="1200" dirty="0">
                  <a:solidFill>
                    <a:srgbClr val="625D5D"/>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BFBFBF"/>
                  </a:solidFill>
                  <a:latin typeface="Candara" panose="020E0502030303020204" pitchFamily="34" charset="0"/>
                </a:rPr>
                <a:t>LOREM IPSUM DOLOR</a:t>
              </a:r>
              <a:endParaRPr lang="en-US" sz="1300" dirty="0">
                <a:solidFill>
                  <a:srgbClr val="BFBFB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625D5D"/>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625D5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625D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C9AD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7A7A7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93939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BFBFB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E4A1E"/>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5C9AD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44546B"/>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BFBFBF"/>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939393"/>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7A7A7A"/>
          </a:solidFill>
          <a:ln w="6350">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1FA7BB91-E5F8-4935-902C-829FB7214421}"/>
              </a:ext>
            </a:extLst>
          </p:cNvPr>
          <p:cNvGrpSpPr>
            <a:grpSpLocks noChangeAspect="1"/>
          </p:cNvGrpSpPr>
          <p:nvPr/>
        </p:nvGrpSpPr>
        <p:grpSpPr>
          <a:xfrm>
            <a:off x="9183182" y="1060726"/>
            <a:ext cx="1645920" cy="1645920"/>
            <a:chOff x="8792591" y="874380"/>
            <a:chExt cx="1849243" cy="1849243"/>
          </a:xfrm>
        </p:grpSpPr>
        <p:sp>
          <p:nvSpPr>
            <p:cNvPr id="56" name="Oval 55">
              <a:extLst>
                <a:ext uri="{FF2B5EF4-FFF2-40B4-BE49-F238E27FC236}">
                  <a16:creationId xmlns:a16="http://schemas.microsoft.com/office/drawing/2014/main" id="{C2AF7958-F38D-4E54-9BE9-62CD6DBF440C}"/>
                </a:ext>
              </a:extLst>
            </p:cNvPr>
            <p:cNvSpPr>
              <a:spLocks noChangeAspect="1"/>
            </p:cNvSpPr>
            <p:nvPr/>
          </p:nvSpPr>
          <p:spPr>
            <a:xfrm>
              <a:off x="8792591" y="874380"/>
              <a:ext cx="1849243" cy="1849243"/>
            </a:xfrm>
            <a:prstGeom prst="ellipse">
              <a:avLst/>
            </a:prstGeom>
            <a:solidFill>
              <a:schemeClr val="tx1">
                <a:alpha val="60000"/>
              </a:schemeClr>
            </a:solidFill>
            <a:ln>
              <a:noFill/>
            </a:ln>
            <a:effectLst>
              <a:outerShdw blurRad="1905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9C46009B-124F-4305-9B4C-7EB669EAFC5B}"/>
                </a:ext>
              </a:extLst>
            </p:cNvPr>
            <p:cNvSpPr txBox="1"/>
            <p:nvPr/>
          </p:nvSpPr>
          <p:spPr>
            <a:xfrm>
              <a:off x="8842641" y="1148558"/>
              <a:ext cx="1750700" cy="829912"/>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 DOLOR</a:t>
              </a:r>
            </a:p>
            <a:p>
              <a:pPr algn="ctr"/>
              <a:r>
                <a:rPr lang="en-US" sz="1000" b="1" dirty="0">
                  <a:solidFill>
                    <a:schemeClr val="bg1"/>
                  </a:solidFill>
                  <a:latin typeface="Britannic Bold" panose="020B0903060703020204" pitchFamily="34" charset="0"/>
                </a:rPr>
                <a:t>----------------------------</a:t>
              </a:r>
            </a:p>
            <a:p>
              <a:pPr algn="ctr"/>
              <a:endParaRPr lang="en-US" sz="400" dirty="0">
                <a:solidFill>
                  <a:srgbClr val="767171"/>
                </a:solidFill>
                <a:latin typeface="Candara" panose="020E0502030303020204" pitchFamily="34" charset="0"/>
              </a:endParaRPr>
            </a:p>
          </p:txBody>
        </p:sp>
        <p:sp>
          <p:nvSpPr>
            <p:cNvPr id="58" name="TextBox 57">
              <a:extLst>
                <a:ext uri="{FF2B5EF4-FFF2-40B4-BE49-F238E27FC236}">
                  <a16:creationId xmlns:a16="http://schemas.microsoft.com/office/drawing/2014/main" id="{7E790B8B-029C-44DF-8CCE-44B19E842DC3}"/>
                </a:ext>
              </a:extLst>
            </p:cNvPr>
            <p:cNvSpPr txBox="1"/>
            <p:nvPr/>
          </p:nvSpPr>
          <p:spPr>
            <a:xfrm>
              <a:off x="8865674" y="1811086"/>
              <a:ext cx="1751914" cy="795332"/>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 sed do eiusmod.</a:t>
              </a:r>
              <a:endParaRPr lang="en-US" sz="1000" b="1" dirty="0">
                <a:solidFill>
                  <a:schemeClr val="bg1"/>
                </a:solidFill>
                <a:latin typeface="Candara" panose="020E0502030303020204" pitchFamily="34" charset="0"/>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AE297F12-EA43-440F-82AB-32CDB3DBDFDD}"/>
              </a:ext>
            </a:extLst>
          </p:cNvPr>
          <p:cNvSpPr/>
          <p:nvPr/>
        </p:nvSpPr>
        <p:spPr>
          <a:xfrm>
            <a:off x="8738871"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5C9AD3"/>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ADC93E9D-2750-4640-AAB2-72F668A8349D}"/>
              </a:ext>
            </a:extLst>
          </p:cNvPr>
          <p:cNvSpPr/>
          <p:nvPr/>
        </p:nvSpPr>
        <p:spPr>
          <a:xfrm flipH="1">
            <a:off x="10046222" y="536033"/>
            <a:ext cx="1228576" cy="1049386"/>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rgbClr val="44546B"/>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8F7F530-10A5-4876-B207-756D4A3D040D}"/>
              </a:ext>
            </a:extLst>
          </p:cNvPr>
          <p:cNvSpPr/>
          <p:nvPr/>
        </p:nvSpPr>
        <p:spPr>
          <a:xfrm>
            <a:off x="8709331"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FE4A1E"/>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19E1DCA4-B037-4357-910E-ADA4CE6BE169}"/>
              </a:ext>
            </a:extLst>
          </p:cNvPr>
          <p:cNvSpPr/>
          <p:nvPr/>
        </p:nvSpPr>
        <p:spPr>
          <a:xfrm flipH="1">
            <a:off x="10522164" y="1674036"/>
            <a:ext cx="783340" cy="105356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rgbClr val="7A7A7A"/>
          </a:solidFill>
          <a:ln w="6350">
            <a:solidFill>
              <a:schemeClr val="bg1">
                <a:alpha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4D6C17C9-3550-4F06-B114-943CC2018E4C}"/>
              </a:ext>
            </a:extLst>
          </p:cNvPr>
          <p:cNvGrpSpPr/>
          <p:nvPr/>
        </p:nvGrpSpPr>
        <p:grpSpPr>
          <a:xfrm>
            <a:off x="9064034" y="2803743"/>
            <a:ext cx="1885600" cy="3735680"/>
            <a:chOff x="9064034" y="2803743"/>
            <a:chExt cx="1885600" cy="3735680"/>
          </a:xfrm>
          <a:effectLst/>
        </p:grpSpPr>
        <p:grpSp>
          <p:nvGrpSpPr>
            <p:cNvPr id="18" name="Group 17">
              <a:extLst>
                <a:ext uri="{FF2B5EF4-FFF2-40B4-BE49-F238E27FC236}">
                  <a16:creationId xmlns:a16="http://schemas.microsoft.com/office/drawing/2014/main" id="{A3843F6F-2FD3-4D5A-B19B-F1C11320505D}"/>
                </a:ext>
              </a:extLst>
            </p:cNvPr>
            <p:cNvGrpSpPr>
              <a:grpSpLocks noChangeAspect="1"/>
            </p:cNvGrpSpPr>
            <p:nvPr/>
          </p:nvGrpSpPr>
          <p:grpSpPr>
            <a:xfrm rot="16200000">
              <a:off x="9315414" y="5254335"/>
              <a:ext cx="1381457" cy="1188720"/>
              <a:chOff x="779661" y="1941991"/>
              <a:chExt cx="1740966" cy="1498072"/>
            </a:xfrm>
          </p:grpSpPr>
          <p:sp>
            <p:nvSpPr>
              <p:cNvPr id="19" name="Shape 1623">
                <a:extLst>
                  <a:ext uri="{FF2B5EF4-FFF2-40B4-BE49-F238E27FC236}">
                    <a16:creationId xmlns:a16="http://schemas.microsoft.com/office/drawing/2014/main" id="{44C179A0-326D-4D44-8557-EA11EAB3C6C3}"/>
                  </a:ext>
                </a:extLst>
              </p:cNvPr>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20" name="Shape 1627">
                <a:extLst>
                  <a:ext uri="{FF2B5EF4-FFF2-40B4-BE49-F238E27FC236}">
                    <a16:creationId xmlns:a16="http://schemas.microsoft.com/office/drawing/2014/main" id="{690C3596-AA2E-42A7-A4BB-6AE98C5E3A7F}"/>
                  </a:ext>
                </a:extLst>
              </p:cNvPr>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rgbClr val="9B9797"/>
              </a:solidFill>
              <a:ln w="6350">
                <a:noFill/>
                <a:miter lim="400000"/>
              </a:ln>
            </p:spPr>
            <p:txBody>
              <a:bodyPr lIns="0" tIns="0" rIns="0" bIns="0" anchor="ctr"/>
              <a:lstStyle/>
              <a:p>
                <a:pPr lvl="0">
                  <a:defRPr sz="2400"/>
                </a:pPr>
                <a:endParaRPr sz="3200"/>
              </a:p>
            </p:txBody>
          </p:sp>
          <p:sp>
            <p:nvSpPr>
              <p:cNvPr id="21" name="Shape 1628">
                <a:extLst>
                  <a:ext uri="{FF2B5EF4-FFF2-40B4-BE49-F238E27FC236}">
                    <a16:creationId xmlns:a16="http://schemas.microsoft.com/office/drawing/2014/main" id="{2E3F80A1-D67F-461F-B190-21B86119E41E}"/>
                  </a:ext>
                </a:extLst>
              </p:cNvPr>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rgbClr val="B1AFAF"/>
              </a:solidFill>
              <a:ln w="6350">
                <a:noFill/>
                <a:miter lim="400000"/>
              </a:ln>
            </p:spPr>
            <p:txBody>
              <a:bodyPr lIns="0" tIns="0" rIns="0" bIns="0" anchor="ctr"/>
              <a:lstStyle/>
              <a:p>
                <a:pPr lvl="0">
                  <a:defRPr sz="2400"/>
                </a:pPr>
                <a:endParaRPr sz="3200"/>
              </a:p>
            </p:txBody>
          </p:sp>
        </p:grpSp>
        <p:grpSp>
          <p:nvGrpSpPr>
            <p:cNvPr id="7" name="Group 6">
              <a:extLst>
                <a:ext uri="{FF2B5EF4-FFF2-40B4-BE49-F238E27FC236}">
                  <a16:creationId xmlns:a16="http://schemas.microsoft.com/office/drawing/2014/main" id="{91A66EEC-E6F8-44B2-A8CC-B363B126B975}"/>
                </a:ext>
              </a:extLst>
            </p:cNvPr>
            <p:cNvGrpSpPr>
              <a:grpSpLocks noChangeAspect="1"/>
            </p:cNvGrpSpPr>
            <p:nvPr/>
          </p:nvGrpSpPr>
          <p:grpSpPr>
            <a:xfrm>
              <a:off x="9411782" y="3946743"/>
              <a:ext cx="1197864" cy="1385387"/>
              <a:chOff x="5391724" y="3844511"/>
              <a:chExt cx="1310237" cy="1515354"/>
            </a:xfr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p:grpSpPr>
          <p:sp>
            <p:nvSpPr>
              <p:cNvPr id="44" name="Freeform: Shape 43">
                <a:extLst>
                  <a:ext uri="{FF2B5EF4-FFF2-40B4-BE49-F238E27FC236}">
                    <a16:creationId xmlns:a16="http://schemas.microsoft.com/office/drawing/2014/main" id="{6C273B0D-FDB0-4E2A-AC69-6DF069E83718}"/>
                  </a:ext>
                </a:extLst>
              </p:cNvPr>
              <p:cNvSpPr/>
              <p:nvPr/>
            </p:nvSpPr>
            <p:spPr>
              <a:xfrm rot="10800000">
                <a:off x="5391724"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5"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6" name="Freeform: Shape 45">
                <a:extLst>
                  <a:ext uri="{FF2B5EF4-FFF2-40B4-BE49-F238E27FC236}">
                    <a16:creationId xmlns:a16="http://schemas.microsoft.com/office/drawing/2014/main" id="{08C83028-E7BF-4922-A11D-B8FBBE6B75E3}"/>
                  </a:ext>
                </a:extLst>
              </p:cNvPr>
              <p:cNvSpPr/>
              <p:nvPr/>
            </p:nvSpPr>
            <p:spPr>
              <a:xfrm rot="10800000">
                <a:off x="5826228"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sp>
            <p:nvSpPr>
              <p:cNvPr id="48" name="Freeform: Shape 47">
                <a:extLst>
                  <a:ext uri="{FF2B5EF4-FFF2-40B4-BE49-F238E27FC236}">
                    <a16:creationId xmlns:a16="http://schemas.microsoft.com/office/drawing/2014/main" id="{5909CD3F-5A78-4AE3-A013-790695A4CD5D}"/>
                  </a:ext>
                </a:extLst>
              </p:cNvPr>
              <p:cNvSpPr/>
              <p:nvPr/>
            </p:nvSpPr>
            <p:spPr>
              <a:xfrm rot="10800000">
                <a:off x="6263170" y="3844511"/>
                <a:ext cx="438791" cy="1515354"/>
              </a:xfrm>
              <a:custGeom>
                <a:avLst/>
                <a:gdLst>
                  <a:gd name="connsiteX0" fmla="*/ 438791 w 438791"/>
                  <a:gd name="connsiteY0" fmla="*/ 1515354 h 1515354"/>
                  <a:gd name="connsiteX1" fmla="*/ 76 w 438791"/>
                  <a:gd name="connsiteY1" fmla="*/ 1515354 h 1515354"/>
                  <a:gd name="connsiteX2" fmla="*/ 0 w 438791"/>
                  <a:gd name="connsiteY2" fmla="*/ 0 h 1515354"/>
                  <a:gd name="connsiteX3" fmla="*/ 222017 w 438791"/>
                  <a:gd name="connsiteY3" fmla="*/ 109084 h 1515354"/>
                  <a:gd name="connsiteX4" fmla="*/ 438791 w 438791"/>
                  <a:gd name="connsiteY4" fmla="*/ 0 h 1515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8791" h="1515354">
                    <a:moveTo>
                      <a:pt x="438791" y="1515354"/>
                    </a:moveTo>
                    <a:lnTo>
                      <a:pt x="76" y="1515354"/>
                    </a:lnTo>
                    <a:lnTo>
                      <a:pt x="0" y="0"/>
                    </a:lnTo>
                    <a:cubicBezTo>
                      <a:pt x="52636" y="69505"/>
                      <a:pt x="134949" y="109728"/>
                      <a:pt x="222017" y="109084"/>
                    </a:cubicBezTo>
                    <a:cubicBezTo>
                      <a:pt x="307236" y="108119"/>
                      <a:pt x="387294" y="67897"/>
                      <a:pt x="438791" y="0"/>
                    </a:cubicBezTo>
                    <a:close/>
                  </a:path>
                </a:pathLst>
              </a:custGeom>
              <a:grpFill/>
              <a:ln w="6350">
                <a:noFill/>
                <a:miter lim="400000"/>
              </a:ln>
            </p:spPr>
            <p:txBody>
              <a:bodyPr wrap="square" lIns="0" tIns="0" rIns="0" bIns="0" anchor="ctr">
                <a:noAutofit/>
              </a:bodyPr>
              <a:lstStyle/>
              <a:p>
                <a:pPr lvl="0">
                  <a:defRPr sz="2400"/>
                </a:pPr>
                <a:endParaRPr sz="3200"/>
              </a:p>
            </p:txBody>
          </p:sp>
        </p:grpSp>
        <p:sp>
          <p:nvSpPr>
            <p:cNvPr id="54" name="Freeform: Shape 53">
              <a:extLst>
                <a:ext uri="{FF2B5EF4-FFF2-40B4-BE49-F238E27FC236}">
                  <a16:creationId xmlns:a16="http://schemas.microsoft.com/office/drawing/2014/main" id="{BD6D71C2-7F1E-4EAD-9D70-291873F47962}"/>
                </a:ext>
              </a:extLst>
            </p:cNvPr>
            <p:cNvSpPr/>
            <p:nvPr/>
          </p:nvSpPr>
          <p:spPr>
            <a:xfrm>
              <a:off x="9064034" y="2806374"/>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A371A38-C850-4D98-BCA3-23E96949A601}"/>
                </a:ext>
              </a:extLst>
            </p:cNvPr>
            <p:cNvSpPr/>
            <p:nvPr/>
          </p:nvSpPr>
          <p:spPr>
            <a:xfrm flipH="1">
              <a:off x="10046222" y="2803743"/>
              <a:ext cx="903412" cy="1058485"/>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924EB00C-B4BB-48E7-8EDA-4D1694169EDB}"/>
              </a:ext>
            </a:extLst>
          </p:cNvPr>
          <p:cNvGrpSpPr/>
          <p:nvPr/>
        </p:nvGrpSpPr>
        <p:grpSpPr>
          <a:xfrm>
            <a:off x="1305418" y="1794460"/>
            <a:ext cx="4938677" cy="822960"/>
            <a:chOff x="5020517" y="1066800"/>
            <a:chExt cx="4938677" cy="822960"/>
          </a:xfrm>
        </p:grpSpPr>
        <p:sp>
          <p:nvSpPr>
            <p:cNvPr id="60" name="Freeform: Shape 59">
              <a:extLst>
                <a:ext uri="{FF2B5EF4-FFF2-40B4-BE49-F238E27FC236}">
                  <a16:creationId xmlns:a16="http://schemas.microsoft.com/office/drawing/2014/main" id="{AAAD3755-3E3D-4C44-B0F8-FB44845F89C3}"/>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0E474ECB-30BF-4A9F-8A32-A8AE61E6D8D9}"/>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62" name="Group 61">
            <a:extLst>
              <a:ext uri="{FF2B5EF4-FFF2-40B4-BE49-F238E27FC236}">
                <a16:creationId xmlns:a16="http://schemas.microsoft.com/office/drawing/2014/main" id="{9F3F1626-D32F-4172-8C04-5FB61E9FE30F}"/>
              </a:ext>
            </a:extLst>
          </p:cNvPr>
          <p:cNvGrpSpPr/>
          <p:nvPr/>
        </p:nvGrpSpPr>
        <p:grpSpPr>
          <a:xfrm>
            <a:off x="2379843" y="2072640"/>
            <a:ext cx="5944658" cy="822960"/>
            <a:chOff x="6094942" y="1344980"/>
            <a:chExt cx="5944658" cy="822960"/>
          </a:xfrm>
        </p:grpSpPr>
        <p:sp>
          <p:nvSpPr>
            <p:cNvPr id="63" name="Freeform: Shape 62">
              <a:extLst>
                <a:ext uri="{FF2B5EF4-FFF2-40B4-BE49-F238E27FC236}">
                  <a16:creationId xmlns:a16="http://schemas.microsoft.com/office/drawing/2014/main" id="{B97EAF97-B245-4AC8-9641-E67B22F87328}"/>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26E5D032-202B-40A3-830A-84B1D9258DA8}"/>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64">
            <a:extLst>
              <a:ext uri="{FF2B5EF4-FFF2-40B4-BE49-F238E27FC236}">
                <a16:creationId xmlns:a16="http://schemas.microsoft.com/office/drawing/2014/main" id="{214DBC7E-FF6F-481C-A7CA-90B7850C573E}"/>
              </a:ext>
            </a:extLst>
          </p:cNvPr>
          <p:cNvGrpSpPr/>
          <p:nvPr/>
        </p:nvGrpSpPr>
        <p:grpSpPr>
          <a:xfrm>
            <a:off x="954122" y="3013660"/>
            <a:ext cx="4938677" cy="822960"/>
            <a:chOff x="4669221" y="2468687"/>
            <a:chExt cx="4938677" cy="822960"/>
          </a:xfrm>
        </p:grpSpPr>
        <p:sp>
          <p:nvSpPr>
            <p:cNvPr id="66" name="Freeform: Shape 65">
              <a:extLst>
                <a:ext uri="{FF2B5EF4-FFF2-40B4-BE49-F238E27FC236}">
                  <a16:creationId xmlns:a16="http://schemas.microsoft.com/office/drawing/2014/main" id="{8B3E11DF-C53F-4098-BF8D-3583A8748744}"/>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 Box 10">
              <a:extLst>
                <a:ext uri="{FF2B5EF4-FFF2-40B4-BE49-F238E27FC236}">
                  <a16:creationId xmlns:a16="http://schemas.microsoft.com/office/drawing/2014/main" id="{D090E911-9795-4BDE-AE6D-7AE5B9A983DB}"/>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68" name="Group 67">
            <a:extLst>
              <a:ext uri="{FF2B5EF4-FFF2-40B4-BE49-F238E27FC236}">
                <a16:creationId xmlns:a16="http://schemas.microsoft.com/office/drawing/2014/main" id="{8CCD43E8-401A-4446-BC9B-CE82A6B682B9}"/>
              </a:ext>
            </a:extLst>
          </p:cNvPr>
          <p:cNvGrpSpPr/>
          <p:nvPr/>
        </p:nvGrpSpPr>
        <p:grpSpPr>
          <a:xfrm>
            <a:off x="2028547" y="3291840"/>
            <a:ext cx="5944658" cy="822960"/>
            <a:chOff x="5743646" y="2746867"/>
            <a:chExt cx="5944658" cy="822960"/>
          </a:xfrm>
        </p:grpSpPr>
        <p:sp>
          <p:nvSpPr>
            <p:cNvPr id="69" name="Freeform: Shape 68">
              <a:extLst>
                <a:ext uri="{FF2B5EF4-FFF2-40B4-BE49-F238E27FC236}">
                  <a16:creationId xmlns:a16="http://schemas.microsoft.com/office/drawing/2014/main" id="{760817A8-66C9-4423-80A3-B1FF2B67BE33}"/>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C3C9C56F-E6C4-4D01-9C1D-50ABE4C8391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0">
            <a:extLst>
              <a:ext uri="{FF2B5EF4-FFF2-40B4-BE49-F238E27FC236}">
                <a16:creationId xmlns:a16="http://schemas.microsoft.com/office/drawing/2014/main" id="{B43557ED-C355-4DD1-B6BC-C7EE6BDABA07}"/>
              </a:ext>
            </a:extLst>
          </p:cNvPr>
          <p:cNvGrpSpPr/>
          <p:nvPr/>
        </p:nvGrpSpPr>
        <p:grpSpPr>
          <a:xfrm>
            <a:off x="573122" y="4232860"/>
            <a:ext cx="4938677" cy="822960"/>
            <a:chOff x="4288221" y="3919649"/>
            <a:chExt cx="4938677" cy="822960"/>
          </a:xfrm>
        </p:grpSpPr>
        <p:sp>
          <p:nvSpPr>
            <p:cNvPr id="72" name="Freeform: Shape 71">
              <a:extLst>
                <a:ext uri="{FF2B5EF4-FFF2-40B4-BE49-F238E27FC236}">
                  <a16:creationId xmlns:a16="http://schemas.microsoft.com/office/drawing/2014/main" id="{73838A93-8409-4C3B-8778-78B340ECDB1F}"/>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a:extLst>
                <a:ext uri="{FF2B5EF4-FFF2-40B4-BE49-F238E27FC236}">
                  <a16:creationId xmlns:a16="http://schemas.microsoft.com/office/drawing/2014/main" id="{5FD56121-5B5D-45B3-A61A-93ABBC24DA3A}"/>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74" name="Group 73">
            <a:extLst>
              <a:ext uri="{FF2B5EF4-FFF2-40B4-BE49-F238E27FC236}">
                <a16:creationId xmlns:a16="http://schemas.microsoft.com/office/drawing/2014/main" id="{B7AB1125-5DF7-439F-A396-034AD0431CE0}"/>
              </a:ext>
            </a:extLst>
          </p:cNvPr>
          <p:cNvGrpSpPr/>
          <p:nvPr/>
        </p:nvGrpSpPr>
        <p:grpSpPr>
          <a:xfrm>
            <a:off x="1647547" y="4511040"/>
            <a:ext cx="5944658" cy="822960"/>
            <a:chOff x="5362646" y="4197829"/>
            <a:chExt cx="5944658" cy="822960"/>
          </a:xfrm>
        </p:grpSpPr>
        <p:sp>
          <p:nvSpPr>
            <p:cNvPr id="75" name="Freeform: Shape 74">
              <a:extLst>
                <a:ext uri="{FF2B5EF4-FFF2-40B4-BE49-F238E27FC236}">
                  <a16:creationId xmlns:a16="http://schemas.microsoft.com/office/drawing/2014/main" id="{8B00EB68-8B3C-4FAD-9FBD-5BA4C1FE8B19}"/>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76EC4DAD-3972-4D78-83C1-E03CB6CD667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6">
            <a:extLst>
              <a:ext uri="{FF2B5EF4-FFF2-40B4-BE49-F238E27FC236}">
                <a16:creationId xmlns:a16="http://schemas.microsoft.com/office/drawing/2014/main" id="{B21516D1-C7AA-42FA-B057-5D01B07CAD76}"/>
              </a:ext>
            </a:extLst>
          </p:cNvPr>
          <p:cNvGrpSpPr/>
          <p:nvPr/>
        </p:nvGrpSpPr>
        <p:grpSpPr>
          <a:xfrm>
            <a:off x="270043" y="5435355"/>
            <a:ext cx="4938677" cy="822960"/>
            <a:chOff x="3985142" y="5276228"/>
            <a:chExt cx="4938677" cy="822960"/>
          </a:xfrm>
        </p:grpSpPr>
        <p:sp>
          <p:nvSpPr>
            <p:cNvPr id="78" name="Freeform: Shape 77">
              <a:extLst>
                <a:ext uri="{FF2B5EF4-FFF2-40B4-BE49-F238E27FC236}">
                  <a16:creationId xmlns:a16="http://schemas.microsoft.com/office/drawing/2014/main" id="{8F82FA0D-A1D2-459A-A8F8-DCE303C6AA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 Box 10">
              <a:extLst>
                <a:ext uri="{FF2B5EF4-FFF2-40B4-BE49-F238E27FC236}">
                  <a16:creationId xmlns:a16="http://schemas.microsoft.com/office/drawing/2014/main" id="{50784191-7F5A-45D8-B105-8731AFEA489B}"/>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80" name="Group 79">
            <a:extLst>
              <a:ext uri="{FF2B5EF4-FFF2-40B4-BE49-F238E27FC236}">
                <a16:creationId xmlns:a16="http://schemas.microsoft.com/office/drawing/2014/main" id="{D85C72F0-8CFB-4913-8F6E-9727F9224F3B}"/>
              </a:ext>
            </a:extLst>
          </p:cNvPr>
          <p:cNvGrpSpPr/>
          <p:nvPr/>
        </p:nvGrpSpPr>
        <p:grpSpPr>
          <a:xfrm>
            <a:off x="1344468" y="5713535"/>
            <a:ext cx="5944658" cy="822960"/>
            <a:chOff x="5059567" y="5554408"/>
            <a:chExt cx="5944658" cy="822960"/>
          </a:xfrm>
        </p:grpSpPr>
        <p:sp>
          <p:nvSpPr>
            <p:cNvPr id="81" name="Freeform: Shape 80">
              <a:extLst>
                <a:ext uri="{FF2B5EF4-FFF2-40B4-BE49-F238E27FC236}">
                  <a16:creationId xmlns:a16="http://schemas.microsoft.com/office/drawing/2014/main" id="{50DA54CB-EB5F-42D6-AA41-63A29F44569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F936151F-82B0-4FB6-ABE7-79379994A2F5}"/>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71114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fade">
                                      <p:cBhvr>
                                        <p:cTn id="17" dur="1000"/>
                                        <p:tgtEl>
                                          <p:spTgt spid="59"/>
                                        </p:tgtEl>
                                      </p:cBhvr>
                                    </p:animEffect>
                                    <p:anim calcmode="lin" valueType="num">
                                      <p:cBhvr>
                                        <p:cTn id="18" dur="1000" fill="hold"/>
                                        <p:tgtEl>
                                          <p:spTgt spid="59"/>
                                        </p:tgtEl>
                                        <p:attrNameLst>
                                          <p:attrName>ppt_x</p:attrName>
                                        </p:attrNameLst>
                                      </p:cBhvr>
                                      <p:tavLst>
                                        <p:tav tm="0">
                                          <p:val>
                                            <p:strVal val="#ppt_x"/>
                                          </p:val>
                                        </p:tav>
                                        <p:tav tm="100000">
                                          <p:val>
                                            <p:strVal val="#ppt_x"/>
                                          </p:val>
                                        </p:tav>
                                      </p:tavLst>
                                    </p:anim>
                                    <p:anim calcmode="lin" valueType="num">
                                      <p:cBhvr>
                                        <p:cTn id="19" dur="1000" fill="hold"/>
                                        <p:tgtEl>
                                          <p:spTgt spid="5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nodeType="after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1+#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par>
                          <p:cTn id="25" fill="hold">
                            <p:stCondLst>
                              <p:cond delay="3000"/>
                            </p:stCondLst>
                            <p:childTnLst>
                              <p:par>
                                <p:cTn id="26" presetID="2" presetClass="entr" presetSubtype="9" fill="hold" grpId="0" nodeType="afterEffect">
                                  <p:stCondLst>
                                    <p:cond delay="0"/>
                                  </p:stCondLst>
                                  <p:childTnLst>
                                    <p:set>
                                      <p:cBhvr>
                                        <p:cTn id="27" dur="1" fill="hold">
                                          <p:stCondLst>
                                            <p:cond delay="0"/>
                                          </p:stCondLst>
                                        </p:cTn>
                                        <p:tgtEl>
                                          <p:spTgt spid="52"/>
                                        </p:tgtEl>
                                        <p:attrNameLst>
                                          <p:attrName>style.visibility</p:attrName>
                                        </p:attrNameLst>
                                      </p:cBhvr>
                                      <p:to>
                                        <p:strVal val="visible"/>
                                      </p:to>
                                    </p:set>
                                    <p:anim calcmode="lin" valueType="num">
                                      <p:cBhvr additive="base">
                                        <p:cTn id="28" dur="500" fill="hold"/>
                                        <p:tgtEl>
                                          <p:spTgt spid="52"/>
                                        </p:tgtEl>
                                        <p:attrNameLst>
                                          <p:attrName>ppt_x</p:attrName>
                                        </p:attrNameLst>
                                      </p:cBhvr>
                                      <p:tavLst>
                                        <p:tav tm="0">
                                          <p:val>
                                            <p:strVal val="0-#ppt_w/2"/>
                                          </p:val>
                                        </p:tav>
                                        <p:tav tm="100000">
                                          <p:val>
                                            <p:strVal val="#ppt_x"/>
                                          </p:val>
                                        </p:tav>
                                      </p:tavLst>
                                    </p:anim>
                                    <p:anim calcmode="lin" valueType="num">
                                      <p:cBhvr additive="base">
                                        <p:cTn id="29" dur="500" fill="hold"/>
                                        <p:tgtEl>
                                          <p:spTgt spid="52"/>
                                        </p:tgtEl>
                                        <p:attrNameLst>
                                          <p:attrName>ppt_y</p:attrName>
                                        </p:attrNameLst>
                                      </p:cBhvr>
                                      <p:tavLst>
                                        <p:tav tm="0">
                                          <p:val>
                                            <p:strVal val="0-#ppt_h/2"/>
                                          </p:val>
                                        </p:tav>
                                        <p:tav tm="100000">
                                          <p:val>
                                            <p:strVal val="#ppt_y"/>
                                          </p:val>
                                        </p:tav>
                                      </p:tavLst>
                                    </p:anim>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fade">
                                      <p:cBhvr>
                                        <p:cTn id="33" dur="1000"/>
                                        <p:tgtEl>
                                          <p:spTgt spid="65"/>
                                        </p:tgtEl>
                                      </p:cBhvr>
                                    </p:animEffect>
                                    <p:anim calcmode="lin" valueType="num">
                                      <p:cBhvr>
                                        <p:cTn id="34" dur="1000" fill="hold"/>
                                        <p:tgtEl>
                                          <p:spTgt spid="65"/>
                                        </p:tgtEl>
                                        <p:attrNameLst>
                                          <p:attrName>ppt_x</p:attrName>
                                        </p:attrNameLst>
                                      </p:cBhvr>
                                      <p:tavLst>
                                        <p:tav tm="0">
                                          <p:val>
                                            <p:strVal val="#ppt_x"/>
                                          </p:val>
                                        </p:tav>
                                        <p:tav tm="100000">
                                          <p:val>
                                            <p:strVal val="#ppt_x"/>
                                          </p:val>
                                        </p:tav>
                                      </p:tavLst>
                                    </p:anim>
                                    <p:anim calcmode="lin" valueType="num">
                                      <p:cBhvr>
                                        <p:cTn id="35" dur="1000" fill="hold"/>
                                        <p:tgtEl>
                                          <p:spTgt spid="6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2"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 calcmode="lin" valueType="num">
                                      <p:cBhvr additive="base">
                                        <p:cTn id="39" dur="500" fill="hold"/>
                                        <p:tgtEl>
                                          <p:spTgt spid="68"/>
                                        </p:tgtEl>
                                        <p:attrNameLst>
                                          <p:attrName>ppt_x</p:attrName>
                                        </p:attrNameLst>
                                      </p:cBhvr>
                                      <p:tavLst>
                                        <p:tav tm="0">
                                          <p:val>
                                            <p:strVal val="1+#ppt_w/2"/>
                                          </p:val>
                                        </p:tav>
                                        <p:tav tm="100000">
                                          <p:val>
                                            <p:strVal val="#ppt_x"/>
                                          </p:val>
                                        </p:tav>
                                      </p:tavLst>
                                    </p:anim>
                                    <p:anim calcmode="lin" valueType="num">
                                      <p:cBhvr additive="base">
                                        <p:cTn id="40" dur="500" fill="hold"/>
                                        <p:tgtEl>
                                          <p:spTgt spid="68"/>
                                        </p:tgtEl>
                                        <p:attrNameLst>
                                          <p:attrName>ppt_y</p:attrName>
                                        </p:attrNameLst>
                                      </p:cBhvr>
                                      <p:tavLst>
                                        <p:tav tm="0">
                                          <p:val>
                                            <p:strVal val="#ppt_y"/>
                                          </p:val>
                                        </p:tav>
                                        <p:tav tm="100000">
                                          <p:val>
                                            <p:strVal val="#ppt_y"/>
                                          </p:val>
                                        </p:tav>
                                      </p:tavLst>
                                    </p:anim>
                                  </p:childTnLst>
                                </p:cTn>
                              </p:par>
                            </p:childTnLst>
                          </p:cTn>
                        </p:par>
                        <p:par>
                          <p:cTn id="41" fill="hold">
                            <p:stCondLst>
                              <p:cond delay="5000"/>
                            </p:stCondLst>
                            <p:childTnLst>
                              <p:par>
                                <p:cTn id="42" presetID="2" presetClass="entr" presetSubtype="1" fill="hold" grpId="0" nodeType="afterEffect">
                                  <p:stCondLst>
                                    <p:cond delay="0"/>
                                  </p:stCondLst>
                                  <p:childTnLst>
                                    <p:set>
                                      <p:cBhvr>
                                        <p:cTn id="43" dur="1" fill="hold">
                                          <p:stCondLst>
                                            <p:cond delay="0"/>
                                          </p:stCondLst>
                                        </p:cTn>
                                        <p:tgtEl>
                                          <p:spTgt spid="50"/>
                                        </p:tgtEl>
                                        <p:attrNameLst>
                                          <p:attrName>style.visibility</p:attrName>
                                        </p:attrNameLst>
                                      </p:cBhvr>
                                      <p:to>
                                        <p:strVal val="visible"/>
                                      </p:to>
                                    </p:set>
                                    <p:anim calcmode="lin" valueType="num">
                                      <p:cBhvr additive="base">
                                        <p:cTn id="44" dur="500" fill="hold"/>
                                        <p:tgtEl>
                                          <p:spTgt spid="50"/>
                                        </p:tgtEl>
                                        <p:attrNameLst>
                                          <p:attrName>ppt_x</p:attrName>
                                        </p:attrNameLst>
                                      </p:cBhvr>
                                      <p:tavLst>
                                        <p:tav tm="0">
                                          <p:val>
                                            <p:strVal val="#ppt_x"/>
                                          </p:val>
                                        </p:tav>
                                        <p:tav tm="100000">
                                          <p:val>
                                            <p:strVal val="#ppt_x"/>
                                          </p:val>
                                        </p:tav>
                                      </p:tavLst>
                                    </p:anim>
                                    <p:anim calcmode="lin" valueType="num">
                                      <p:cBhvr additive="base">
                                        <p:cTn id="45" dur="500" fill="hold"/>
                                        <p:tgtEl>
                                          <p:spTgt spid="50"/>
                                        </p:tgtEl>
                                        <p:attrNameLst>
                                          <p:attrName>ppt_y</p:attrName>
                                        </p:attrNameLst>
                                      </p:cBhvr>
                                      <p:tavLst>
                                        <p:tav tm="0">
                                          <p:val>
                                            <p:strVal val="0-#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1"/>
                                        </p:tgtEl>
                                        <p:attrNameLst>
                                          <p:attrName>style.visibility</p:attrName>
                                        </p:attrNameLst>
                                      </p:cBhvr>
                                      <p:to>
                                        <p:strVal val="visible"/>
                                      </p:to>
                                    </p:set>
                                    <p:animEffect transition="in" filter="fade">
                                      <p:cBhvr>
                                        <p:cTn id="49" dur="1000"/>
                                        <p:tgtEl>
                                          <p:spTgt spid="71"/>
                                        </p:tgtEl>
                                      </p:cBhvr>
                                    </p:animEffect>
                                    <p:anim calcmode="lin" valueType="num">
                                      <p:cBhvr>
                                        <p:cTn id="50" dur="1000" fill="hold"/>
                                        <p:tgtEl>
                                          <p:spTgt spid="71"/>
                                        </p:tgtEl>
                                        <p:attrNameLst>
                                          <p:attrName>ppt_x</p:attrName>
                                        </p:attrNameLst>
                                      </p:cBhvr>
                                      <p:tavLst>
                                        <p:tav tm="0">
                                          <p:val>
                                            <p:strVal val="#ppt_x"/>
                                          </p:val>
                                        </p:tav>
                                        <p:tav tm="100000">
                                          <p:val>
                                            <p:strVal val="#ppt_x"/>
                                          </p:val>
                                        </p:tav>
                                      </p:tavLst>
                                    </p:anim>
                                    <p:anim calcmode="lin" valueType="num">
                                      <p:cBhvr>
                                        <p:cTn id="51" dur="1000" fill="hold"/>
                                        <p:tgtEl>
                                          <p:spTgt spid="7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2" fill="hold" nodeType="afterEffect">
                                  <p:stCondLst>
                                    <p:cond delay="0"/>
                                  </p:stCondLst>
                                  <p:childTnLst>
                                    <p:set>
                                      <p:cBhvr>
                                        <p:cTn id="54" dur="1" fill="hold">
                                          <p:stCondLst>
                                            <p:cond delay="0"/>
                                          </p:stCondLst>
                                        </p:cTn>
                                        <p:tgtEl>
                                          <p:spTgt spid="74"/>
                                        </p:tgtEl>
                                        <p:attrNameLst>
                                          <p:attrName>style.visibility</p:attrName>
                                        </p:attrNameLst>
                                      </p:cBhvr>
                                      <p:to>
                                        <p:strVal val="visible"/>
                                      </p:to>
                                    </p:set>
                                    <p:anim calcmode="lin" valueType="num">
                                      <p:cBhvr additive="base">
                                        <p:cTn id="55" dur="500" fill="hold"/>
                                        <p:tgtEl>
                                          <p:spTgt spid="74"/>
                                        </p:tgtEl>
                                        <p:attrNameLst>
                                          <p:attrName>ppt_x</p:attrName>
                                        </p:attrNameLst>
                                      </p:cBhvr>
                                      <p:tavLst>
                                        <p:tav tm="0">
                                          <p:val>
                                            <p:strVal val="1+#ppt_w/2"/>
                                          </p:val>
                                        </p:tav>
                                        <p:tav tm="100000">
                                          <p:val>
                                            <p:strVal val="#ppt_x"/>
                                          </p:val>
                                        </p:tav>
                                      </p:tavLst>
                                    </p:anim>
                                    <p:anim calcmode="lin" valueType="num">
                                      <p:cBhvr additive="base">
                                        <p:cTn id="56" dur="500" fill="hold"/>
                                        <p:tgtEl>
                                          <p:spTgt spid="74"/>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2" presetClass="entr" presetSubtype="1" fill="hold" grpId="0" nodeType="afterEffect">
                                  <p:stCondLst>
                                    <p:cond delay="0"/>
                                  </p:stCondLst>
                                  <p:childTnLst>
                                    <p:set>
                                      <p:cBhvr>
                                        <p:cTn id="59" dur="1" fill="hold">
                                          <p:stCondLst>
                                            <p:cond delay="0"/>
                                          </p:stCondLst>
                                        </p:cTn>
                                        <p:tgtEl>
                                          <p:spTgt spid="51"/>
                                        </p:tgtEl>
                                        <p:attrNameLst>
                                          <p:attrName>style.visibility</p:attrName>
                                        </p:attrNameLst>
                                      </p:cBhvr>
                                      <p:to>
                                        <p:strVal val="visible"/>
                                      </p:to>
                                    </p:set>
                                    <p:anim calcmode="lin" valueType="num">
                                      <p:cBhvr additive="base">
                                        <p:cTn id="60" dur="500" fill="hold"/>
                                        <p:tgtEl>
                                          <p:spTgt spid="51"/>
                                        </p:tgtEl>
                                        <p:attrNameLst>
                                          <p:attrName>ppt_x</p:attrName>
                                        </p:attrNameLst>
                                      </p:cBhvr>
                                      <p:tavLst>
                                        <p:tav tm="0">
                                          <p:val>
                                            <p:strVal val="#ppt_x"/>
                                          </p:val>
                                        </p:tav>
                                        <p:tav tm="100000">
                                          <p:val>
                                            <p:strVal val="#ppt_x"/>
                                          </p:val>
                                        </p:tav>
                                      </p:tavLst>
                                    </p:anim>
                                    <p:anim calcmode="lin" valueType="num">
                                      <p:cBhvr additive="base">
                                        <p:cTn id="61" dur="500" fill="hold"/>
                                        <p:tgtEl>
                                          <p:spTgt spid="51"/>
                                        </p:tgtEl>
                                        <p:attrNameLst>
                                          <p:attrName>ppt_y</p:attrName>
                                        </p:attrNameLst>
                                      </p:cBhvr>
                                      <p:tavLst>
                                        <p:tav tm="0">
                                          <p:val>
                                            <p:strVal val="0-#ppt_h/2"/>
                                          </p:val>
                                        </p:tav>
                                        <p:tav tm="100000">
                                          <p:val>
                                            <p:strVal val="#ppt_y"/>
                                          </p:val>
                                        </p:tav>
                                      </p:tavLst>
                                    </p:anim>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7"/>
                                        </p:tgtEl>
                                        <p:attrNameLst>
                                          <p:attrName>style.visibility</p:attrName>
                                        </p:attrNameLst>
                                      </p:cBhvr>
                                      <p:to>
                                        <p:strVal val="visible"/>
                                      </p:to>
                                    </p:set>
                                    <p:animEffect transition="in" filter="fade">
                                      <p:cBhvr>
                                        <p:cTn id="65" dur="1000"/>
                                        <p:tgtEl>
                                          <p:spTgt spid="77"/>
                                        </p:tgtEl>
                                      </p:cBhvr>
                                    </p:animEffect>
                                    <p:anim calcmode="lin" valueType="num">
                                      <p:cBhvr>
                                        <p:cTn id="66" dur="1000" fill="hold"/>
                                        <p:tgtEl>
                                          <p:spTgt spid="77"/>
                                        </p:tgtEl>
                                        <p:attrNameLst>
                                          <p:attrName>ppt_x</p:attrName>
                                        </p:attrNameLst>
                                      </p:cBhvr>
                                      <p:tavLst>
                                        <p:tav tm="0">
                                          <p:val>
                                            <p:strVal val="#ppt_x"/>
                                          </p:val>
                                        </p:tav>
                                        <p:tav tm="100000">
                                          <p:val>
                                            <p:strVal val="#ppt_x"/>
                                          </p:val>
                                        </p:tav>
                                      </p:tavLst>
                                    </p:anim>
                                    <p:anim calcmode="lin" valueType="num">
                                      <p:cBhvr>
                                        <p:cTn id="67" dur="1000" fill="hold"/>
                                        <p:tgtEl>
                                          <p:spTgt spid="77"/>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fill="hold" nodeType="afterEffect">
                                  <p:stCondLst>
                                    <p:cond delay="0"/>
                                  </p:stCondLst>
                                  <p:childTnLst>
                                    <p:set>
                                      <p:cBhvr>
                                        <p:cTn id="70" dur="1" fill="hold">
                                          <p:stCondLst>
                                            <p:cond delay="0"/>
                                          </p:stCondLst>
                                        </p:cTn>
                                        <p:tgtEl>
                                          <p:spTgt spid="80"/>
                                        </p:tgtEl>
                                        <p:attrNameLst>
                                          <p:attrName>style.visibility</p:attrName>
                                        </p:attrNameLst>
                                      </p:cBhvr>
                                      <p:to>
                                        <p:strVal val="visible"/>
                                      </p:to>
                                    </p:set>
                                    <p:anim calcmode="lin" valueType="num">
                                      <p:cBhvr additive="base">
                                        <p:cTn id="71" dur="500" fill="hold"/>
                                        <p:tgtEl>
                                          <p:spTgt spid="80"/>
                                        </p:tgtEl>
                                        <p:attrNameLst>
                                          <p:attrName>ppt_x</p:attrName>
                                        </p:attrNameLst>
                                      </p:cBhvr>
                                      <p:tavLst>
                                        <p:tav tm="0">
                                          <p:val>
                                            <p:strVal val="1+#ppt_w/2"/>
                                          </p:val>
                                        </p:tav>
                                        <p:tav tm="100000">
                                          <p:val>
                                            <p:strVal val="#ppt_x"/>
                                          </p:val>
                                        </p:tav>
                                      </p:tavLst>
                                    </p:anim>
                                    <p:anim calcmode="lin" valueType="num">
                                      <p:cBhvr additive="base">
                                        <p:cTn id="72" dur="500" fill="hold"/>
                                        <p:tgtEl>
                                          <p:spTgt spid="80"/>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 presetClass="entr" presetSubtype="3" fill="hold" grpId="0" nodeType="afterEffect">
                                  <p:stCondLst>
                                    <p:cond delay="0"/>
                                  </p:stCondLst>
                                  <p:childTnLst>
                                    <p:set>
                                      <p:cBhvr>
                                        <p:cTn id="75" dur="1" fill="hold">
                                          <p:stCondLst>
                                            <p:cond delay="0"/>
                                          </p:stCondLst>
                                        </p:cTn>
                                        <p:tgtEl>
                                          <p:spTgt spid="53"/>
                                        </p:tgtEl>
                                        <p:attrNameLst>
                                          <p:attrName>style.visibility</p:attrName>
                                        </p:attrNameLst>
                                      </p:cBhvr>
                                      <p:to>
                                        <p:strVal val="visible"/>
                                      </p:to>
                                    </p:set>
                                    <p:anim calcmode="lin" valueType="num">
                                      <p:cBhvr additive="base">
                                        <p:cTn id="76" dur="500" fill="hold"/>
                                        <p:tgtEl>
                                          <p:spTgt spid="53"/>
                                        </p:tgtEl>
                                        <p:attrNameLst>
                                          <p:attrName>ppt_x</p:attrName>
                                        </p:attrNameLst>
                                      </p:cBhvr>
                                      <p:tavLst>
                                        <p:tav tm="0">
                                          <p:val>
                                            <p:strVal val="1+#ppt_w/2"/>
                                          </p:val>
                                        </p:tav>
                                        <p:tav tm="100000">
                                          <p:val>
                                            <p:strVal val="#ppt_x"/>
                                          </p:val>
                                        </p:tav>
                                      </p:tavLst>
                                    </p:anim>
                                    <p:anim calcmode="lin" valueType="num">
                                      <p:cBhvr additive="base">
                                        <p:cTn id="77" dur="500" fill="hold"/>
                                        <p:tgtEl>
                                          <p:spTgt spid="53"/>
                                        </p:tgtEl>
                                        <p:attrNameLst>
                                          <p:attrName>ppt_y</p:attrName>
                                        </p:attrNameLst>
                                      </p:cBhvr>
                                      <p:tavLst>
                                        <p:tav tm="0">
                                          <p:val>
                                            <p:strVal val="0-#ppt_h/2"/>
                                          </p:val>
                                        </p:tav>
                                        <p:tav tm="100000">
                                          <p:val>
                                            <p:strVal val="#ppt_y"/>
                                          </p:val>
                                        </p:tav>
                                      </p:tavLst>
                                    </p:anim>
                                  </p:childTnLst>
                                </p:cTn>
                              </p:par>
                            </p:childTnLst>
                          </p:cTn>
                        </p:par>
                        <p:par>
                          <p:cTn id="78" fill="hold">
                            <p:stCondLst>
                              <p:cond delay="9500"/>
                            </p:stCondLst>
                            <p:childTnLst>
                              <p:par>
                                <p:cTn id="79" presetID="53" presetClass="entr" presetSubtype="16" fill="hold" nodeType="afterEffect">
                                  <p:stCondLst>
                                    <p:cond delay="0"/>
                                  </p:stCondLst>
                                  <p:childTnLst>
                                    <p:set>
                                      <p:cBhvr>
                                        <p:cTn id="80" dur="1" fill="hold">
                                          <p:stCondLst>
                                            <p:cond delay="0"/>
                                          </p:stCondLst>
                                        </p:cTn>
                                        <p:tgtEl>
                                          <p:spTgt spid="11"/>
                                        </p:tgtEl>
                                        <p:attrNameLst>
                                          <p:attrName>style.visibility</p:attrName>
                                        </p:attrNameLst>
                                      </p:cBhvr>
                                      <p:to>
                                        <p:strVal val="visible"/>
                                      </p:to>
                                    </p:set>
                                    <p:anim calcmode="lin" valueType="num">
                                      <p:cBhvr>
                                        <p:cTn id="81" dur="500" fill="hold"/>
                                        <p:tgtEl>
                                          <p:spTgt spid="11"/>
                                        </p:tgtEl>
                                        <p:attrNameLst>
                                          <p:attrName>ppt_w</p:attrName>
                                        </p:attrNameLst>
                                      </p:cBhvr>
                                      <p:tavLst>
                                        <p:tav tm="0">
                                          <p:val>
                                            <p:fltVal val="0"/>
                                          </p:val>
                                        </p:tav>
                                        <p:tav tm="100000">
                                          <p:val>
                                            <p:strVal val="#ppt_w"/>
                                          </p:val>
                                        </p:tav>
                                      </p:tavLst>
                                    </p:anim>
                                    <p:anim calcmode="lin" valueType="num">
                                      <p:cBhvr>
                                        <p:cTn id="82" dur="500" fill="hold"/>
                                        <p:tgtEl>
                                          <p:spTgt spid="11"/>
                                        </p:tgtEl>
                                        <p:attrNameLst>
                                          <p:attrName>ppt_h</p:attrName>
                                        </p:attrNameLst>
                                      </p:cBhvr>
                                      <p:tavLst>
                                        <p:tav tm="0">
                                          <p:val>
                                            <p:fltVal val="0"/>
                                          </p:val>
                                        </p:tav>
                                        <p:tav tm="100000">
                                          <p:val>
                                            <p:strVal val="#ppt_h"/>
                                          </p:val>
                                        </p:tav>
                                      </p:tavLst>
                                    </p:anim>
                                    <p:animEffect transition="in" filter="fade">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0" grpId="0" animBg="1"/>
      <p:bldP spid="51" grpId="0" animBg="1"/>
      <p:bldP spid="52" grpId="0" animBg="1"/>
      <p:bldP spid="5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3000" b="-4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Block Arc 6">
            <a:extLst>
              <a:ext uri="{FF2B5EF4-FFF2-40B4-BE49-F238E27FC236}">
                <a16:creationId xmlns:a16="http://schemas.microsoft.com/office/drawing/2014/main" id="{C0D9DC1D-EC42-4D79-A1E2-C10DB848D2CB}"/>
              </a:ext>
            </a:extLst>
          </p:cNvPr>
          <p:cNvSpPr>
            <a:spLocks noChangeAspect="1"/>
          </p:cNvSpPr>
          <p:nvPr/>
        </p:nvSpPr>
        <p:spPr>
          <a:xfrm rot="16200000" flipH="1">
            <a:off x="5096832" y="2645671"/>
            <a:ext cx="2194560" cy="2194489"/>
          </a:xfrm>
          <a:prstGeom prst="blockArc">
            <a:avLst>
              <a:gd name="adj1" fmla="val 19562908"/>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 name="Oval 8">
            <a:extLst>
              <a:ext uri="{FF2B5EF4-FFF2-40B4-BE49-F238E27FC236}">
                <a16:creationId xmlns:a16="http://schemas.microsoft.com/office/drawing/2014/main" id="{01EF2CFC-CA3C-4140-A5FA-D7CDE97B57DD}"/>
              </a:ext>
            </a:extLst>
          </p:cNvPr>
          <p:cNvSpPr>
            <a:spLocks noChangeAspect="1"/>
          </p:cNvSpPr>
          <p:nvPr/>
        </p:nvSpPr>
        <p:spPr>
          <a:xfrm>
            <a:off x="5736927" y="3285715"/>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68%</a:t>
            </a:r>
          </a:p>
        </p:txBody>
      </p:sp>
      <p:sp>
        <p:nvSpPr>
          <p:cNvPr id="10" name="Oval 9">
            <a:extLst>
              <a:ext uri="{FF2B5EF4-FFF2-40B4-BE49-F238E27FC236}">
                <a16:creationId xmlns:a16="http://schemas.microsoft.com/office/drawing/2014/main" id="{947D303F-BF21-4A31-A200-560046140910}"/>
              </a:ext>
            </a:extLst>
          </p:cNvPr>
          <p:cNvSpPr>
            <a:spLocks noChangeAspect="1"/>
          </p:cNvSpPr>
          <p:nvPr/>
        </p:nvSpPr>
        <p:spPr>
          <a:xfrm>
            <a:off x="5249267" y="2299206"/>
            <a:ext cx="822960" cy="822987"/>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01</a:t>
            </a:r>
          </a:p>
        </p:txBody>
      </p:sp>
      <p:sp>
        <p:nvSpPr>
          <p:cNvPr id="11" name="TextBox 10">
            <a:extLst>
              <a:ext uri="{FF2B5EF4-FFF2-40B4-BE49-F238E27FC236}">
                <a16:creationId xmlns:a16="http://schemas.microsoft.com/office/drawing/2014/main" id="{42763E46-C3E6-439A-A8E7-789E7A64616F}"/>
              </a:ext>
            </a:extLst>
          </p:cNvPr>
          <p:cNvSpPr txBox="1"/>
          <p:nvPr/>
        </p:nvSpPr>
        <p:spPr>
          <a:xfrm>
            <a:off x="4975299" y="5103675"/>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2" name="Freeform 22">
            <a:extLst>
              <a:ext uri="{FF2B5EF4-FFF2-40B4-BE49-F238E27FC236}">
                <a16:creationId xmlns:a16="http://schemas.microsoft.com/office/drawing/2014/main" id="{04F18A01-948B-43EA-AF17-9BDF6B40207A}"/>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gradFill flip="none" rotWithShape="1">
            <a:gsLst>
              <a:gs pos="0">
                <a:schemeClr val="accent3">
                  <a:lumMod val="89000"/>
                  <a:alpha val="75000"/>
                </a:schemeClr>
              </a:gs>
              <a:gs pos="23000">
                <a:schemeClr val="accent3">
                  <a:lumMod val="89000"/>
                  <a:alpha val="75000"/>
                </a:schemeClr>
              </a:gs>
              <a:gs pos="69000">
                <a:schemeClr val="accent3">
                  <a:lumMod val="75000"/>
                  <a:alpha val="75000"/>
                </a:schemeClr>
              </a:gs>
              <a:gs pos="97000">
                <a:schemeClr val="accent3">
                  <a:lumMod val="70000"/>
                  <a:alpha val="75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Sev01">
            <a:extLst>
              <a:ext uri="{FF2B5EF4-FFF2-40B4-BE49-F238E27FC236}">
                <a16:creationId xmlns:a16="http://schemas.microsoft.com/office/drawing/2014/main" id="{9092625F-5E7F-4186-9F5E-8533440AA891}"/>
              </a:ext>
            </a:extLst>
          </p:cNvPr>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a:extLst>
              <a:ext uri="{FF2B5EF4-FFF2-40B4-BE49-F238E27FC236}">
                <a16:creationId xmlns:a16="http://schemas.microsoft.com/office/drawing/2014/main" id="{2AEABCAC-1267-4AB9-ABDC-79525D9342B1}"/>
              </a:ext>
            </a:extLst>
          </p:cNvPr>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E0B80B3E-8212-427E-9BD8-FA7F246FCE4B}"/>
              </a:ext>
            </a:extLst>
          </p:cNvPr>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6" name="TextBox 15">
            <a:extLst>
              <a:ext uri="{FF2B5EF4-FFF2-40B4-BE49-F238E27FC236}">
                <a16:creationId xmlns:a16="http://schemas.microsoft.com/office/drawing/2014/main" id="{59E2958E-08DE-4593-AAF4-9EDD3167C83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7" name="TextBox 16">
            <a:extLst>
              <a:ext uri="{FF2B5EF4-FFF2-40B4-BE49-F238E27FC236}">
                <a16:creationId xmlns:a16="http://schemas.microsoft.com/office/drawing/2014/main" id="{6ACB45EB-48B9-489C-9B5B-AA77B1A10F87}"/>
              </a:ext>
            </a:extLst>
          </p:cNvPr>
          <p:cNvSpPr txBox="1"/>
          <p:nvPr/>
        </p:nvSpPr>
        <p:spPr>
          <a:xfrm>
            <a:off x="357520" y="1877264"/>
            <a:ext cx="2261793" cy="378565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19" name="Block Arc 18">
            <a:extLst>
              <a:ext uri="{FF2B5EF4-FFF2-40B4-BE49-F238E27FC236}">
                <a16:creationId xmlns:a16="http://schemas.microsoft.com/office/drawing/2014/main" id="{D6C285DA-D555-4B05-A9FA-C7CD11DB029D}"/>
              </a:ext>
            </a:extLst>
          </p:cNvPr>
          <p:cNvSpPr>
            <a:spLocks noChangeAspect="1"/>
          </p:cNvSpPr>
          <p:nvPr/>
        </p:nvSpPr>
        <p:spPr>
          <a:xfrm rot="16200000" flipH="1">
            <a:off x="9768876" y="2619449"/>
            <a:ext cx="2194560" cy="2194489"/>
          </a:xfrm>
          <a:prstGeom prst="blockArc">
            <a:avLst>
              <a:gd name="adj1" fmla="val 17777782"/>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0" name="Oval 19">
            <a:extLst>
              <a:ext uri="{FF2B5EF4-FFF2-40B4-BE49-F238E27FC236}">
                <a16:creationId xmlns:a16="http://schemas.microsoft.com/office/drawing/2014/main" id="{103A2AAD-5A18-4B38-A29B-616C8FE1CFD7}"/>
              </a:ext>
            </a:extLst>
          </p:cNvPr>
          <p:cNvSpPr>
            <a:spLocks noChangeAspect="1"/>
          </p:cNvSpPr>
          <p:nvPr/>
        </p:nvSpPr>
        <p:spPr>
          <a:xfrm>
            <a:off x="10408971" y="325949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76%</a:t>
            </a:r>
          </a:p>
        </p:txBody>
      </p:sp>
      <p:sp>
        <p:nvSpPr>
          <p:cNvPr id="21" name="Oval 20">
            <a:extLst>
              <a:ext uri="{FF2B5EF4-FFF2-40B4-BE49-F238E27FC236}">
                <a16:creationId xmlns:a16="http://schemas.microsoft.com/office/drawing/2014/main" id="{C7B7985F-A10A-40CA-A864-527D815AE9DC}"/>
              </a:ext>
            </a:extLst>
          </p:cNvPr>
          <p:cNvSpPr>
            <a:spLocks noChangeAspect="1"/>
          </p:cNvSpPr>
          <p:nvPr/>
        </p:nvSpPr>
        <p:spPr>
          <a:xfrm>
            <a:off x="9921311" y="2272984"/>
            <a:ext cx="822960" cy="822987"/>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03</a:t>
            </a:r>
          </a:p>
        </p:txBody>
      </p:sp>
      <p:sp>
        <p:nvSpPr>
          <p:cNvPr id="22" name="TextBox 21">
            <a:extLst>
              <a:ext uri="{FF2B5EF4-FFF2-40B4-BE49-F238E27FC236}">
                <a16:creationId xmlns:a16="http://schemas.microsoft.com/office/drawing/2014/main" id="{C5D677AE-8633-4855-A7F6-99C095FBDD58}"/>
              </a:ext>
            </a:extLst>
          </p:cNvPr>
          <p:cNvSpPr txBox="1"/>
          <p:nvPr/>
        </p:nvSpPr>
        <p:spPr>
          <a:xfrm>
            <a:off x="9647343" y="5077453"/>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24" name="Block Arc 23">
            <a:extLst>
              <a:ext uri="{FF2B5EF4-FFF2-40B4-BE49-F238E27FC236}">
                <a16:creationId xmlns:a16="http://schemas.microsoft.com/office/drawing/2014/main" id="{5A6E7449-9886-4C1B-A0FF-5DB585BF6E4A}"/>
              </a:ext>
            </a:extLst>
          </p:cNvPr>
          <p:cNvSpPr>
            <a:spLocks noChangeAspect="1"/>
          </p:cNvSpPr>
          <p:nvPr/>
        </p:nvSpPr>
        <p:spPr>
          <a:xfrm rot="16200000" flipH="1">
            <a:off x="7454725" y="879865"/>
            <a:ext cx="2194560" cy="2194489"/>
          </a:xfrm>
          <a:prstGeom prst="blockArc">
            <a:avLst>
              <a:gd name="adj1" fmla="val 15177972"/>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5" name="Oval 24">
            <a:extLst>
              <a:ext uri="{FF2B5EF4-FFF2-40B4-BE49-F238E27FC236}">
                <a16:creationId xmlns:a16="http://schemas.microsoft.com/office/drawing/2014/main" id="{ACD73F53-5996-4A92-9A0F-6241C1DF0800}"/>
              </a:ext>
            </a:extLst>
          </p:cNvPr>
          <p:cNvSpPr>
            <a:spLocks noChangeAspect="1"/>
          </p:cNvSpPr>
          <p:nvPr/>
        </p:nvSpPr>
        <p:spPr>
          <a:xfrm>
            <a:off x="8094820" y="151990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26" name="Oval 25">
            <a:extLst>
              <a:ext uri="{FF2B5EF4-FFF2-40B4-BE49-F238E27FC236}">
                <a16:creationId xmlns:a16="http://schemas.microsoft.com/office/drawing/2014/main" id="{A7333078-BBFC-41BB-B17E-3299B90507DA}"/>
              </a:ext>
            </a:extLst>
          </p:cNvPr>
          <p:cNvSpPr>
            <a:spLocks noChangeAspect="1"/>
          </p:cNvSpPr>
          <p:nvPr/>
        </p:nvSpPr>
        <p:spPr>
          <a:xfrm>
            <a:off x="7607160" y="533400"/>
            <a:ext cx="822960" cy="822987"/>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rPr>
              <a:t>02</a:t>
            </a:r>
          </a:p>
        </p:txBody>
      </p:sp>
      <p:sp>
        <p:nvSpPr>
          <p:cNvPr id="27" name="TextBox 26">
            <a:extLst>
              <a:ext uri="{FF2B5EF4-FFF2-40B4-BE49-F238E27FC236}">
                <a16:creationId xmlns:a16="http://schemas.microsoft.com/office/drawing/2014/main" id="{5AD1D15B-9236-41ED-9E18-5E0D818140B7}"/>
              </a:ext>
            </a:extLst>
          </p:cNvPr>
          <p:cNvSpPr txBox="1"/>
          <p:nvPr/>
        </p:nvSpPr>
        <p:spPr>
          <a:xfrm>
            <a:off x="7333192" y="3337869"/>
            <a:ext cx="2193855" cy="1926681"/>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927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childTnLst>
                          </p:cTn>
                        </p:par>
                        <p:par>
                          <p:cTn id="20" fill="hold">
                            <p:stCondLst>
                              <p:cond delay="1500"/>
                            </p:stCondLst>
                            <p:childTnLst>
                              <p:par>
                                <p:cTn id="21" presetID="53"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 fill="hold"/>
                                        <p:tgtEl>
                                          <p:spTgt spid="15"/>
                                        </p:tgtEl>
                                        <p:attrNameLst>
                                          <p:attrName>ppt_w</p:attrName>
                                        </p:attrNameLst>
                                      </p:cBhvr>
                                      <p:tavLst>
                                        <p:tav tm="0">
                                          <p:val>
                                            <p:fltVal val="0"/>
                                          </p:val>
                                        </p:tav>
                                        <p:tav tm="100000">
                                          <p:val>
                                            <p:strVal val="#ppt_w"/>
                                          </p:val>
                                        </p:tav>
                                      </p:tavLst>
                                    </p:anim>
                                    <p:anim calcmode="lin" valueType="num">
                                      <p:cBhvr>
                                        <p:cTn id="24" dur="500" fill="hold"/>
                                        <p:tgtEl>
                                          <p:spTgt spid="15"/>
                                        </p:tgtEl>
                                        <p:attrNameLst>
                                          <p:attrName>ppt_h</p:attrName>
                                        </p:attrNameLst>
                                      </p:cBhvr>
                                      <p:tavLst>
                                        <p:tav tm="0">
                                          <p:val>
                                            <p:fltVal val="0"/>
                                          </p:val>
                                        </p:tav>
                                        <p:tav tm="100000">
                                          <p:val>
                                            <p:strVal val="#ppt_h"/>
                                          </p:val>
                                        </p:tav>
                                      </p:tavLst>
                                    </p:anim>
                                    <p:animEffect transition="in" filter="fade">
                                      <p:cBhvr>
                                        <p:cTn id="25" dur="500"/>
                                        <p:tgtEl>
                                          <p:spTgt spid="15"/>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7">
                                            <p:txEl>
                                              <p:pRg st="0" end="0"/>
                                            </p:txEl>
                                          </p:spTgt>
                                        </p:tgtEl>
                                        <p:attrNameLst>
                                          <p:attrName>style.visibility</p:attrName>
                                        </p:attrNameLst>
                                      </p:cBhvr>
                                      <p:to>
                                        <p:strVal val="visible"/>
                                      </p:to>
                                    </p:set>
                                    <p:animEffect transition="in" filter="fade">
                                      <p:cBhvr>
                                        <p:cTn id="33" dur="500"/>
                                        <p:tgtEl>
                                          <p:spTgt spid="17">
                                            <p:txEl>
                                              <p:pRg st="0" end="0"/>
                                            </p:txEl>
                                          </p:spTgt>
                                        </p:tgtEl>
                                      </p:cBhvr>
                                    </p:animEffect>
                                    <p:anim calcmode="lin" valueType="num">
                                      <p:cBhvr>
                                        <p:cTn id="3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3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17">
                                            <p:txEl>
                                              <p:pRg st="2" end="2"/>
                                            </p:txEl>
                                          </p:spTgt>
                                        </p:tgtEl>
                                        <p:attrNameLst>
                                          <p:attrName>style.visibility</p:attrName>
                                        </p:attrNameLst>
                                      </p:cBhvr>
                                      <p:to>
                                        <p:strVal val="visible"/>
                                      </p:to>
                                    </p:set>
                                    <p:animEffect transition="in" filter="fade">
                                      <p:cBhvr>
                                        <p:cTn id="39" dur="500"/>
                                        <p:tgtEl>
                                          <p:spTgt spid="17">
                                            <p:txEl>
                                              <p:pRg st="2" end="2"/>
                                            </p:txEl>
                                          </p:spTgt>
                                        </p:tgtEl>
                                      </p:cBhvr>
                                    </p:animEffect>
                                    <p:anim calcmode="lin" valueType="num">
                                      <p:cBhvr>
                                        <p:cTn id="4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4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17">
                                            <p:txEl>
                                              <p:pRg st="4" end="4"/>
                                            </p:txEl>
                                          </p:spTgt>
                                        </p:tgtEl>
                                        <p:attrNameLst>
                                          <p:attrName>style.visibility</p:attrName>
                                        </p:attrNameLst>
                                      </p:cBhvr>
                                      <p:to>
                                        <p:strVal val="visible"/>
                                      </p:to>
                                    </p:set>
                                    <p:animEffect transition="in" filter="fade">
                                      <p:cBhvr>
                                        <p:cTn id="45" dur="500"/>
                                        <p:tgtEl>
                                          <p:spTgt spid="17">
                                            <p:txEl>
                                              <p:pRg st="4" end="4"/>
                                            </p:txEl>
                                          </p:spTgt>
                                        </p:tgtEl>
                                      </p:cBhvr>
                                    </p:animEffect>
                                    <p:anim calcmode="lin" valueType="num">
                                      <p:cBhvr>
                                        <p:cTn id="4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p:bldP spid="17"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5C9AD3"/>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FE4A1E"/>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788456"/>
          </a:xfrm>
          <a:prstGeom prst="rect">
            <a:avLst/>
          </a:prstGeom>
          <a:noFill/>
        </p:spPr>
        <p:txBody>
          <a:bodyPr wrap="square" rtlCol="0">
            <a:spAutoFit/>
          </a:bodyPr>
          <a:lstStyle/>
          <a:p>
            <a:pPr defTabSz="1219170">
              <a:spcBef>
                <a:spcPct val="20000"/>
              </a:spcBef>
              <a:defRPr/>
            </a:pPr>
            <a:r>
              <a:rPr lang="en-US" sz="2000" b="1" dirty="0">
                <a:solidFill>
                  <a:srgbClr val="5C9AD3"/>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788456"/>
          </a:xfrm>
          <a:prstGeom prst="rect">
            <a:avLst/>
          </a:prstGeom>
          <a:noFill/>
        </p:spPr>
        <p:txBody>
          <a:bodyPr wrap="square" rtlCol="0">
            <a:spAutoFit/>
          </a:bodyPr>
          <a:lstStyle/>
          <a:p>
            <a:pPr algn="r" defTabSz="1219170">
              <a:spcBef>
                <a:spcPct val="20000"/>
              </a:spcBef>
              <a:defRPr/>
            </a:pPr>
            <a:r>
              <a:rPr lang="en-US" sz="2000" b="1" dirty="0">
                <a:solidFill>
                  <a:srgbClr val="FE4A1E"/>
                </a:solidFill>
                <a:latin typeface="Candara" panose="020E0502030303020204" pitchFamily="34"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37357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43F9A894-BF63-4562-BE4A-58CDB859EBAB}"/>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0010DDDD-8448-4E4F-A3AD-1E0CB14298B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49B101CD-6C36-41AD-909B-67DD4AD89DE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E6E0F461-8968-4A0F-B7C4-3073B6EE7DDF}"/>
              </a:ext>
            </a:extLst>
          </p:cNvPr>
          <p:cNvGrpSpPr/>
          <p:nvPr/>
        </p:nvGrpSpPr>
        <p:grpSpPr>
          <a:xfrm>
            <a:off x="5020517" y="1066800"/>
            <a:ext cx="4938677" cy="822960"/>
            <a:chOff x="5020517" y="1066800"/>
            <a:chExt cx="4938677" cy="822960"/>
          </a:xfrm>
        </p:grpSpPr>
        <p:sp>
          <p:nvSpPr>
            <p:cNvPr id="16" name="Freeform: Shape 15">
              <a:extLst>
                <a:ext uri="{FF2B5EF4-FFF2-40B4-BE49-F238E27FC236}">
                  <a16:creationId xmlns:a16="http://schemas.microsoft.com/office/drawing/2014/main" id="{D346CFC0-898B-4549-AE3E-630C8D29AD0A}"/>
                </a:ext>
              </a:extLst>
            </p:cNvPr>
            <p:cNvSpPr/>
            <p:nvPr/>
          </p:nvSpPr>
          <p:spPr>
            <a:xfrm>
              <a:off x="5020517" y="1066800"/>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09FE4AD6-9C25-49EE-BF8D-2F48B12AD55C}"/>
                </a:ext>
              </a:extLst>
            </p:cNvPr>
            <p:cNvSpPr txBox="1">
              <a:spLocks noChangeArrowheads="1"/>
            </p:cNvSpPr>
            <p:nvPr/>
          </p:nvSpPr>
          <p:spPr bwMode="auto">
            <a:xfrm>
              <a:off x="5378588" y="109355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p>
            <a:p>
              <a:pPr algn="ctr"/>
              <a:r>
                <a:rPr lang="en-US" sz="1000" dirty="0">
                  <a:solidFill>
                    <a:schemeClr val="bg1"/>
                  </a:solidFill>
                </a:rPr>
                <a:t>OPTION</a:t>
              </a:r>
            </a:p>
          </p:txBody>
        </p:sp>
      </p:grpSp>
      <p:grpSp>
        <p:nvGrpSpPr>
          <p:cNvPr id="38" name="Group 37">
            <a:extLst>
              <a:ext uri="{FF2B5EF4-FFF2-40B4-BE49-F238E27FC236}">
                <a16:creationId xmlns:a16="http://schemas.microsoft.com/office/drawing/2014/main" id="{545773B4-9EEF-4158-B420-1AE1465EED0F}"/>
              </a:ext>
            </a:extLst>
          </p:cNvPr>
          <p:cNvGrpSpPr/>
          <p:nvPr/>
        </p:nvGrpSpPr>
        <p:grpSpPr>
          <a:xfrm>
            <a:off x="6094942" y="1344980"/>
            <a:ext cx="5944658" cy="822960"/>
            <a:chOff x="6094942" y="1344980"/>
            <a:chExt cx="5944658" cy="822960"/>
          </a:xfrm>
        </p:grpSpPr>
        <p:sp>
          <p:nvSpPr>
            <p:cNvPr id="18" name="Freeform: Shape 17">
              <a:extLst>
                <a:ext uri="{FF2B5EF4-FFF2-40B4-BE49-F238E27FC236}">
                  <a16:creationId xmlns:a16="http://schemas.microsoft.com/office/drawing/2014/main" id="{CD4B6E0E-BDFB-4D9C-A09A-57FFA9A42AAD}"/>
                </a:ext>
              </a:extLst>
            </p:cNvPr>
            <p:cNvSpPr/>
            <p:nvPr/>
          </p:nvSpPr>
          <p:spPr>
            <a:xfrm>
              <a:off x="6094942" y="1344980"/>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2C0F224-EC0E-4379-8C00-5FCC34CC4255}"/>
                </a:ext>
              </a:extLst>
            </p:cNvPr>
            <p:cNvSpPr txBox="1"/>
            <p:nvPr/>
          </p:nvSpPr>
          <p:spPr>
            <a:xfrm>
              <a:off x="6487655" y="1344980"/>
              <a:ext cx="5551945" cy="800219"/>
            </a:xfrm>
            <a:prstGeom prst="rect">
              <a:avLst/>
            </a:prstGeom>
            <a:noFill/>
          </p:spPr>
          <p:txBody>
            <a:bodyPr wrap="square" rtlCol="0">
              <a:spAutoFit/>
            </a:bodyPr>
            <a:lstStyle/>
            <a:p>
              <a:pPr defTabSz="1219170">
                <a:spcBef>
                  <a:spcPct val="20000"/>
                </a:spcBef>
                <a:defRPr/>
              </a:pPr>
              <a:r>
                <a:rPr lang="en-US" sz="1400" b="1" dirty="0">
                  <a:solidFill>
                    <a:srgbClr val="FE4A1E"/>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39" name="Group 38">
            <a:extLst>
              <a:ext uri="{FF2B5EF4-FFF2-40B4-BE49-F238E27FC236}">
                <a16:creationId xmlns:a16="http://schemas.microsoft.com/office/drawing/2014/main" id="{AAFD443F-59F2-4915-83D9-956553162799}"/>
              </a:ext>
            </a:extLst>
          </p:cNvPr>
          <p:cNvGrpSpPr/>
          <p:nvPr/>
        </p:nvGrpSpPr>
        <p:grpSpPr>
          <a:xfrm>
            <a:off x="4669221" y="2468687"/>
            <a:ext cx="4938677" cy="822960"/>
            <a:chOff x="4669221" y="2468687"/>
            <a:chExt cx="4938677" cy="822960"/>
          </a:xfrm>
        </p:grpSpPr>
        <p:sp>
          <p:nvSpPr>
            <p:cNvPr id="23" name="Freeform: Shape 22">
              <a:extLst>
                <a:ext uri="{FF2B5EF4-FFF2-40B4-BE49-F238E27FC236}">
                  <a16:creationId xmlns:a16="http://schemas.microsoft.com/office/drawing/2014/main" id="{E37118EA-E0EA-4B4B-86DF-3AF905D7CD49}"/>
                </a:ext>
              </a:extLst>
            </p:cNvPr>
            <p:cNvSpPr/>
            <p:nvPr/>
          </p:nvSpPr>
          <p:spPr>
            <a:xfrm>
              <a:off x="4669221" y="2468687"/>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BC11D08F-CDCD-49E6-A324-9DE580FDDF78}"/>
                </a:ext>
              </a:extLst>
            </p:cNvPr>
            <p:cNvSpPr txBox="1">
              <a:spLocks noChangeArrowheads="1"/>
            </p:cNvSpPr>
            <p:nvPr/>
          </p:nvSpPr>
          <p:spPr bwMode="auto">
            <a:xfrm>
              <a:off x="5027292" y="249544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p>
            <a:p>
              <a:pPr algn="ctr"/>
              <a:r>
                <a:rPr lang="en-US" sz="1000" dirty="0">
                  <a:solidFill>
                    <a:schemeClr val="bg1"/>
                  </a:solidFill>
                </a:rPr>
                <a:t>OPTION</a:t>
              </a:r>
            </a:p>
          </p:txBody>
        </p:sp>
      </p:grpSp>
      <p:grpSp>
        <p:nvGrpSpPr>
          <p:cNvPr id="40" name="Group 39">
            <a:extLst>
              <a:ext uri="{FF2B5EF4-FFF2-40B4-BE49-F238E27FC236}">
                <a16:creationId xmlns:a16="http://schemas.microsoft.com/office/drawing/2014/main" id="{7346564E-7116-49F0-8A96-EFD7DE97F9FA}"/>
              </a:ext>
            </a:extLst>
          </p:cNvPr>
          <p:cNvGrpSpPr/>
          <p:nvPr/>
        </p:nvGrpSpPr>
        <p:grpSpPr>
          <a:xfrm>
            <a:off x="5743646" y="2746867"/>
            <a:ext cx="5944658" cy="822960"/>
            <a:chOff x="5743646" y="2746867"/>
            <a:chExt cx="5944658" cy="822960"/>
          </a:xfrm>
        </p:grpSpPr>
        <p:sp>
          <p:nvSpPr>
            <p:cNvPr id="24" name="Freeform: Shape 23">
              <a:extLst>
                <a:ext uri="{FF2B5EF4-FFF2-40B4-BE49-F238E27FC236}">
                  <a16:creationId xmlns:a16="http://schemas.microsoft.com/office/drawing/2014/main" id="{3B666416-7493-491C-B89F-E234AE2C9668}"/>
                </a:ext>
              </a:extLst>
            </p:cNvPr>
            <p:cNvSpPr/>
            <p:nvPr/>
          </p:nvSpPr>
          <p:spPr>
            <a:xfrm>
              <a:off x="5743646" y="2746867"/>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2ECCDF86-4B20-4452-8B6D-924CDF5498D9}"/>
                </a:ext>
              </a:extLst>
            </p:cNvPr>
            <p:cNvSpPr txBox="1"/>
            <p:nvPr/>
          </p:nvSpPr>
          <p:spPr>
            <a:xfrm>
              <a:off x="6136359" y="2746867"/>
              <a:ext cx="5551945" cy="800219"/>
            </a:xfrm>
            <a:prstGeom prst="rect">
              <a:avLst/>
            </a:prstGeom>
            <a:noFill/>
          </p:spPr>
          <p:txBody>
            <a:bodyPr wrap="square" rtlCol="0">
              <a:spAutoFit/>
            </a:bodyPr>
            <a:lstStyle/>
            <a:p>
              <a:pPr defTabSz="1219170">
                <a:spcBef>
                  <a:spcPct val="20000"/>
                </a:spcBef>
                <a:defRPr/>
              </a:pPr>
              <a:r>
                <a:rPr lang="en-US" sz="1400" b="1" dirty="0">
                  <a:solidFill>
                    <a:srgbClr val="5C9AD3"/>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1" name="Group 40">
            <a:extLst>
              <a:ext uri="{FF2B5EF4-FFF2-40B4-BE49-F238E27FC236}">
                <a16:creationId xmlns:a16="http://schemas.microsoft.com/office/drawing/2014/main" id="{770E26CB-7B58-4073-9E02-3C675ED5A734}"/>
              </a:ext>
            </a:extLst>
          </p:cNvPr>
          <p:cNvGrpSpPr/>
          <p:nvPr/>
        </p:nvGrpSpPr>
        <p:grpSpPr>
          <a:xfrm>
            <a:off x="4288221" y="3919649"/>
            <a:ext cx="4938677" cy="822960"/>
            <a:chOff x="4288221" y="3919649"/>
            <a:chExt cx="4938677" cy="822960"/>
          </a:xfrm>
        </p:grpSpPr>
        <p:sp>
          <p:nvSpPr>
            <p:cNvPr id="28" name="Freeform: Shape 27">
              <a:extLst>
                <a:ext uri="{FF2B5EF4-FFF2-40B4-BE49-F238E27FC236}">
                  <a16:creationId xmlns:a16="http://schemas.microsoft.com/office/drawing/2014/main" id="{A54548EE-4B42-4916-A01E-C3E5E4C47991}"/>
                </a:ext>
              </a:extLst>
            </p:cNvPr>
            <p:cNvSpPr/>
            <p:nvPr/>
          </p:nvSpPr>
          <p:spPr>
            <a:xfrm>
              <a:off x="4288221" y="3919649"/>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54E60C90-EB2C-44F2-A443-F6A62A26713F}"/>
                </a:ext>
              </a:extLst>
            </p:cNvPr>
            <p:cNvSpPr txBox="1">
              <a:spLocks noChangeArrowheads="1"/>
            </p:cNvSpPr>
            <p:nvPr/>
          </p:nvSpPr>
          <p:spPr bwMode="auto">
            <a:xfrm>
              <a:off x="4646292" y="39464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C9407558-F208-4D73-8FA0-4A4289D0C962}"/>
              </a:ext>
            </a:extLst>
          </p:cNvPr>
          <p:cNvGrpSpPr/>
          <p:nvPr/>
        </p:nvGrpSpPr>
        <p:grpSpPr>
          <a:xfrm>
            <a:off x="5362646" y="4197829"/>
            <a:ext cx="5944658" cy="822960"/>
            <a:chOff x="5362646" y="4197829"/>
            <a:chExt cx="5944658" cy="822960"/>
          </a:xfrm>
        </p:grpSpPr>
        <p:sp>
          <p:nvSpPr>
            <p:cNvPr id="29" name="Freeform: Shape 28">
              <a:extLst>
                <a:ext uri="{FF2B5EF4-FFF2-40B4-BE49-F238E27FC236}">
                  <a16:creationId xmlns:a16="http://schemas.microsoft.com/office/drawing/2014/main" id="{95B48AC5-5451-4C56-90C1-E2856DC72D1E}"/>
                </a:ext>
              </a:extLst>
            </p:cNvPr>
            <p:cNvSpPr/>
            <p:nvPr/>
          </p:nvSpPr>
          <p:spPr>
            <a:xfrm>
              <a:off x="5362646" y="4197829"/>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76089B63-41BF-4076-BD16-967959F7EFE5}"/>
                </a:ext>
              </a:extLst>
            </p:cNvPr>
            <p:cNvSpPr txBox="1"/>
            <p:nvPr/>
          </p:nvSpPr>
          <p:spPr>
            <a:xfrm>
              <a:off x="5755359" y="4197829"/>
              <a:ext cx="5551945" cy="800219"/>
            </a:xfrm>
            <a:prstGeom prst="rect">
              <a:avLst/>
            </a:prstGeom>
            <a:noFill/>
          </p:spPr>
          <p:txBody>
            <a:bodyPr wrap="square" rtlCol="0">
              <a:spAutoFit/>
            </a:bodyPr>
            <a:lstStyle/>
            <a:p>
              <a:pPr defTabSz="1219170">
                <a:spcBef>
                  <a:spcPct val="20000"/>
                </a:spcBef>
                <a:defRPr/>
              </a:pPr>
              <a:r>
                <a:rPr lang="en-US" sz="1400" b="1" dirty="0">
                  <a:solidFill>
                    <a:srgbClr val="44546B"/>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grpSp>
        <p:nvGrpSpPr>
          <p:cNvPr id="43" name="Group 42">
            <a:extLst>
              <a:ext uri="{FF2B5EF4-FFF2-40B4-BE49-F238E27FC236}">
                <a16:creationId xmlns:a16="http://schemas.microsoft.com/office/drawing/2014/main" id="{36E1A76D-6EC2-4619-AC0C-099C95F37521}"/>
              </a:ext>
            </a:extLst>
          </p:cNvPr>
          <p:cNvGrpSpPr/>
          <p:nvPr/>
        </p:nvGrpSpPr>
        <p:grpSpPr>
          <a:xfrm>
            <a:off x="3985142" y="5276228"/>
            <a:ext cx="4938677" cy="822960"/>
            <a:chOff x="3985142" y="5276228"/>
            <a:chExt cx="4938677" cy="822960"/>
          </a:xfrm>
        </p:grpSpPr>
        <p:sp>
          <p:nvSpPr>
            <p:cNvPr id="33" name="Freeform: Shape 32">
              <a:extLst>
                <a:ext uri="{FF2B5EF4-FFF2-40B4-BE49-F238E27FC236}">
                  <a16:creationId xmlns:a16="http://schemas.microsoft.com/office/drawing/2014/main" id="{8EA87E63-204F-4F28-953D-8D1F2F0C6724}"/>
                </a:ext>
              </a:extLst>
            </p:cNvPr>
            <p:cNvSpPr/>
            <p:nvPr/>
          </p:nvSpPr>
          <p:spPr>
            <a:xfrm>
              <a:off x="3985142" y="5276228"/>
              <a:ext cx="4938677" cy="822960"/>
            </a:xfrm>
            <a:custGeom>
              <a:avLst/>
              <a:gdLst>
                <a:gd name="connsiteX0" fmla="*/ 379262 w 4938677"/>
                <a:gd name="connsiteY0" fmla="*/ 0 h 822960"/>
                <a:gd name="connsiteX1" fmla="*/ 1498714 w 4938677"/>
                <a:gd name="connsiteY1" fmla="*/ 0 h 822960"/>
                <a:gd name="connsiteX2" fmla="*/ 1896310 w 4938677"/>
                <a:gd name="connsiteY2" fmla="*/ 0 h 822960"/>
                <a:gd name="connsiteX3" fmla="*/ 3421629 w 4938677"/>
                <a:gd name="connsiteY3" fmla="*/ 0 h 822960"/>
                <a:gd name="connsiteX4" fmla="*/ 4495800 w 4938677"/>
                <a:gd name="connsiteY4" fmla="*/ 0 h 822960"/>
                <a:gd name="connsiteX5" fmla="*/ 4938677 w 4938677"/>
                <a:gd name="connsiteY5" fmla="*/ 0 h 822960"/>
                <a:gd name="connsiteX6" fmla="*/ 4559415 w 4938677"/>
                <a:gd name="connsiteY6" fmla="*/ 822960 h 822960"/>
                <a:gd name="connsiteX7" fmla="*/ 3746528 w 4938677"/>
                <a:gd name="connsiteY7" fmla="*/ 822960 h 822960"/>
                <a:gd name="connsiteX8" fmla="*/ 3042367 w 4938677"/>
                <a:gd name="connsiteY8" fmla="*/ 822960 h 822960"/>
                <a:gd name="connsiteX9" fmla="*/ 1517048 w 4938677"/>
                <a:gd name="connsiteY9" fmla="*/ 822960 h 822960"/>
                <a:gd name="connsiteX10" fmla="*/ 749442 w 4938677"/>
                <a:gd name="connsiteY10" fmla="*/ 822960 h 822960"/>
                <a:gd name="connsiteX11" fmla="*/ 0 w 4938677"/>
                <a:gd name="connsiteY11"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938677" h="822960">
                  <a:moveTo>
                    <a:pt x="379262" y="0"/>
                  </a:moveTo>
                  <a:lnTo>
                    <a:pt x="1498714" y="0"/>
                  </a:lnTo>
                  <a:lnTo>
                    <a:pt x="1896310" y="0"/>
                  </a:lnTo>
                  <a:lnTo>
                    <a:pt x="3421629" y="0"/>
                  </a:lnTo>
                  <a:lnTo>
                    <a:pt x="4495800" y="0"/>
                  </a:lnTo>
                  <a:lnTo>
                    <a:pt x="4938677" y="0"/>
                  </a:lnTo>
                  <a:lnTo>
                    <a:pt x="4559415" y="822960"/>
                  </a:lnTo>
                  <a:lnTo>
                    <a:pt x="3746528" y="822960"/>
                  </a:lnTo>
                  <a:lnTo>
                    <a:pt x="3042367" y="822960"/>
                  </a:lnTo>
                  <a:lnTo>
                    <a:pt x="1517048" y="822960"/>
                  </a:lnTo>
                  <a:lnTo>
                    <a:pt x="749442" y="822960"/>
                  </a:lnTo>
                  <a:lnTo>
                    <a:pt x="0" y="82296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 Box 10">
              <a:extLst>
                <a:ext uri="{FF2B5EF4-FFF2-40B4-BE49-F238E27FC236}">
                  <a16:creationId xmlns:a16="http://schemas.microsoft.com/office/drawing/2014/main" id="{4F2F27CE-75EB-4EB5-96C7-03A883317405}"/>
                </a:ext>
              </a:extLst>
            </p:cNvPr>
            <p:cNvSpPr txBox="1">
              <a:spLocks noChangeArrowheads="1"/>
            </p:cNvSpPr>
            <p:nvPr/>
          </p:nvSpPr>
          <p:spPr bwMode="auto">
            <a:xfrm>
              <a:off x="4343213" y="530298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p>
            <a:p>
              <a:pPr algn="ctr"/>
              <a:r>
                <a:rPr lang="en-US" sz="1000" dirty="0">
                  <a:solidFill>
                    <a:schemeClr val="bg1"/>
                  </a:solidFill>
                </a:rPr>
                <a:t>OPTION</a:t>
              </a:r>
            </a:p>
          </p:txBody>
        </p:sp>
      </p:grpSp>
      <p:grpSp>
        <p:nvGrpSpPr>
          <p:cNvPr id="44" name="Group 43">
            <a:extLst>
              <a:ext uri="{FF2B5EF4-FFF2-40B4-BE49-F238E27FC236}">
                <a16:creationId xmlns:a16="http://schemas.microsoft.com/office/drawing/2014/main" id="{AB32DA59-2ADE-46E3-A978-7067AEAA4D7B}"/>
              </a:ext>
            </a:extLst>
          </p:cNvPr>
          <p:cNvGrpSpPr/>
          <p:nvPr/>
        </p:nvGrpSpPr>
        <p:grpSpPr>
          <a:xfrm>
            <a:off x="5059567" y="5554408"/>
            <a:ext cx="5944658" cy="822960"/>
            <a:chOff x="5059567" y="5554408"/>
            <a:chExt cx="5944658" cy="822960"/>
          </a:xfrm>
        </p:grpSpPr>
        <p:sp>
          <p:nvSpPr>
            <p:cNvPr id="34" name="Freeform: Shape 33">
              <a:extLst>
                <a:ext uri="{FF2B5EF4-FFF2-40B4-BE49-F238E27FC236}">
                  <a16:creationId xmlns:a16="http://schemas.microsoft.com/office/drawing/2014/main" id="{9B9F9BDD-F7DA-4996-ADC9-704E43851181}"/>
                </a:ext>
              </a:extLst>
            </p:cNvPr>
            <p:cNvSpPr/>
            <p:nvPr/>
          </p:nvSpPr>
          <p:spPr>
            <a:xfrm>
              <a:off x="5059567" y="5554408"/>
              <a:ext cx="5898338" cy="822960"/>
            </a:xfrm>
            <a:custGeom>
              <a:avLst/>
              <a:gdLst>
                <a:gd name="connsiteX0" fmla="*/ 379262 w 5898338"/>
                <a:gd name="connsiteY0" fmla="*/ 0 h 822960"/>
                <a:gd name="connsiteX1" fmla="*/ 1498714 w 5898338"/>
                <a:gd name="connsiteY1" fmla="*/ 0 h 822960"/>
                <a:gd name="connsiteX2" fmla="*/ 1896310 w 5898338"/>
                <a:gd name="connsiteY2" fmla="*/ 0 h 822960"/>
                <a:gd name="connsiteX3" fmla="*/ 3421629 w 5898338"/>
                <a:gd name="connsiteY3" fmla="*/ 0 h 822960"/>
                <a:gd name="connsiteX4" fmla="*/ 3979015 w 5898338"/>
                <a:gd name="connsiteY4" fmla="*/ 0 h 822960"/>
                <a:gd name="connsiteX5" fmla="*/ 4495800 w 5898338"/>
                <a:gd name="connsiteY5" fmla="*/ 0 h 822960"/>
                <a:gd name="connsiteX6" fmla="*/ 4938677 w 5898338"/>
                <a:gd name="connsiteY6" fmla="*/ 0 h 822960"/>
                <a:gd name="connsiteX7" fmla="*/ 5898338 w 5898338"/>
                <a:gd name="connsiteY7" fmla="*/ 0 h 822960"/>
                <a:gd name="connsiteX8" fmla="*/ 5898338 w 5898338"/>
                <a:gd name="connsiteY8" fmla="*/ 822960 h 822960"/>
                <a:gd name="connsiteX9" fmla="*/ 4559415 w 5898338"/>
                <a:gd name="connsiteY9" fmla="*/ 822960 h 822960"/>
                <a:gd name="connsiteX10" fmla="*/ 3979015 w 5898338"/>
                <a:gd name="connsiteY10" fmla="*/ 822960 h 822960"/>
                <a:gd name="connsiteX11" fmla="*/ 3746529 w 5898338"/>
                <a:gd name="connsiteY11" fmla="*/ 822960 h 822960"/>
                <a:gd name="connsiteX12" fmla="*/ 3042367 w 5898338"/>
                <a:gd name="connsiteY12" fmla="*/ 822960 h 822960"/>
                <a:gd name="connsiteX13" fmla="*/ 1517048 w 5898338"/>
                <a:gd name="connsiteY13" fmla="*/ 822960 h 822960"/>
                <a:gd name="connsiteX14" fmla="*/ 749442 w 5898338"/>
                <a:gd name="connsiteY14" fmla="*/ 822960 h 822960"/>
                <a:gd name="connsiteX15" fmla="*/ 0 w 5898338"/>
                <a:gd name="connsiteY15" fmla="*/ 82296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98338" h="822960">
                  <a:moveTo>
                    <a:pt x="379262" y="0"/>
                  </a:moveTo>
                  <a:lnTo>
                    <a:pt x="1498714" y="0"/>
                  </a:lnTo>
                  <a:lnTo>
                    <a:pt x="1896310" y="0"/>
                  </a:lnTo>
                  <a:lnTo>
                    <a:pt x="3421629" y="0"/>
                  </a:lnTo>
                  <a:lnTo>
                    <a:pt x="3979015" y="0"/>
                  </a:lnTo>
                  <a:lnTo>
                    <a:pt x="4495800" y="0"/>
                  </a:lnTo>
                  <a:lnTo>
                    <a:pt x="4938677" y="0"/>
                  </a:lnTo>
                  <a:lnTo>
                    <a:pt x="5898338" y="0"/>
                  </a:lnTo>
                  <a:lnTo>
                    <a:pt x="5898338" y="822960"/>
                  </a:lnTo>
                  <a:lnTo>
                    <a:pt x="4559415" y="822960"/>
                  </a:lnTo>
                  <a:lnTo>
                    <a:pt x="3979015" y="822960"/>
                  </a:lnTo>
                  <a:lnTo>
                    <a:pt x="3746529" y="822960"/>
                  </a:lnTo>
                  <a:lnTo>
                    <a:pt x="3042367" y="822960"/>
                  </a:lnTo>
                  <a:lnTo>
                    <a:pt x="1517048" y="822960"/>
                  </a:lnTo>
                  <a:lnTo>
                    <a:pt x="749442" y="822960"/>
                  </a:lnTo>
                  <a:lnTo>
                    <a:pt x="0" y="82296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0DB402C8-83AD-4BB6-99DF-B79D753996DA}"/>
                </a:ext>
              </a:extLst>
            </p:cNvPr>
            <p:cNvSpPr txBox="1"/>
            <p:nvPr/>
          </p:nvSpPr>
          <p:spPr>
            <a:xfrm>
              <a:off x="5452280" y="5554408"/>
              <a:ext cx="5551945" cy="800219"/>
            </a:xfrm>
            <a:prstGeom prst="rect">
              <a:avLst/>
            </a:prstGeom>
            <a:noFill/>
          </p:spPr>
          <p:txBody>
            <a:bodyPr wrap="square" rtlCol="0">
              <a:spAutoFit/>
            </a:bodyPr>
            <a:lstStyle/>
            <a:p>
              <a:pPr defTabSz="1219170">
                <a:spcBef>
                  <a:spcPct val="20000"/>
                </a:spcBef>
                <a:defRPr/>
              </a:pPr>
              <a:r>
                <a:rPr lang="en-US" sz="1400" b="1" dirty="0">
                  <a:solidFill>
                    <a:srgbClr val="7A7A7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636363"/>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349311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1000"/>
                                        <p:tgtEl>
                                          <p:spTgt spid="37"/>
                                        </p:tgtEl>
                                      </p:cBhvr>
                                    </p:animEffect>
                                    <p:anim calcmode="lin" valueType="num">
                                      <p:cBhvr>
                                        <p:cTn id="51" dur="1000" fill="hold"/>
                                        <p:tgtEl>
                                          <p:spTgt spid="37"/>
                                        </p:tgtEl>
                                        <p:attrNameLst>
                                          <p:attrName>ppt_x</p:attrName>
                                        </p:attrNameLst>
                                      </p:cBhvr>
                                      <p:tavLst>
                                        <p:tav tm="0">
                                          <p:val>
                                            <p:strVal val="#ppt_x"/>
                                          </p:val>
                                        </p:tav>
                                        <p:tav tm="100000">
                                          <p:val>
                                            <p:strVal val="#ppt_x"/>
                                          </p:val>
                                        </p:tav>
                                      </p:tavLst>
                                    </p:anim>
                                    <p:anim calcmode="lin" valueType="num">
                                      <p:cBhvr>
                                        <p:cTn id="52" dur="100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 presetClass="entr" presetSubtype="2" fill="hold" nodeType="after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additive="base">
                                        <p:cTn id="56" dur="500" fill="hold"/>
                                        <p:tgtEl>
                                          <p:spTgt spid="38"/>
                                        </p:tgtEl>
                                        <p:attrNameLst>
                                          <p:attrName>ppt_x</p:attrName>
                                        </p:attrNameLst>
                                      </p:cBhvr>
                                      <p:tavLst>
                                        <p:tav tm="0">
                                          <p:val>
                                            <p:strVal val="1+#ppt_w/2"/>
                                          </p:val>
                                        </p:tav>
                                        <p:tav tm="100000">
                                          <p:val>
                                            <p:strVal val="#ppt_x"/>
                                          </p:val>
                                        </p:tav>
                                      </p:tavLst>
                                    </p:anim>
                                    <p:anim calcmode="lin" valueType="num">
                                      <p:cBhvr additive="base">
                                        <p:cTn id="57" dur="500" fill="hold"/>
                                        <p:tgtEl>
                                          <p:spTgt spid="38"/>
                                        </p:tgtEl>
                                        <p:attrNameLst>
                                          <p:attrName>ppt_y</p:attrName>
                                        </p:attrNameLst>
                                      </p:cBhvr>
                                      <p:tavLst>
                                        <p:tav tm="0">
                                          <p:val>
                                            <p:strVal val="#ppt_y"/>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fade">
                                      <p:cBhvr>
                                        <p:cTn id="61" dur="1000"/>
                                        <p:tgtEl>
                                          <p:spTgt spid="39"/>
                                        </p:tgtEl>
                                      </p:cBhvr>
                                    </p:animEffect>
                                    <p:anim calcmode="lin" valueType="num">
                                      <p:cBhvr>
                                        <p:cTn id="62" dur="1000" fill="hold"/>
                                        <p:tgtEl>
                                          <p:spTgt spid="39"/>
                                        </p:tgtEl>
                                        <p:attrNameLst>
                                          <p:attrName>ppt_x</p:attrName>
                                        </p:attrNameLst>
                                      </p:cBhvr>
                                      <p:tavLst>
                                        <p:tav tm="0">
                                          <p:val>
                                            <p:strVal val="#ppt_x"/>
                                          </p:val>
                                        </p:tav>
                                        <p:tav tm="100000">
                                          <p:val>
                                            <p:strVal val="#ppt_x"/>
                                          </p:val>
                                        </p:tav>
                                      </p:tavLst>
                                    </p:anim>
                                    <p:anim calcmode="lin" valueType="num">
                                      <p:cBhvr>
                                        <p:cTn id="63" dur="1000" fill="hold"/>
                                        <p:tgtEl>
                                          <p:spTgt spid="39"/>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 presetClass="entr" presetSubtype="2" fill="hold" nodeType="after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1+#ppt_w/2"/>
                                          </p:val>
                                        </p:tav>
                                        <p:tav tm="100000">
                                          <p:val>
                                            <p:strVal val="#ppt_x"/>
                                          </p:val>
                                        </p:tav>
                                      </p:tavLst>
                                    </p:anim>
                                    <p:anim calcmode="lin" valueType="num">
                                      <p:cBhvr additive="base">
                                        <p:cTn id="68" dur="500" fill="hold"/>
                                        <p:tgtEl>
                                          <p:spTgt spid="4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2" presetClass="entr" presetSubtype="0" fill="hold"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1000"/>
                                        <p:tgtEl>
                                          <p:spTgt spid="41"/>
                                        </p:tgtEl>
                                      </p:cBhvr>
                                    </p:animEffect>
                                    <p:anim calcmode="lin" valueType="num">
                                      <p:cBhvr>
                                        <p:cTn id="73" dur="1000" fill="hold"/>
                                        <p:tgtEl>
                                          <p:spTgt spid="41"/>
                                        </p:tgtEl>
                                        <p:attrNameLst>
                                          <p:attrName>ppt_x</p:attrName>
                                        </p:attrNameLst>
                                      </p:cBhvr>
                                      <p:tavLst>
                                        <p:tav tm="0">
                                          <p:val>
                                            <p:strVal val="#ppt_x"/>
                                          </p:val>
                                        </p:tav>
                                        <p:tav tm="100000">
                                          <p:val>
                                            <p:strVal val="#ppt_x"/>
                                          </p:val>
                                        </p:tav>
                                      </p:tavLst>
                                    </p:anim>
                                    <p:anim calcmode="lin" valueType="num">
                                      <p:cBhvr>
                                        <p:cTn id="74" dur="1000" fill="hold"/>
                                        <p:tgtEl>
                                          <p:spTgt spid="41"/>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 presetClass="entr" presetSubtype="2" fill="hold" nodeType="afterEffect">
                                  <p:stCondLst>
                                    <p:cond delay="0"/>
                                  </p:stCondLst>
                                  <p:childTnLst>
                                    <p:set>
                                      <p:cBhvr>
                                        <p:cTn id="77" dur="1" fill="hold">
                                          <p:stCondLst>
                                            <p:cond delay="0"/>
                                          </p:stCondLst>
                                        </p:cTn>
                                        <p:tgtEl>
                                          <p:spTgt spid="42"/>
                                        </p:tgtEl>
                                        <p:attrNameLst>
                                          <p:attrName>style.visibility</p:attrName>
                                        </p:attrNameLst>
                                      </p:cBhvr>
                                      <p:to>
                                        <p:strVal val="visible"/>
                                      </p:to>
                                    </p:set>
                                    <p:anim calcmode="lin" valueType="num">
                                      <p:cBhvr additive="base">
                                        <p:cTn id="78" dur="500" fill="hold"/>
                                        <p:tgtEl>
                                          <p:spTgt spid="42"/>
                                        </p:tgtEl>
                                        <p:attrNameLst>
                                          <p:attrName>ppt_x</p:attrName>
                                        </p:attrNameLst>
                                      </p:cBhvr>
                                      <p:tavLst>
                                        <p:tav tm="0">
                                          <p:val>
                                            <p:strVal val="1+#ppt_w/2"/>
                                          </p:val>
                                        </p:tav>
                                        <p:tav tm="100000">
                                          <p:val>
                                            <p:strVal val="#ppt_x"/>
                                          </p:val>
                                        </p:tav>
                                      </p:tavLst>
                                    </p:anim>
                                    <p:anim calcmode="lin" valueType="num">
                                      <p:cBhvr additive="base">
                                        <p:cTn id="79" dur="500" fill="hold"/>
                                        <p:tgtEl>
                                          <p:spTgt spid="42"/>
                                        </p:tgtEl>
                                        <p:attrNameLst>
                                          <p:attrName>ppt_y</p:attrName>
                                        </p:attrNameLst>
                                      </p:cBhvr>
                                      <p:tavLst>
                                        <p:tav tm="0">
                                          <p:val>
                                            <p:strVal val="#ppt_y"/>
                                          </p:val>
                                        </p:tav>
                                        <p:tav tm="100000">
                                          <p:val>
                                            <p:strVal val="#ppt_y"/>
                                          </p:val>
                                        </p:tav>
                                      </p:tavLst>
                                    </p:anim>
                                  </p:childTnLst>
                                </p:cTn>
                              </p:par>
                            </p:childTnLst>
                          </p:cTn>
                        </p:par>
                        <p:par>
                          <p:cTn id="80" fill="hold">
                            <p:stCondLst>
                              <p:cond delay="8000"/>
                            </p:stCondLst>
                            <p:childTnLst>
                              <p:par>
                                <p:cTn id="81" presetID="42" presetClass="entr" presetSubtype="0" fill="hold"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2" presetClass="entr" presetSubtype="2" fill="hold" nodeType="afterEffect">
                                  <p:stCondLst>
                                    <p:cond delay="0"/>
                                  </p:stCondLst>
                                  <p:childTnLst>
                                    <p:set>
                                      <p:cBhvr>
                                        <p:cTn id="88" dur="1" fill="hold">
                                          <p:stCondLst>
                                            <p:cond delay="0"/>
                                          </p:stCondLst>
                                        </p:cTn>
                                        <p:tgtEl>
                                          <p:spTgt spid="44"/>
                                        </p:tgtEl>
                                        <p:attrNameLst>
                                          <p:attrName>style.visibility</p:attrName>
                                        </p:attrNameLst>
                                      </p:cBhvr>
                                      <p:to>
                                        <p:strVal val="visible"/>
                                      </p:to>
                                    </p:set>
                                    <p:anim calcmode="lin" valueType="num">
                                      <p:cBhvr additive="base">
                                        <p:cTn id="89" dur="500" fill="hold"/>
                                        <p:tgtEl>
                                          <p:spTgt spid="44"/>
                                        </p:tgtEl>
                                        <p:attrNameLst>
                                          <p:attrName>ppt_x</p:attrName>
                                        </p:attrNameLst>
                                      </p:cBhvr>
                                      <p:tavLst>
                                        <p:tav tm="0">
                                          <p:val>
                                            <p:strVal val="1+#ppt_w/2"/>
                                          </p:val>
                                        </p:tav>
                                        <p:tav tm="100000">
                                          <p:val>
                                            <p:strVal val="#ppt_x"/>
                                          </p:val>
                                        </p:tav>
                                      </p:tavLst>
                                    </p:anim>
                                    <p:anim calcmode="lin" valueType="num">
                                      <p:cBhvr additive="base">
                                        <p:cTn id="90"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rgbClr val="A5A5A5">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E4A1E"/>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5C9AD3"/>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44546B"/>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7A7A7A"/>
          </a:solidFill>
          <a:ln w="6350">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4546B"/>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E4A1E"/>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7A7A7A"/>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5C9AD3"/>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2657</TotalTime>
  <Words>9421</Words>
  <Application>Microsoft Office PowerPoint</Application>
  <PresentationFormat>Widescreen</PresentationFormat>
  <Paragraphs>1008</Paragraphs>
  <Slides>55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55</vt:i4>
      </vt:variant>
    </vt:vector>
  </HeadingPairs>
  <TitlesOfParts>
    <vt:vector size="66" baseType="lpstr">
      <vt:lpstr>Arial</vt:lpstr>
      <vt:lpstr>Britannic Bold</vt:lpstr>
      <vt:lpstr>Calibri</vt:lpstr>
      <vt:lpstr>Calibri Light</vt:lpstr>
      <vt:lpstr>Candara</vt:lpstr>
      <vt:lpstr>Estrangelo Edessa</vt:lpstr>
      <vt:lpstr>FontAwesome</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579</cp:revision>
  <dcterms:created xsi:type="dcterms:W3CDTF">2016-09-28T22:08:47Z</dcterms:created>
  <dcterms:modified xsi:type="dcterms:W3CDTF">2018-08-17T22:42:38Z</dcterms:modified>
</cp:coreProperties>
</file>