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2495624" y="77257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2018-08-14T17:10:04Z</dcterms:modified>
</cp:coreProperties>
</file>