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321" r:id="rId2"/>
    <p:sldId id="330" r:id="rId3"/>
    <p:sldId id="333" r:id="rId4"/>
    <p:sldId id="332" r:id="rId5"/>
    <p:sldId id="331" r:id="rId6"/>
    <p:sldId id="334" r:id="rId7"/>
    <p:sldId id="335" r:id="rId8"/>
    <p:sldId id="337" r:id="rId9"/>
    <p:sldId id="338" r:id="rId10"/>
    <p:sldId id="339" r:id="rId11"/>
    <p:sldId id="340" r:id="rId12"/>
    <p:sldId id="341" r:id="rId13"/>
    <p:sldId id="342" r:id="rId14"/>
    <p:sldId id="343" r:id="rId15"/>
    <p:sldId id="344" r:id="rId16"/>
    <p:sldId id="345" r:id="rId17"/>
    <p:sldId id="346" r:id="rId18"/>
    <p:sldId id="323" r:id="rId19"/>
    <p:sldId id="325" r:id="rId20"/>
    <p:sldId id="322" r:id="rId21"/>
    <p:sldId id="324" r:id="rId22"/>
    <p:sldId id="298" r:id="rId23"/>
    <p:sldId id="326" r:id="rId24"/>
    <p:sldId id="327" r:id="rId25"/>
    <p:sldId id="328" r:id="rId26"/>
    <p:sldId id="329" r:id="rId27"/>
    <p:sldId id="336" r:id="rId28"/>
    <p:sldId id="272" r:id="rId29"/>
    <p:sldId id="275" r:id="rId30"/>
    <p:sldId id="276" r:id="rId31"/>
    <p:sldId id="277" r:id="rId32"/>
    <p:sldId id="278" r:id="rId33"/>
    <p:sldId id="279" r:id="rId34"/>
    <p:sldId id="280" r:id="rId35"/>
    <p:sldId id="281" r:id="rId36"/>
    <p:sldId id="282"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5B5B5"/>
    <a:srgbClr val="44546B"/>
    <a:srgbClr val="8397B1"/>
    <a:srgbClr val="EF3425"/>
    <a:srgbClr val="2C3749"/>
    <a:srgbClr val="62768F"/>
    <a:srgbClr val="61758E"/>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392279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805074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680952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eam.">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57" name="Text Placeholder 3"/>
          <p:cNvSpPr>
            <a:spLocks noGrp="1"/>
          </p:cNvSpPr>
          <p:nvPr>
            <p:ph type="body" sz="half" idx="61"/>
          </p:nvPr>
        </p:nvSpPr>
        <p:spPr>
          <a:xfrm>
            <a:off x="2489200" y="2337663"/>
            <a:ext cx="1901952" cy="829744"/>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58" name="Text Placeholder 3"/>
          <p:cNvSpPr>
            <a:spLocks noGrp="1"/>
          </p:cNvSpPr>
          <p:nvPr>
            <p:ph type="body" sz="half" idx="62"/>
          </p:nvPr>
        </p:nvSpPr>
        <p:spPr>
          <a:xfrm>
            <a:off x="2489200" y="2044665"/>
            <a:ext cx="1901952" cy="257040"/>
          </a:xfrm>
          <a:prstGeom prst="rect">
            <a:avLst/>
          </a:prstGeom>
        </p:spPr>
        <p:txBody>
          <a:bodyPr wrap="square" lIns="0" tIns="0" rIns="0" bIns="0" anchor="ctr">
            <a:noAutofit/>
          </a:bodyPr>
          <a:lstStyle>
            <a:lvl1pPr marL="0" indent="0" algn="l"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 name="Picture Placeholder 7"/>
          <p:cNvSpPr>
            <a:spLocks noGrp="1"/>
          </p:cNvSpPr>
          <p:nvPr>
            <p:ph type="pic" sz="quarter" idx="63" hasCustomPrompt="1"/>
          </p:nvPr>
        </p:nvSpPr>
        <p:spPr>
          <a:xfrm>
            <a:off x="777456"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2" name="Picture Placeholder 7"/>
          <p:cNvSpPr>
            <a:spLocks noGrp="1"/>
          </p:cNvSpPr>
          <p:nvPr>
            <p:ph type="pic" sz="quarter" idx="64" hasCustomPrompt="1"/>
          </p:nvPr>
        </p:nvSpPr>
        <p:spPr>
          <a:xfrm>
            <a:off x="4418862"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65" hasCustomPrompt="1"/>
          </p:nvPr>
        </p:nvSpPr>
        <p:spPr>
          <a:xfrm>
            <a:off x="8060267" y="4393507"/>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6" name="Picture Placeholder 7"/>
          <p:cNvSpPr>
            <a:spLocks noGrp="1"/>
          </p:cNvSpPr>
          <p:nvPr>
            <p:ph type="pic" sz="quarter" idx="66" hasCustomPrompt="1"/>
          </p:nvPr>
        </p:nvSpPr>
        <p:spPr>
          <a:xfrm>
            <a:off x="777456" y="1854984"/>
            <a:ext cx="1550877" cy="1550877"/>
          </a:xfrm>
          <a:prstGeom prst="roundRect">
            <a:avLst/>
          </a:prstGeom>
          <a:ln w="57150" cap="flat">
            <a:solidFill>
              <a:schemeClr val="bg1">
                <a:lumMod val="65000"/>
              </a:schemeClr>
            </a:solidFill>
            <a:miter lim="800000"/>
          </a:ln>
          <a:effectLst/>
        </p:spPr>
        <p:txBody>
          <a:bodyPr wrap="none" tIns="0" bIns="182880" anchor="b"/>
          <a:lstStyle>
            <a:lvl1pPr algn="ctr" rtl="0">
              <a:buNone/>
              <a:defRPr sz="1200" b="1" i="1" baseline="0">
                <a:solidFill>
                  <a:schemeClr val="tx1">
                    <a:lumMod val="50000"/>
                    <a:lumOff val="50000"/>
                  </a:schemeClr>
                </a:solidFill>
              </a:defRPr>
            </a:lvl1pPr>
          </a:lstStyle>
          <a:p>
            <a:r>
              <a:rPr lang="en-US" dirty="0"/>
              <a:t>Click Icon To Add Image</a:t>
            </a:r>
          </a:p>
        </p:txBody>
      </p:sp>
      <p:sp>
        <p:nvSpPr>
          <p:cNvPr id="37" name="Text Placeholder 3"/>
          <p:cNvSpPr>
            <a:spLocks noGrp="1"/>
          </p:cNvSpPr>
          <p:nvPr>
            <p:ph type="body" sz="half" idx="67"/>
          </p:nvPr>
        </p:nvSpPr>
        <p:spPr>
          <a:xfrm>
            <a:off x="2530749"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8" name="Text Placeholder 3"/>
          <p:cNvSpPr>
            <a:spLocks noGrp="1"/>
          </p:cNvSpPr>
          <p:nvPr>
            <p:ph type="body" sz="half" idx="68"/>
          </p:nvPr>
        </p:nvSpPr>
        <p:spPr>
          <a:xfrm>
            <a:off x="2530749" y="4634341"/>
            <a:ext cx="1901952" cy="257040"/>
          </a:xfrm>
          <a:prstGeom prst="rect">
            <a:avLst/>
          </a:prstGeom>
        </p:spPr>
        <p:txBody>
          <a:bodyPr wrap="square" lIns="0" tIns="0" rIns="0" bIns="0" anchor="ctr">
            <a:noAutofit/>
          </a:bodyPr>
          <a:lstStyle>
            <a:lvl1pPr marL="0" indent="0" algn="l"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9" name="Text Placeholder 3"/>
          <p:cNvSpPr>
            <a:spLocks noGrp="1"/>
          </p:cNvSpPr>
          <p:nvPr>
            <p:ph type="body" sz="half" idx="69"/>
          </p:nvPr>
        </p:nvSpPr>
        <p:spPr>
          <a:xfrm>
            <a:off x="6154483"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0" name="Text Placeholder 3"/>
          <p:cNvSpPr>
            <a:spLocks noGrp="1"/>
          </p:cNvSpPr>
          <p:nvPr>
            <p:ph type="body" sz="half" idx="70"/>
          </p:nvPr>
        </p:nvSpPr>
        <p:spPr>
          <a:xfrm>
            <a:off x="6154483" y="4634341"/>
            <a:ext cx="1901952" cy="257040"/>
          </a:xfrm>
          <a:prstGeom prst="rect">
            <a:avLst/>
          </a:prstGeom>
        </p:spPr>
        <p:txBody>
          <a:bodyPr wrap="square" lIns="0" tIns="0" rIns="0" bIns="0" anchor="ctr">
            <a:noAutofit/>
          </a:bodyPr>
          <a:lstStyle>
            <a:lvl1pPr marL="0" indent="0" algn="l"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1" name="Text Placeholder 3"/>
          <p:cNvSpPr>
            <a:spLocks noGrp="1"/>
          </p:cNvSpPr>
          <p:nvPr>
            <p:ph type="body" sz="half" idx="71"/>
          </p:nvPr>
        </p:nvSpPr>
        <p:spPr>
          <a:xfrm>
            <a:off x="9829016" y="4927339"/>
            <a:ext cx="1901952" cy="829056"/>
          </a:xfrm>
          <a:prstGeom prst="rect">
            <a:avLst/>
          </a:prstGeom>
        </p:spPr>
        <p:txBody>
          <a:bodyPr wrap="square" lIns="0" tIns="0" rIns="0" bIns="0" anchor="t">
            <a:noAutofit/>
          </a:bodyPr>
          <a:lstStyle>
            <a:lvl1pPr marL="0" indent="0" algn="l" rtl="0">
              <a:buNone/>
              <a:defRPr sz="1200"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2" name="Text Placeholder 3"/>
          <p:cNvSpPr>
            <a:spLocks noGrp="1"/>
          </p:cNvSpPr>
          <p:nvPr>
            <p:ph type="body" sz="half" idx="72"/>
          </p:nvPr>
        </p:nvSpPr>
        <p:spPr>
          <a:xfrm>
            <a:off x="9829016" y="4634341"/>
            <a:ext cx="1901952" cy="257040"/>
          </a:xfrm>
          <a:prstGeom prst="rect">
            <a:avLst/>
          </a:prstGeom>
        </p:spPr>
        <p:txBody>
          <a:bodyPr wrap="square" lIns="0" tIns="0" rIns="0" bIns="0" anchor="ctr">
            <a:noAutofit/>
          </a:bodyPr>
          <a:lstStyle>
            <a:lvl1pPr marL="0" indent="0" algn="l"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cxnSp>
        <p:nvCxnSpPr>
          <p:cNvPr id="44" name="Straight Connector 43"/>
          <p:cNvCxnSpPr/>
          <p:nvPr userDrawn="1"/>
        </p:nvCxnSpPr>
        <p:spPr>
          <a:xfrm flipV="1">
            <a:off x="1553953"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userDrawn="1"/>
        </p:nvCxnSpPr>
        <p:spPr>
          <a:xfrm rot="5400000">
            <a:off x="4991100"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64" name="Group 63"/>
          <p:cNvGrpSpPr/>
          <p:nvPr userDrawn="1"/>
        </p:nvGrpSpPr>
        <p:grpSpPr>
          <a:xfrm>
            <a:off x="1551836" y="3531384"/>
            <a:ext cx="2117" cy="812800"/>
            <a:chOff x="1163877" y="2705100"/>
            <a:chExt cx="1588" cy="609600"/>
          </a:xfrm>
        </p:grpSpPr>
        <p:cxnSp>
          <p:nvCxnSpPr>
            <p:cNvPr id="56" name="Straight Connector 55"/>
            <p:cNvCxnSpPr/>
            <p:nvPr userDrawn="1"/>
          </p:nvCxnSpPr>
          <p:spPr>
            <a:xfrm rot="5400000">
              <a:off x="1012271" y="3161506"/>
              <a:ext cx="304800" cy="1588"/>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userDrawn="1"/>
          </p:nvCxnSpPr>
          <p:spPr>
            <a:xfrm rot="5400000">
              <a:off x="1012271" y="2856706"/>
              <a:ext cx="304800" cy="1588"/>
            </a:xfrm>
            <a:prstGeom prst="line">
              <a:avLst/>
            </a:prstGeom>
            <a:ln>
              <a:solidFill>
                <a:schemeClr val="bg1">
                  <a:lumMod val="65000"/>
                </a:schemeClr>
              </a:solidFill>
              <a:headEnd type="oval" w="med" len="med"/>
              <a:tailEnd type="none" w="med" len="med"/>
            </a:ln>
          </p:spPr>
          <p:style>
            <a:lnRef idx="1">
              <a:schemeClr val="accent1"/>
            </a:lnRef>
            <a:fillRef idx="0">
              <a:schemeClr val="accent1"/>
            </a:fillRef>
            <a:effectRef idx="0">
              <a:schemeClr val="accent1"/>
            </a:effectRef>
            <a:fontRef idx="minor">
              <a:schemeClr val="tx1"/>
            </a:fontRef>
          </p:style>
        </p:cxnSp>
      </p:grpSp>
      <p:cxnSp>
        <p:nvCxnSpPr>
          <p:cNvPr id="62" name="Straight Connector 61"/>
          <p:cNvCxnSpPr/>
          <p:nvPr userDrawn="1"/>
        </p:nvCxnSpPr>
        <p:spPr>
          <a:xfrm flipV="1">
            <a:off x="5199912" y="3937784"/>
            <a:ext cx="3596640" cy="21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userDrawn="1"/>
        </p:nvCxnSpPr>
        <p:spPr>
          <a:xfrm rot="5400000">
            <a:off x="8637059" y="4139925"/>
            <a:ext cx="406400" cy="2117"/>
          </a:xfrm>
          <a:prstGeom prst="line">
            <a:avLst/>
          </a:prstGeom>
          <a:ln>
            <a:solidFill>
              <a:schemeClr val="bg1">
                <a:lumMod val="65000"/>
              </a:schemeClr>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660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58">
                                            <p:txEl>
                                              <p:pRg st="0" end="0"/>
                                            </p:txEl>
                                          </p:spTgt>
                                        </p:tgtEl>
                                        <p:attrNameLst>
                                          <p:attrName>style.visibility</p:attrName>
                                        </p:attrNameLst>
                                      </p:cBhvr>
                                      <p:to>
                                        <p:strVal val="visible"/>
                                      </p:to>
                                    </p:set>
                                    <p:animEffect transition="in" filter="fade">
                                      <p:cBhvr>
                                        <p:cTn id="12" dur="500"/>
                                        <p:tgtEl>
                                          <p:spTgt spid="58">
                                            <p:txEl>
                                              <p:pRg st="0" end="0"/>
                                            </p:txEl>
                                          </p:spTgt>
                                        </p:tgtEl>
                                      </p:cBhvr>
                                    </p:animEffect>
                                  </p:childTnLst>
                                </p:cTn>
                              </p:par>
                            </p:childTnLst>
                          </p:cTn>
                        </p:par>
                        <p:par>
                          <p:cTn id="13" fill="hold">
                            <p:stCondLst>
                              <p:cond delay="10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57">
                                            <p:txEl>
                                              <p:pRg st="0" end="0"/>
                                            </p:txEl>
                                          </p:spTgt>
                                        </p:tgtEl>
                                        <p:attrNameLst>
                                          <p:attrName>style.visibility</p:attrName>
                                        </p:attrNameLst>
                                      </p:cBhvr>
                                      <p:to>
                                        <p:strVal val="visible"/>
                                      </p:to>
                                    </p:set>
                                    <p:animEffect transition="in" filter="fade">
                                      <p:cBhvr>
                                        <p:cTn id="16" dur="500"/>
                                        <p:tgtEl>
                                          <p:spTgt spid="57">
                                            <p:txEl>
                                              <p:pRg st="0" end="0"/>
                                            </p:txEl>
                                          </p:spTgt>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64"/>
                                        </p:tgtEl>
                                        <p:attrNameLst>
                                          <p:attrName>style.visibility</p:attrName>
                                        </p:attrNameLst>
                                      </p:cBhvr>
                                      <p:to>
                                        <p:strVal val="visible"/>
                                      </p:to>
                                    </p:set>
                                    <p:animEffect transition="in" filter="wipe(up)">
                                      <p:cBhvr>
                                        <p:cTn id="20" dur="500"/>
                                        <p:tgtEl>
                                          <p:spTgt spid="64"/>
                                        </p:tgtEl>
                                      </p:cBhvr>
                                    </p:animEffect>
                                  </p:childTnLst>
                                </p:cTn>
                              </p:par>
                            </p:childTnLst>
                          </p:cTn>
                        </p:par>
                        <p:par>
                          <p:cTn id="21" fill="hold">
                            <p:stCondLst>
                              <p:cond delay="2000"/>
                            </p:stCondLst>
                            <p:childTnLst>
                              <p:par>
                                <p:cTn id="22" presetID="23" presetClass="entr" presetSubtype="16"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 calcmode="lin" valueType="num">
                                      <p:cBhvr>
                                        <p:cTn id="24" dur="500" fill="hold"/>
                                        <p:tgtEl>
                                          <p:spTgt spid="19"/>
                                        </p:tgtEl>
                                        <p:attrNameLst>
                                          <p:attrName>ppt_w</p:attrName>
                                        </p:attrNameLst>
                                      </p:cBhvr>
                                      <p:tavLst>
                                        <p:tav tm="0">
                                          <p:val>
                                            <p:fltVal val="0"/>
                                          </p:val>
                                        </p:tav>
                                        <p:tav tm="100000">
                                          <p:val>
                                            <p:strVal val="#ppt_w"/>
                                          </p:val>
                                        </p:tav>
                                      </p:tavLst>
                                    </p:anim>
                                    <p:anim calcmode="lin" valueType="num">
                                      <p:cBhvr>
                                        <p:cTn id="25" dur="500" fill="hold"/>
                                        <p:tgtEl>
                                          <p:spTgt spid="19"/>
                                        </p:tgtEl>
                                        <p:attrNameLst>
                                          <p:attrName>ppt_h</p:attrName>
                                        </p:attrNameLst>
                                      </p:cBhvr>
                                      <p:tavLst>
                                        <p:tav tm="0">
                                          <p:val>
                                            <p:fltVal val="0"/>
                                          </p:val>
                                        </p:tav>
                                        <p:tav tm="100000">
                                          <p:val>
                                            <p:strVal val="#ppt_h"/>
                                          </p:val>
                                        </p:tav>
                                      </p:tavLst>
                                    </p:anim>
                                  </p:childTnLst>
                                </p:cTn>
                              </p:par>
                            </p:childTnLst>
                          </p:cTn>
                        </p:par>
                        <p:par>
                          <p:cTn id="26" fill="hold">
                            <p:stCondLst>
                              <p:cond delay="25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8">
                                            <p:txEl>
                                              <p:pRg st="0" end="0"/>
                                            </p:txEl>
                                          </p:spTgt>
                                        </p:tgtEl>
                                        <p:attrNameLst>
                                          <p:attrName>style.visibility</p:attrName>
                                        </p:attrNameLst>
                                      </p:cBhvr>
                                      <p:to>
                                        <p:strVal val="visible"/>
                                      </p:to>
                                    </p:set>
                                    <p:animEffect transition="in" filter="fade">
                                      <p:cBhvr>
                                        <p:cTn id="29" dur="500"/>
                                        <p:tgtEl>
                                          <p:spTgt spid="38">
                                            <p:txEl>
                                              <p:pRg st="0" end="0"/>
                                            </p:txEl>
                                          </p:spTgt>
                                        </p:tgtEl>
                                      </p:cBhvr>
                                    </p:animEffect>
                                  </p:childTnLst>
                                </p:cTn>
                              </p:par>
                            </p:childTnLst>
                          </p:cTn>
                        </p:par>
                        <p:par>
                          <p:cTn id="30" fill="hold">
                            <p:stCondLst>
                              <p:cond delay="3000"/>
                            </p:stCondLst>
                            <p:childTnLst>
                              <p:par>
                                <p:cTn id="31" presetID="10" presetClass="entr" presetSubtype="0" fill="hold" grpId="0" nodeType="afterEffect" nodePh="1">
                                  <p:stCondLst>
                                    <p:cond delay="0"/>
                                  </p:stCondLst>
                                  <p:endCondLst>
                                    <p:cond evt="begin" delay="0">
                                      <p:tn val="31"/>
                                    </p:cond>
                                  </p:endCondLst>
                                  <p:childTnLst>
                                    <p:set>
                                      <p:cBhvr>
                                        <p:cTn id="32" dur="1" fill="hold">
                                          <p:stCondLst>
                                            <p:cond delay="0"/>
                                          </p:stCondLst>
                                        </p:cTn>
                                        <p:tgtEl>
                                          <p:spTgt spid="37">
                                            <p:txEl>
                                              <p:pRg st="0" end="0"/>
                                            </p:txEl>
                                          </p:spTgt>
                                        </p:tgtEl>
                                        <p:attrNameLst>
                                          <p:attrName>style.visibility</p:attrName>
                                        </p:attrNameLst>
                                      </p:cBhvr>
                                      <p:to>
                                        <p:strVal val="visible"/>
                                      </p:to>
                                    </p:set>
                                    <p:animEffect transition="in" filter="fade">
                                      <p:cBhvr>
                                        <p:cTn id="33" dur="500"/>
                                        <p:tgtEl>
                                          <p:spTgt spid="37">
                                            <p:txEl>
                                              <p:pRg st="0" end="0"/>
                                            </p:txEl>
                                          </p:spTgt>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left)">
                                      <p:cBhvr>
                                        <p:cTn id="37" dur="500"/>
                                        <p:tgtEl>
                                          <p:spTgt spid="44"/>
                                        </p:tgtEl>
                                      </p:cBhvr>
                                    </p:animEffect>
                                  </p:childTnLst>
                                </p:cTn>
                              </p:par>
                            </p:childTnLst>
                          </p:cTn>
                        </p:par>
                        <p:par>
                          <p:cTn id="38" fill="hold">
                            <p:stCondLst>
                              <p:cond delay="4000"/>
                            </p:stCondLst>
                            <p:childTnLst>
                              <p:par>
                                <p:cTn id="39" presetID="22" presetClass="entr" presetSubtype="1" fill="hold" nodeType="afterEffect">
                                  <p:stCondLst>
                                    <p:cond delay="0"/>
                                  </p:stCondLst>
                                  <p:childTnLst>
                                    <p:set>
                                      <p:cBhvr>
                                        <p:cTn id="40" dur="1" fill="hold">
                                          <p:stCondLst>
                                            <p:cond delay="0"/>
                                          </p:stCondLst>
                                        </p:cTn>
                                        <p:tgtEl>
                                          <p:spTgt spid="53"/>
                                        </p:tgtEl>
                                        <p:attrNameLst>
                                          <p:attrName>style.visibility</p:attrName>
                                        </p:attrNameLst>
                                      </p:cBhvr>
                                      <p:to>
                                        <p:strVal val="visible"/>
                                      </p:to>
                                    </p:set>
                                    <p:animEffect transition="in" filter="wipe(up)">
                                      <p:cBhvr>
                                        <p:cTn id="41" dur="500"/>
                                        <p:tgtEl>
                                          <p:spTgt spid="53"/>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500" fill="hold"/>
                                        <p:tgtEl>
                                          <p:spTgt spid="32"/>
                                        </p:tgtEl>
                                        <p:attrNameLst>
                                          <p:attrName>ppt_w</p:attrName>
                                        </p:attrNameLst>
                                      </p:cBhvr>
                                      <p:tavLst>
                                        <p:tav tm="0">
                                          <p:val>
                                            <p:fltVal val="0"/>
                                          </p:val>
                                        </p:tav>
                                        <p:tav tm="100000">
                                          <p:val>
                                            <p:strVal val="#ppt_w"/>
                                          </p:val>
                                        </p:tav>
                                      </p:tavLst>
                                    </p:anim>
                                    <p:anim calcmode="lin" valueType="num">
                                      <p:cBhvr>
                                        <p:cTn id="46" dur="500" fill="hold"/>
                                        <p:tgtEl>
                                          <p:spTgt spid="32"/>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0" presetClass="entr" presetSubtype="0" fill="hold" grpId="0" nodeType="afterEffect" nodePh="1">
                                  <p:stCondLst>
                                    <p:cond delay="0"/>
                                  </p:stCondLst>
                                  <p:endCondLst>
                                    <p:cond evt="begin" delay="0">
                                      <p:tn val="48"/>
                                    </p:cond>
                                  </p:endCondLst>
                                  <p:childTnLst>
                                    <p:set>
                                      <p:cBhvr>
                                        <p:cTn id="49" dur="1" fill="hold">
                                          <p:stCondLst>
                                            <p:cond delay="0"/>
                                          </p:stCondLst>
                                        </p:cTn>
                                        <p:tgtEl>
                                          <p:spTgt spid="40">
                                            <p:txEl>
                                              <p:pRg st="0" end="0"/>
                                            </p:txEl>
                                          </p:spTgt>
                                        </p:tgtEl>
                                        <p:attrNameLst>
                                          <p:attrName>style.visibility</p:attrName>
                                        </p:attrNameLst>
                                      </p:cBhvr>
                                      <p:to>
                                        <p:strVal val="visible"/>
                                      </p:to>
                                    </p:set>
                                    <p:animEffect transition="in" filter="fade">
                                      <p:cBhvr>
                                        <p:cTn id="50" dur="500"/>
                                        <p:tgtEl>
                                          <p:spTgt spid="40">
                                            <p:txEl>
                                              <p:pRg st="0" end="0"/>
                                            </p:txEl>
                                          </p:spTgt>
                                        </p:tgtEl>
                                      </p:cBhvr>
                                    </p:animEffect>
                                  </p:childTnLst>
                                </p:cTn>
                              </p:par>
                            </p:childTnLst>
                          </p:cTn>
                        </p:par>
                        <p:par>
                          <p:cTn id="51" fill="hold">
                            <p:stCondLst>
                              <p:cond delay="5500"/>
                            </p:stCondLst>
                            <p:childTnLst>
                              <p:par>
                                <p:cTn id="52" presetID="10" presetClass="entr" presetSubtype="0" fill="hold" grpId="0" nodeType="afterEffect" nodePh="1">
                                  <p:stCondLst>
                                    <p:cond delay="0"/>
                                  </p:stCondLst>
                                  <p:endCondLst>
                                    <p:cond evt="begin" delay="0">
                                      <p:tn val="52"/>
                                    </p:cond>
                                  </p:endCondLst>
                                  <p:childTnLst>
                                    <p:set>
                                      <p:cBhvr>
                                        <p:cTn id="53" dur="1" fill="hold">
                                          <p:stCondLst>
                                            <p:cond delay="0"/>
                                          </p:stCondLst>
                                        </p:cTn>
                                        <p:tgtEl>
                                          <p:spTgt spid="39">
                                            <p:txEl>
                                              <p:pRg st="0" end="0"/>
                                            </p:txEl>
                                          </p:spTgt>
                                        </p:tgtEl>
                                        <p:attrNameLst>
                                          <p:attrName>style.visibility</p:attrName>
                                        </p:attrNameLst>
                                      </p:cBhvr>
                                      <p:to>
                                        <p:strVal val="visible"/>
                                      </p:to>
                                    </p:set>
                                    <p:animEffect transition="in" filter="fade">
                                      <p:cBhvr>
                                        <p:cTn id="54" dur="500"/>
                                        <p:tgtEl>
                                          <p:spTgt spid="39">
                                            <p:txEl>
                                              <p:pRg st="0" end="0"/>
                                            </p:txEl>
                                          </p:spTgt>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62"/>
                                        </p:tgtEl>
                                        <p:attrNameLst>
                                          <p:attrName>style.visibility</p:attrName>
                                        </p:attrNameLst>
                                      </p:cBhvr>
                                      <p:to>
                                        <p:strVal val="visible"/>
                                      </p:to>
                                    </p:set>
                                    <p:animEffect transition="in" filter="wipe(left)">
                                      <p:cBhvr>
                                        <p:cTn id="58" dur="500"/>
                                        <p:tgtEl>
                                          <p:spTgt spid="62"/>
                                        </p:tgtEl>
                                      </p:cBhvr>
                                    </p:animEffect>
                                  </p:childTnLst>
                                </p:cTn>
                              </p:par>
                            </p:childTnLst>
                          </p:cTn>
                        </p:par>
                        <p:par>
                          <p:cTn id="59" fill="hold">
                            <p:stCondLst>
                              <p:cond delay="6500"/>
                            </p:stCondLst>
                            <p:childTnLst>
                              <p:par>
                                <p:cTn id="60" presetID="22" presetClass="entr" presetSubtype="1"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wipe(up)">
                                      <p:cBhvr>
                                        <p:cTn id="62" dur="500"/>
                                        <p:tgtEl>
                                          <p:spTgt spid="63"/>
                                        </p:tgtEl>
                                      </p:cBhvr>
                                    </p:animEffect>
                                  </p:childTnLst>
                                </p:cTn>
                              </p:par>
                            </p:childTnLst>
                          </p:cTn>
                        </p:par>
                        <p:par>
                          <p:cTn id="63" fill="hold">
                            <p:stCondLst>
                              <p:cond delay="7000"/>
                            </p:stCondLst>
                            <p:childTnLst>
                              <p:par>
                                <p:cTn id="64" presetID="23" presetClass="entr" presetSubtype="16"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p:cTn id="66" dur="500" fill="hold"/>
                                        <p:tgtEl>
                                          <p:spTgt spid="34"/>
                                        </p:tgtEl>
                                        <p:attrNameLst>
                                          <p:attrName>ppt_w</p:attrName>
                                        </p:attrNameLst>
                                      </p:cBhvr>
                                      <p:tavLst>
                                        <p:tav tm="0">
                                          <p:val>
                                            <p:fltVal val="0"/>
                                          </p:val>
                                        </p:tav>
                                        <p:tav tm="100000">
                                          <p:val>
                                            <p:strVal val="#ppt_w"/>
                                          </p:val>
                                        </p:tav>
                                      </p:tavLst>
                                    </p:anim>
                                    <p:anim calcmode="lin" valueType="num">
                                      <p:cBhvr>
                                        <p:cTn id="67" dur="500" fill="hold"/>
                                        <p:tgtEl>
                                          <p:spTgt spid="34"/>
                                        </p:tgtEl>
                                        <p:attrNameLst>
                                          <p:attrName>ppt_h</p:attrName>
                                        </p:attrNameLst>
                                      </p:cBhvr>
                                      <p:tavLst>
                                        <p:tav tm="0">
                                          <p:val>
                                            <p:fltVal val="0"/>
                                          </p:val>
                                        </p:tav>
                                        <p:tav tm="100000">
                                          <p:val>
                                            <p:strVal val="#ppt_h"/>
                                          </p:val>
                                        </p:tav>
                                      </p:tavLst>
                                    </p:anim>
                                  </p:childTnLst>
                                </p:cTn>
                              </p:par>
                            </p:childTnLst>
                          </p:cTn>
                        </p:par>
                        <p:par>
                          <p:cTn id="68" fill="hold">
                            <p:stCondLst>
                              <p:cond delay="7500"/>
                            </p:stCondLst>
                            <p:childTnLst>
                              <p:par>
                                <p:cTn id="69" presetID="10" presetClass="entr" presetSubtype="0" fill="hold" grpId="0" nodeType="afterEffect" nodePh="1">
                                  <p:stCondLst>
                                    <p:cond delay="0"/>
                                  </p:stCondLst>
                                  <p:endCondLst>
                                    <p:cond evt="begin" delay="0">
                                      <p:tn val="69"/>
                                    </p:cond>
                                  </p:endCondLst>
                                  <p:childTnLst>
                                    <p:set>
                                      <p:cBhvr>
                                        <p:cTn id="70" dur="1" fill="hold">
                                          <p:stCondLst>
                                            <p:cond delay="0"/>
                                          </p:stCondLst>
                                        </p:cTn>
                                        <p:tgtEl>
                                          <p:spTgt spid="42">
                                            <p:txEl>
                                              <p:pRg st="0" end="0"/>
                                            </p:txEl>
                                          </p:spTgt>
                                        </p:tgtEl>
                                        <p:attrNameLst>
                                          <p:attrName>style.visibility</p:attrName>
                                        </p:attrNameLst>
                                      </p:cBhvr>
                                      <p:to>
                                        <p:strVal val="visible"/>
                                      </p:to>
                                    </p:set>
                                    <p:animEffect transition="in" filter="fade">
                                      <p:cBhvr>
                                        <p:cTn id="71" dur="500"/>
                                        <p:tgtEl>
                                          <p:spTgt spid="42">
                                            <p:txEl>
                                              <p:pRg st="0" end="0"/>
                                            </p:txEl>
                                          </p:spTgt>
                                        </p:tgtEl>
                                      </p:cBhvr>
                                    </p:animEffect>
                                  </p:childTnLst>
                                </p:cTn>
                              </p:par>
                            </p:childTnLst>
                          </p:cTn>
                        </p:par>
                        <p:par>
                          <p:cTn id="72" fill="hold">
                            <p:stCondLst>
                              <p:cond delay="8000"/>
                            </p:stCondLst>
                            <p:childTnLst>
                              <p:par>
                                <p:cTn id="73" presetID="10" presetClass="entr" presetSubtype="0" fill="hold" grpId="0" nodeType="afterEffect" nodePh="1">
                                  <p:stCondLst>
                                    <p:cond delay="0"/>
                                  </p:stCondLst>
                                  <p:endCondLst>
                                    <p:cond evt="begin" delay="0">
                                      <p:tn val="73"/>
                                    </p:cond>
                                  </p:endCondLst>
                                  <p:childTnLst>
                                    <p:set>
                                      <p:cBhvr>
                                        <p:cTn id="74" dur="1" fill="hold">
                                          <p:stCondLst>
                                            <p:cond delay="0"/>
                                          </p:stCondLst>
                                        </p:cTn>
                                        <p:tgtEl>
                                          <p:spTgt spid="41">
                                            <p:txEl>
                                              <p:pRg st="0" end="0"/>
                                            </p:txEl>
                                          </p:spTgt>
                                        </p:tgtEl>
                                        <p:attrNameLst>
                                          <p:attrName>style.visibility</p:attrName>
                                        </p:attrNameLst>
                                      </p:cBhvr>
                                      <p:to>
                                        <p:strVal val="visible"/>
                                      </p:to>
                                    </p:set>
                                    <p:animEffect transition="in" filter="fade">
                                      <p:cBhvr>
                                        <p:cTn id="75" dur="500"/>
                                        <p:tgtEl>
                                          <p:spTgt spid="4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7"/>
                        </p:tgtEl>
                        <p:attrNameLst>
                          <p:attrName>style.visibility</p:attrName>
                        </p:attrNameLst>
                      </p:cBhvr>
                      <p:to>
                        <p:strVal val="visible"/>
                      </p:to>
                    </p:set>
                    <p:animEffect transition="in" filter="fade">
                      <p:cBhvr>
                        <p:cTn dur="500"/>
                        <p:tgtEl>
                          <p:spTgt spid="57"/>
                        </p:tgtEl>
                      </p:cBhvr>
                    </p:animEffect>
                  </p:childTnLst>
                </p:cTn>
              </p:par>
            </p:tnLst>
          </p:tmpl>
        </p:tmplLst>
      </p:bldP>
      <p:bldP spid="5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58"/>
                        </p:tgtEl>
                        <p:attrNameLst>
                          <p:attrName>style.visibility</p:attrName>
                        </p:attrNameLst>
                      </p:cBhvr>
                      <p:to>
                        <p:strVal val="visible"/>
                      </p:to>
                    </p:set>
                    <p:animEffect transition="in" filter="fade">
                      <p:cBhvr>
                        <p:cTn dur="500"/>
                        <p:tgtEl>
                          <p:spTgt spid="58"/>
                        </p:tgtEl>
                      </p:cBhvr>
                    </p:animEffect>
                  </p:childTnLst>
                </p:cTn>
              </p:par>
            </p:tnLst>
          </p:tmpl>
        </p:tmplLst>
      </p:bldP>
      <p:bldP spid="19" grpId="0" animBg="1"/>
      <p:bldP spid="32" grpId="0" animBg="1"/>
      <p:bldP spid="34" grpId="0" animBg="1"/>
      <p:bldP spid="36" grpId="0" animBg="1"/>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2"/>
                        </p:tgtEl>
                        <p:attrNameLst>
                          <p:attrName>style.visibility</p:attrName>
                        </p:attrNameLst>
                      </p:cBhvr>
                      <p:to>
                        <p:strVal val="visible"/>
                      </p:to>
                    </p:set>
                    <p:animEffect transition="in" filter="fade">
                      <p:cBhvr>
                        <p:cTn dur="500"/>
                        <p:tgtEl>
                          <p:spTgt spid="42"/>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1.xml"/><Relationship Id="rId1" Type="http://schemas.openxmlformats.org/officeDocument/2006/relationships/slideLayout" Target="../slideLayouts/slideLayout17.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3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4" name="Group 23"/>
          <p:cNvGrpSpPr/>
          <p:nvPr/>
        </p:nvGrpSpPr>
        <p:grpSpPr>
          <a:xfrm>
            <a:off x="7731168" y="5962844"/>
            <a:ext cx="3919236" cy="640080"/>
            <a:chOff x="7741573" y="5681521"/>
            <a:chExt cx="3919236" cy="640080"/>
          </a:xfrm>
        </p:grpSpPr>
        <p:grpSp>
          <p:nvGrpSpPr>
            <p:cNvPr id="25" name="Group 24"/>
            <p:cNvGrpSpPr/>
            <p:nvPr/>
          </p:nvGrpSpPr>
          <p:grpSpPr>
            <a:xfrm>
              <a:off x="7747177" y="6133398"/>
              <a:ext cx="3913632" cy="91440"/>
              <a:chOff x="4883665" y="4359681"/>
              <a:chExt cx="3840480" cy="91440"/>
            </a:xfrm>
          </p:grpSpPr>
          <p:grpSp>
            <p:nvGrpSpPr>
              <p:cNvPr id="41" name="Group 40"/>
              <p:cNvGrpSpPr/>
              <p:nvPr/>
            </p:nvGrpSpPr>
            <p:grpSpPr>
              <a:xfrm>
                <a:off x="4883665" y="4359681"/>
                <a:ext cx="1920240" cy="91440"/>
                <a:chOff x="4831644" y="3200400"/>
                <a:chExt cx="1920240" cy="91440"/>
              </a:xfrm>
            </p:grpSpPr>
            <p:sp>
              <p:nvSpPr>
                <p:cNvPr id="50" name="Rectangle 49"/>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ectangle 50"/>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6803905" y="4359681"/>
                <a:ext cx="1920240" cy="91440"/>
                <a:chOff x="4831644" y="3200400"/>
                <a:chExt cx="1920240" cy="91440"/>
              </a:xfrm>
            </p:grpSpPr>
            <p:sp>
              <p:nvSpPr>
                <p:cNvPr id="47" name="Rectangle 46"/>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6" name="Group 25"/>
            <p:cNvGrpSpPr/>
            <p:nvPr/>
          </p:nvGrpSpPr>
          <p:grpSpPr>
            <a:xfrm>
              <a:off x="7741573" y="5681521"/>
              <a:ext cx="3913632" cy="640080"/>
              <a:chOff x="6131121" y="5968686"/>
              <a:chExt cx="3913632" cy="640080"/>
            </a:xfrm>
          </p:grpSpPr>
          <p:grpSp>
            <p:nvGrpSpPr>
              <p:cNvPr id="32" name="Group 31"/>
              <p:cNvGrpSpPr>
                <a:grpSpLocks noChangeAspect="1"/>
              </p:cNvGrpSpPr>
              <p:nvPr/>
            </p:nvGrpSpPr>
            <p:grpSpPr>
              <a:xfrm>
                <a:off x="6131121" y="6154077"/>
                <a:ext cx="3913632" cy="288928"/>
                <a:chOff x="6373810" y="5881913"/>
                <a:chExt cx="4472722" cy="330203"/>
              </a:xfrm>
            </p:grpSpPr>
            <p:sp>
              <p:nvSpPr>
                <p:cNvPr id="39" name="Rounded Rectangle 9"/>
                <p:cNvSpPr/>
                <p:nvPr/>
              </p:nvSpPr>
              <p:spPr>
                <a:xfrm>
                  <a:off x="6373810" y="5881913"/>
                  <a:ext cx="4472722" cy="307777"/>
                </a:xfrm>
                <a:prstGeom prst="rect">
                  <a:avLst/>
                </a:prstGeom>
                <a:solidFill>
                  <a:srgbClr val="2C3749">
                    <a:alpha val="7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extBox 39">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20, 2017</a:t>
                  </a:r>
                </a:p>
              </p:txBody>
            </p:sp>
          </p:grpSp>
          <p:sp>
            <p:nvSpPr>
              <p:cNvPr id="38" name="Oval 37"/>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3" name="Group 22"/>
          <p:cNvGrpSpPr/>
          <p:nvPr/>
        </p:nvGrpSpPr>
        <p:grpSpPr>
          <a:xfrm>
            <a:off x="680532" y="712863"/>
            <a:ext cx="5486400" cy="1562894"/>
            <a:chOff x="3352799" y="979387"/>
            <a:chExt cx="5486400" cy="1562894"/>
          </a:xfrm>
        </p:grpSpPr>
        <p:grpSp>
          <p:nvGrpSpPr>
            <p:cNvPr id="27" name="Group 26"/>
            <p:cNvGrpSpPr>
              <a:grpSpLocks noChangeAspect="1"/>
            </p:cNvGrpSpPr>
            <p:nvPr/>
          </p:nvGrpSpPr>
          <p:grpSpPr>
            <a:xfrm>
              <a:off x="3352799" y="979387"/>
              <a:ext cx="5486400" cy="1562894"/>
              <a:chOff x="2895598" y="890897"/>
              <a:chExt cx="6400801" cy="1823374"/>
            </a:xfrm>
          </p:grpSpPr>
          <p:sp>
            <p:nvSpPr>
              <p:cNvPr id="29" name="Rectangle 28"/>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F342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8397B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3" name="Freeform 32"/>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B5B5B5"/>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4" name="Freeform 33"/>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546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28" name="TextBox 2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900" decel="100000" fill="hold"/>
                                        <p:tgtEl>
                                          <p:spTgt spid="2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397B1"/>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3425"/>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69500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rgbClr val="222A49"/>
          </a:solidFill>
          <a:ln w="63500">
            <a:solidFill>
              <a:srgbClr val="44546B"/>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rgbClr val="222A49"/>
          </a:solidFill>
          <a:ln w="63500">
            <a:solidFill>
              <a:srgbClr val="62768F"/>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rgbClr val="222A49"/>
          </a:solidFill>
          <a:ln w="63500">
            <a:solidFill>
              <a:srgbClr val="8397B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rgbClr val="222A49"/>
          </a:solidFill>
          <a:ln w="63500">
            <a:solidFill>
              <a:srgbClr val="EF342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4830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bg1"/>
          </a:solidFill>
          <a:ln w="635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90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90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79059" y="1612445"/>
            <a:ext cx="10509956" cy="3546577"/>
          </a:xfrm>
          <a:prstGeom prst="rect">
            <a:avLst/>
          </a:prstGeom>
          <a:blipFill>
            <a:blip r:embed="rId3"/>
            <a:stretch>
              <a:fillRect/>
            </a:stretch>
          </a:blipFill>
          <a:ln>
            <a:noFill/>
          </a:ln>
          <a:effectLst>
            <a:innerShdw blurRad="114300">
              <a:prstClr val="black"/>
            </a:inn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682044" y="2269065"/>
            <a:ext cx="8895645" cy="2314222"/>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 name="TextBox 6"/>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
        <p:nvSpPr>
          <p:cNvPr id="8" name="TextBox 7"/>
          <p:cNvSpPr txBox="1"/>
          <p:nvPr/>
        </p:nvSpPr>
        <p:spPr>
          <a:xfrm>
            <a:off x="1512711" y="5622593"/>
            <a:ext cx="9166578"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9" name="Freeform 8"/>
          <p:cNvSpPr>
            <a:spLocks noChangeAspect="1" noChangeArrowheads="1"/>
          </p:cNvSpPr>
          <p:nvPr/>
        </p:nvSpPr>
        <p:spPr bwMode="auto">
          <a:xfrm>
            <a:off x="9155997" y="2457442"/>
            <a:ext cx="306542" cy="365760"/>
          </a:xfrm>
          <a:custGeom>
            <a:avLst/>
            <a:gdLst>
              <a:gd name="T0" fmla="*/ 155 w 774"/>
              <a:gd name="T1" fmla="*/ 692 h 928"/>
              <a:gd name="T2" fmla="*/ 199 w 774"/>
              <a:gd name="T3" fmla="*/ 736 h 928"/>
              <a:gd name="T4" fmla="*/ 236 w 774"/>
              <a:gd name="T5" fmla="*/ 736 h 928"/>
              <a:gd name="T6" fmla="*/ 236 w 774"/>
              <a:gd name="T7" fmla="*/ 868 h 928"/>
              <a:gd name="T8" fmla="*/ 295 w 774"/>
              <a:gd name="T9" fmla="*/ 927 h 928"/>
              <a:gd name="T10" fmla="*/ 353 w 774"/>
              <a:gd name="T11" fmla="*/ 868 h 928"/>
              <a:gd name="T12" fmla="*/ 353 w 774"/>
              <a:gd name="T13" fmla="*/ 736 h 928"/>
              <a:gd name="T14" fmla="*/ 427 w 774"/>
              <a:gd name="T15" fmla="*/ 736 h 928"/>
              <a:gd name="T16" fmla="*/ 427 w 774"/>
              <a:gd name="T17" fmla="*/ 868 h 928"/>
              <a:gd name="T18" fmla="*/ 486 w 774"/>
              <a:gd name="T19" fmla="*/ 927 h 928"/>
              <a:gd name="T20" fmla="*/ 545 w 774"/>
              <a:gd name="T21" fmla="*/ 868 h 928"/>
              <a:gd name="T22" fmla="*/ 545 w 774"/>
              <a:gd name="T23" fmla="*/ 736 h 928"/>
              <a:gd name="T24" fmla="*/ 581 w 774"/>
              <a:gd name="T25" fmla="*/ 736 h 928"/>
              <a:gd name="T26" fmla="*/ 618 w 774"/>
              <a:gd name="T27" fmla="*/ 692 h 928"/>
              <a:gd name="T28" fmla="*/ 618 w 774"/>
              <a:gd name="T29" fmla="*/ 309 h 928"/>
              <a:gd name="T30" fmla="*/ 155 w 774"/>
              <a:gd name="T31" fmla="*/ 309 h 928"/>
              <a:gd name="T32" fmla="*/ 155 w 774"/>
              <a:gd name="T33" fmla="*/ 692 h 928"/>
              <a:gd name="T34" fmla="*/ 59 w 774"/>
              <a:gd name="T35" fmla="*/ 309 h 928"/>
              <a:gd name="T36" fmla="*/ 0 w 774"/>
              <a:gd name="T37" fmla="*/ 368 h 928"/>
              <a:gd name="T38" fmla="*/ 0 w 774"/>
              <a:gd name="T39" fmla="*/ 640 h 928"/>
              <a:gd name="T40" fmla="*/ 59 w 774"/>
              <a:gd name="T41" fmla="*/ 692 h 928"/>
              <a:gd name="T42" fmla="*/ 118 w 774"/>
              <a:gd name="T43" fmla="*/ 640 h 928"/>
              <a:gd name="T44" fmla="*/ 118 w 774"/>
              <a:gd name="T45" fmla="*/ 368 h 928"/>
              <a:gd name="T46" fmla="*/ 59 w 774"/>
              <a:gd name="T47" fmla="*/ 309 h 928"/>
              <a:gd name="T48" fmla="*/ 714 w 774"/>
              <a:gd name="T49" fmla="*/ 309 h 928"/>
              <a:gd name="T50" fmla="*/ 655 w 774"/>
              <a:gd name="T51" fmla="*/ 368 h 928"/>
              <a:gd name="T52" fmla="*/ 655 w 774"/>
              <a:gd name="T53" fmla="*/ 640 h 928"/>
              <a:gd name="T54" fmla="*/ 714 w 774"/>
              <a:gd name="T55" fmla="*/ 692 h 928"/>
              <a:gd name="T56" fmla="*/ 773 w 774"/>
              <a:gd name="T57" fmla="*/ 640 h 928"/>
              <a:gd name="T58" fmla="*/ 773 w 774"/>
              <a:gd name="T59" fmla="*/ 368 h 928"/>
              <a:gd name="T60" fmla="*/ 714 w 774"/>
              <a:gd name="T61" fmla="*/ 309 h 928"/>
              <a:gd name="T62" fmla="*/ 523 w 774"/>
              <a:gd name="T63" fmla="*/ 88 h 928"/>
              <a:gd name="T64" fmla="*/ 574 w 774"/>
              <a:gd name="T65" fmla="*/ 37 h 928"/>
              <a:gd name="T66" fmla="*/ 574 w 774"/>
              <a:gd name="T67" fmla="*/ 8 h 928"/>
              <a:gd name="T68" fmla="*/ 545 w 774"/>
              <a:gd name="T69" fmla="*/ 8 h 928"/>
              <a:gd name="T70" fmla="*/ 486 w 774"/>
              <a:gd name="T71" fmla="*/ 66 h 928"/>
              <a:gd name="T72" fmla="*/ 390 w 774"/>
              <a:gd name="T73" fmla="*/ 44 h 928"/>
              <a:gd name="T74" fmla="*/ 287 w 774"/>
              <a:gd name="T75" fmla="*/ 66 h 928"/>
              <a:gd name="T76" fmla="*/ 228 w 774"/>
              <a:gd name="T77" fmla="*/ 8 h 928"/>
              <a:gd name="T78" fmla="*/ 199 w 774"/>
              <a:gd name="T79" fmla="*/ 8 h 928"/>
              <a:gd name="T80" fmla="*/ 199 w 774"/>
              <a:gd name="T81" fmla="*/ 37 h 928"/>
              <a:gd name="T82" fmla="*/ 251 w 774"/>
              <a:gd name="T83" fmla="*/ 88 h 928"/>
              <a:gd name="T84" fmla="*/ 155 w 774"/>
              <a:gd name="T85" fmla="*/ 272 h 928"/>
              <a:gd name="T86" fmla="*/ 618 w 774"/>
              <a:gd name="T87" fmla="*/ 272 h 928"/>
              <a:gd name="T88" fmla="*/ 523 w 774"/>
              <a:gd name="T89" fmla="*/ 88 h 928"/>
              <a:gd name="T90" fmla="*/ 309 w 774"/>
              <a:gd name="T91" fmla="*/ 191 h 928"/>
              <a:gd name="T92" fmla="*/ 273 w 774"/>
              <a:gd name="T93" fmla="*/ 191 h 928"/>
              <a:gd name="T94" fmla="*/ 273 w 774"/>
              <a:gd name="T95" fmla="*/ 155 h 928"/>
              <a:gd name="T96" fmla="*/ 309 w 774"/>
              <a:gd name="T97" fmla="*/ 155 h 928"/>
              <a:gd name="T98" fmla="*/ 309 w 774"/>
              <a:gd name="T99" fmla="*/ 191 h 928"/>
              <a:gd name="T100" fmla="*/ 501 w 774"/>
              <a:gd name="T101" fmla="*/ 191 h 928"/>
              <a:gd name="T102" fmla="*/ 464 w 774"/>
              <a:gd name="T103" fmla="*/ 191 h 928"/>
              <a:gd name="T104" fmla="*/ 464 w 774"/>
              <a:gd name="T105" fmla="*/ 155 h 928"/>
              <a:gd name="T106" fmla="*/ 501 w 774"/>
              <a:gd name="T107" fmla="*/ 155 h 928"/>
              <a:gd name="T108" fmla="*/ 501 w 774"/>
              <a:gd name="T109" fmla="*/ 191 h 9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74" h="928">
                <a:moveTo>
                  <a:pt x="155" y="692"/>
                </a:moveTo>
                <a:cubicBezTo>
                  <a:pt x="155" y="721"/>
                  <a:pt x="177" y="736"/>
                  <a:pt x="199" y="736"/>
                </a:cubicBezTo>
                <a:lnTo>
                  <a:pt x="236" y="736"/>
                </a:lnTo>
                <a:lnTo>
                  <a:pt x="236" y="868"/>
                </a:lnTo>
                <a:cubicBezTo>
                  <a:pt x="236" y="897"/>
                  <a:pt x="265" y="927"/>
                  <a:pt x="295" y="927"/>
                </a:cubicBezTo>
                <a:cubicBezTo>
                  <a:pt x="324" y="927"/>
                  <a:pt x="353" y="897"/>
                  <a:pt x="353" y="868"/>
                </a:cubicBezTo>
                <a:lnTo>
                  <a:pt x="353" y="736"/>
                </a:lnTo>
                <a:lnTo>
                  <a:pt x="427" y="736"/>
                </a:lnTo>
                <a:lnTo>
                  <a:pt x="427" y="868"/>
                </a:lnTo>
                <a:cubicBezTo>
                  <a:pt x="427" y="897"/>
                  <a:pt x="456" y="927"/>
                  <a:pt x="486" y="927"/>
                </a:cubicBezTo>
                <a:cubicBezTo>
                  <a:pt x="515" y="927"/>
                  <a:pt x="545" y="897"/>
                  <a:pt x="545" y="868"/>
                </a:cubicBezTo>
                <a:lnTo>
                  <a:pt x="545" y="736"/>
                </a:lnTo>
                <a:lnTo>
                  <a:pt x="581" y="736"/>
                </a:lnTo>
                <a:cubicBezTo>
                  <a:pt x="604" y="736"/>
                  <a:pt x="618" y="721"/>
                  <a:pt x="618" y="692"/>
                </a:cubicBezTo>
                <a:lnTo>
                  <a:pt x="618" y="309"/>
                </a:lnTo>
                <a:lnTo>
                  <a:pt x="155" y="309"/>
                </a:lnTo>
                <a:lnTo>
                  <a:pt x="155" y="692"/>
                </a:lnTo>
                <a:close/>
                <a:moveTo>
                  <a:pt x="59" y="309"/>
                </a:moveTo>
                <a:cubicBezTo>
                  <a:pt x="30" y="309"/>
                  <a:pt x="0" y="339"/>
                  <a:pt x="0" y="368"/>
                </a:cubicBezTo>
                <a:lnTo>
                  <a:pt x="0" y="640"/>
                </a:lnTo>
                <a:cubicBezTo>
                  <a:pt x="0" y="669"/>
                  <a:pt x="26" y="692"/>
                  <a:pt x="59" y="692"/>
                </a:cubicBezTo>
                <a:cubicBezTo>
                  <a:pt x="92" y="692"/>
                  <a:pt x="118" y="669"/>
                  <a:pt x="118" y="640"/>
                </a:cubicBezTo>
                <a:lnTo>
                  <a:pt x="118" y="368"/>
                </a:lnTo>
                <a:cubicBezTo>
                  <a:pt x="118" y="339"/>
                  <a:pt x="96" y="309"/>
                  <a:pt x="59" y="309"/>
                </a:cubicBezTo>
                <a:close/>
                <a:moveTo>
                  <a:pt x="714" y="309"/>
                </a:moveTo>
                <a:cubicBezTo>
                  <a:pt x="684" y="309"/>
                  <a:pt x="655" y="339"/>
                  <a:pt x="655" y="368"/>
                </a:cubicBezTo>
                <a:lnTo>
                  <a:pt x="655" y="640"/>
                </a:lnTo>
                <a:cubicBezTo>
                  <a:pt x="655" y="669"/>
                  <a:pt x="684" y="692"/>
                  <a:pt x="714" y="692"/>
                </a:cubicBezTo>
                <a:cubicBezTo>
                  <a:pt x="743" y="692"/>
                  <a:pt x="773" y="669"/>
                  <a:pt x="773" y="640"/>
                </a:cubicBezTo>
                <a:lnTo>
                  <a:pt x="773" y="368"/>
                </a:lnTo>
                <a:cubicBezTo>
                  <a:pt x="773" y="339"/>
                  <a:pt x="743" y="309"/>
                  <a:pt x="714" y="309"/>
                </a:cubicBezTo>
                <a:close/>
                <a:moveTo>
                  <a:pt x="523" y="88"/>
                </a:moveTo>
                <a:lnTo>
                  <a:pt x="574" y="37"/>
                </a:lnTo>
                <a:cubicBezTo>
                  <a:pt x="581" y="30"/>
                  <a:pt x="581" y="15"/>
                  <a:pt x="574" y="8"/>
                </a:cubicBezTo>
                <a:cubicBezTo>
                  <a:pt x="567" y="0"/>
                  <a:pt x="552" y="0"/>
                  <a:pt x="545" y="8"/>
                </a:cubicBezTo>
                <a:lnTo>
                  <a:pt x="486" y="66"/>
                </a:lnTo>
                <a:cubicBezTo>
                  <a:pt x="464" y="52"/>
                  <a:pt x="427" y="44"/>
                  <a:pt x="390" y="44"/>
                </a:cubicBezTo>
                <a:cubicBezTo>
                  <a:pt x="353" y="44"/>
                  <a:pt x="317" y="52"/>
                  <a:pt x="287" y="66"/>
                </a:cubicBezTo>
                <a:lnTo>
                  <a:pt x="228" y="8"/>
                </a:lnTo>
                <a:cubicBezTo>
                  <a:pt x="221" y="0"/>
                  <a:pt x="206" y="0"/>
                  <a:pt x="199" y="8"/>
                </a:cubicBezTo>
                <a:cubicBezTo>
                  <a:pt x="199" y="15"/>
                  <a:pt x="199" y="30"/>
                  <a:pt x="199" y="37"/>
                </a:cubicBezTo>
                <a:lnTo>
                  <a:pt x="251" y="88"/>
                </a:lnTo>
                <a:cubicBezTo>
                  <a:pt x="199" y="133"/>
                  <a:pt x="155" y="191"/>
                  <a:pt x="155" y="272"/>
                </a:cubicBezTo>
                <a:lnTo>
                  <a:pt x="618" y="272"/>
                </a:lnTo>
                <a:cubicBezTo>
                  <a:pt x="618" y="191"/>
                  <a:pt x="581" y="125"/>
                  <a:pt x="523" y="88"/>
                </a:cubicBezTo>
                <a:close/>
                <a:moveTo>
                  <a:pt x="309" y="191"/>
                </a:moveTo>
                <a:lnTo>
                  <a:pt x="273" y="191"/>
                </a:lnTo>
                <a:lnTo>
                  <a:pt x="273" y="155"/>
                </a:lnTo>
                <a:lnTo>
                  <a:pt x="309" y="155"/>
                </a:lnTo>
                <a:lnTo>
                  <a:pt x="309" y="191"/>
                </a:lnTo>
                <a:close/>
                <a:moveTo>
                  <a:pt x="501" y="191"/>
                </a:moveTo>
                <a:lnTo>
                  <a:pt x="464" y="191"/>
                </a:lnTo>
                <a:lnTo>
                  <a:pt x="464" y="155"/>
                </a:lnTo>
                <a:lnTo>
                  <a:pt x="501" y="155"/>
                </a:lnTo>
                <a:lnTo>
                  <a:pt x="501" y="191"/>
                </a:lnTo>
                <a:close/>
              </a:path>
            </a:pathLst>
          </a:custGeom>
          <a:solidFill>
            <a:srgbClr val="BFBFBF"/>
          </a:solidFill>
          <a:ln w="6350">
            <a:solidFill>
              <a:schemeClr val="bg1"/>
            </a:solidFill>
          </a:ln>
          <a:effectLst/>
        </p:spPr>
        <p:txBody>
          <a:bodyPr wrap="none" anchor="ctr"/>
          <a:lstStyle/>
          <a:p>
            <a:endParaRPr lang="en-US"/>
          </a:p>
        </p:txBody>
      </p:sp>
      <p:sp>
        <p:nvSpPr>
          <p:cNvPr id="10" name="Freeform 6"/>
          <p:cNvSpPr>
            <a:spLocks noChangeAspect="1" noChangeArrowheads="1"/>
          </p:cNvSpPr>
          <p:nvPr/>
        </p:nvSpPr>
        <p:spPr bwMode="auto">
          <a:xfrm>
            <a:off x="2689911" y="2451592"/>
            <a:ext cx="432259" cy="3657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EF3425"/>
          </a:solidFill>
          <a:ln w="6350">
            <a:solidFill>
              <a:schemeClr val="bg1"/>
            </a:solidFill>
          </a:ln>
          <a:effectLst/>
        </p:spPr>
        <p:txBody>
          <a:bodyPr wrap="none" anchor="ctr"/>
          <a:lstStyle/>
          <a:p>
            <a:endParaRPr lang="en-US"/>
          </a:p>
        </p:txBody>
      </p:sp>
      <p:sp>
        <p:nvSpPr>
          <p:cNvPr id="11" name="Freeform 8"/>
          <p:cNvSpPr>
            <a:spLocks noChangeAspect="1" noChangeArrowheads="1"/>
          </p:cNvSpPr>
          <p:nvPr/>
        </p:nvSpPr>
        <p:spPr bwMode="auto">
          <a:xfrm>
            <a:off x="4853877" y="2451592"/>
            <a:ext cx="365760" cy="365760"/>
          </a:xfrm>
          <a:custGeom>
            <a:avLst/>
            <a:gdLst>
              <a:gd name="T0" fmla="*/ 405 w 460"/>
              <a:gd name="T1" fmla="*/ 0 h 460"/>
              <a:gd name="T2" fmla="*/ 48 w 460"/>
              <a:gd name="T3" fmla="*/ 0 h 460"/>
              <a:gd name="T4" fmla="*/ 0 w 460"/>
              <a:gd name="T5" fmla="*/ 54 h 460"/>
              <a:gd name="T6" fmla="*/ 0 w 460"/>
              <a:gd name="T7" fmla="*/ 410 h 460"/>
              <a:gd name="T8" fmla="*/ 48 w 460"/>
              <a:gd name="T9" fmla="*/ 459 h 460"/>
              <a:gd name="T10" fmla="*/ 405 w 460"/>
              <a:gd name="T11" fmla="*/ 459 h 460"/>
              <a:gd name="T12" fmla="*/ 459 w 460"/>
              <a:gd name="T13" fmla="*/ 410 h 460"/>
              <a:gd name="T14" fmla="*/ 459 w 460"/>
              <a:gd name="T15" fmla="*/ 54 h 460"/>
              <a:gd name="T16" fmla="*/ 405 w 460"/>
              <a:gd name="T17" fmla="*/ 0 h 460"/>
              <a:gd name="T18" fmla="*/ 405 w 460"/>
              <a:gd name="T19" fmla="*/ 308 h 460"/>
              <a:gd name="T20" fmla="*/ 302 w 460"/>
              <a:gd name="T21" fmla="*/ 308 h 460"/>
              <a:gd name="T22" fmla="*/ 229 w 460"/>
              <a:gd name="T23" fmla="*/ 386 h 460"/>
              <a:gd name="T24" fmla="*/ 151 w 460"/>
              <a:gd name="T25" fmla="*/ 308 h 460"/>
              <a:gd name="T26" fmla="*/ 48 w 460"/>
              <a:gd name="T27" fmla="*/ 308 h 460"/>
              <a:gd name="T28" fmla="*/ 48 w 460"/>
              <a:gd name="T29" fmla="*/ 54 h 460"/>
              <a:gd name="T30" fmla="*/ 405 w 460"/>
              <a:gd name="T31" fmla="*/ 54 h 460"/>
              <a:gd name="T32" fmla="*/ 405 w 460"/>
              <a:gd name="T33" fmla="*/ 308 h 460"/>
              <a:gd name="T34" fmla="*/ 332 w 460"/>
              <a:gd name="T35" fmla="*/ 181 h 460"/>
              <a:gd name="T36" fmla="*/ 278 w 460"/>
              <a:gd name="T37" fmla="*/ 181 h 460"/>
              <a:gd name="T38" fmla="*/ 278 w 460"/>
              <a:gd name="T39" fmla="*/ 102 h 460"/>
              <a:gd name="T40" fmla="*/ 175 w 460"/>
              <a:gd name="T41" fmla="*/ 102 h 460"/>
              <a:gd name="T42" fmla="*/ 175 w 460"/>
              <a:gd name="T43" fmla="*/ 181 h 460"/>
              <a:gd name="T44" fmla="*/ 127 w 460"/>
              <a:gd name="T45" fmla="*/ 181 h 460"/>
              <a:gd name="T46" fmla="*/ 229 w 460"/>
              <a:gd name="T47" fmla="*/ 283 h 460"/>
              <a:gd name="T48" fmla="*/ 332 w 460"/>
              <a:gd name="T49" fmla="*/ 181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0" h="460">
                <a:moveTo>
                  <a:pt x="405" y="0"/>
                </a:moveTo>
                <a:lnTo>
                  <a:pt x="48" y="0"/>
                </a:lnTo>
                <a:cubicBezTo>
                  <a:pt x="19" y="0"/>
                  <a:pt x="0" y="24"/>
                  <a:pt x="0" y="54"/>
                </a:cubicBezTo>
                <a:lnTo>
                  <a:pt x="0" y="410"/>
                </a:lnTo>
                <a:cubicBezTo>
                  <a:pt x="0" y="439"/>
                  <a:pt x="19" y="459"/>
                  <a:pt x="48" y="459"/>
                </a:cubicBezTo>
                <a:lnTo>
                  <a:pt x="405" y="459"/>
                </a:lnTo>
                <a:cubicBezTo>
                  <a:pt x="434" y="459"/>
                  <a:pt x="459" y="439"/>
                  <a:pt x="459" y="410"/>
                </a:cubicBezTo>
                <a:lnTo>
                  <a:pt x="459" y="54"/>
                </a:lnTo>
                <a:cubicBezTo>
                  <a:pt x="459" y="24"/>
                  <a:pt x="434" y="0"/>
                  <a:pt x="405" y="0"/>
                </a:cubicBezTo>
                <a:close/>
                <a:moveTo>
                  <a:pt x="405" y="308"/>
                </a:moveTo>
                <a:lnTo>
                  <a:pt x="302" y="308"/>
                </a:lnTo>
                <a:cubicBezTo>
                  <a:pt x="302" y="352"/>
                  <a:pt x="273" y="386"/>
                  <a:pt x="229" y="386"/>
                </a:cubicBezTo>
                <a:cubicBezTo>
                  <a:pt x="185" y="386"/>
                  <a:pt x="151" y="352"/>
                  <a:pt x="151" y="308"/>
                </a:cubicBezTo>
                <a:lnTo>
                  <a:pt x="48" y="308"/>
                </a:lnTo>
                <a:lnTo>
                  <a:pt x="48" y="54"/>
                </a:lnTo>
                <a:lnTo>
                  <a:pt x="405" y="54"/>
                </a:lnTo>
                <a:lnTo>
                  <a:pt x="405" y="308"/>
                </a:lnTo>
                <a:close/>
                <a:moveTo>
                  <a:pt x="332" y="181"/>
                </a:moveTo>
                <a:lnTo>
                  <a:pt x="278" y="181"/>
                </a:lnTo>
                <a:lnTo>
                  <a:pt x="278" y="102"/>
                </a:lnTo>
                <a:lnTo>
                  <a:pt x="175" y="102"/>
                </a:lnTo>
                <a:lnTo>
                  <a:pt x="175" y="181"/>
                </a:lnTo>
                <a:lnTo>
                  <a:pt x="127" y="181"/>
                </a:lnTo>
                <a:lnTo>
                  <a:pt x="229" y="283"/>
                </a:lnTo>
                <a:lnTo>
                  <a:pt x="332" y="181"/>
                </a:lnTo>
                <a:close/>
              </a:path>
            </a:pathLst>
          </a:custGeom>
          <a:solidFill>
            <a:srgbClr val="8397B1"/>
          </a:solidFill>
          <a:ln w="6350">
            <a:solidFill>
              <a:schemeClr val="bg1"/>
            </a:solidFill>
          </a:ln>
          <a:effectLst/>
        </p:spPr>
        <p:txBody>
          <a:bodyPr wrap="none" anchor="ctr"/>
          <a:lstStyle/>
          <a:p>
            <a:endParaRPr lang="en-US">
              <a:solidFill>
                <a:schemeClr val="bg1"/>
              </a:solidFill>
            </a:endParaRPr>
          </a:p>
        </p:txBody>
      </p:sp>
      <p:sp>
        <p:nvSpPr>
          <p:cNvPr id="12" name="Freeform 9"/>
          <p:cNvSpPr>
            <a:spLocks noChangeAspect="1" noChangeArrowheads="1"/>
          </p:cNvSpPr>
          <p:nvPr/>
        </p:nvSpPr>
        <p:spPr bwMode="auto">
          <a:xfrm>
            <a:off x="6985211" y="2487240"/>
            <a:ext cx="359508" cy="365760"/>
          </a:xfrm>
          <a:custGeom>
            <a:avLst/>
            <a:gdLst>
              <a:gd name="T0" fmla="*/ 254 w 509"/>
              <a:gd name="T1" fmla="*/ 0 h 514"/>
              <a:gd name="T2" fmla="*/ 0 w 509"/>
              <a:gd name="T3" fmla="*/ 259 h 514"/>
              <a:gd name="T4" fmla="*/ 254 w 509"/>
              <a:gd name="T5" fmla="*/ 513 h 514"/>
              <a:gd name="T6" fmla="*/ 508 w 509"/>
              <a:gd name="T7" fmla="*/ 259 h 514"/>
              <a:gd name="T8" fmla="*/ 254 w 509"/>
              <a:gd name="T9" fmla="*/ 0 h 514"/>
              <a:gd name="T10" fmla="*/ 278 w 509"/>
              <a:gd name="T11" fmla="*/ 386 h 514"/>
              <a:gd name="T12" fmla="*/ 230 w 509"/>
              <a:gd name="T13" fmla="*/ 386 h 514"/>
              <a:gd name="T14" fmla="*/ 230 w 509"/>
              <a:gd name="T15" fmla="*/ 230 h 514"/>
              <a:gd name="T16" fmla="*/ 278 w 509"/>
              <a:gd name="T17" fmla="*/ 230 h 514"/>
              <a:gd name="T18" fmla="*/ 278 w 509"/>
              <a:gd name="T19" fmla="*/ 386 h 514"/>
              <a:gd name="T20" fmla="*/ 278 w 509"/>
              <a:gd name="T21" fmla="*/ 181 h 514"/>
              <a:gd name="T22" fmla="*/ 230 w 509"/>
              <a:gd name="T23" fmla="*/ 181 h 514"/>
              <a:gd name="T24" fmla="*/ 230 w 509"/>
              <a:gd name="T25" fmla="*/ 132 h 514"/>
              <a:gd name="T26" fmla="*/ 278 w 509"/>
              <a:gd name="T27" fmla="*/ 132 h 514"/>
              <a:gd name="T28" fmla="*/ 278 w 509"/>
              <a:gd name="T29" fmla="*/ 181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9" h="514">
                <a:moveTo>
                  <a:pt x="254" y="0"/>
                </a:moveTo>
                <a:cubicBezTo>
                  <a:pt x="112" y="0"/>
                  <a:pt x="0" y="120"/>
                  <a:pt x="0" y="259"/>
                </a:cubicBezTo>
                <a:cubicBezTo>
                  <a:pt x="0" y="398"/>
                  <a:pt x="112" y="513"/>
                  <a:pt x="254" y="513"/>
                </a:cubicBezTo>
                <a:cubicBezTo>
                  <a:pt x="396" y="513"/>
                  <a:pt x="508" y="398"/>
                  <a:pt x="508" y="259"/>
                </a:cubicBezTo>
                <a:cubicBezTo>
                  <a:pt x="508" y="120"/>
                  <a:pt x="396" y="0"/>
                  <a:pt x="254" y="0"/>
                </a:cubicBezTo>
                <a:close/>
                <a:moveTo>
                  <a:pt x="278" y="386"/>
                </a:moveTo>
                <a:lnTo>
                  <a:pt x="230" y="386"/>
                </a:lnTo>
                <a:lnTo>
                  <a:pt x="230" y="230"/>
                </a:lnTo>
                <a:lnTo>
                  <a:pt x="278" y="230"/>
                </a:lnTo>
                <a:lnTo>
                  <a:pt x="278" y="386"/>
                </a:lnTo>
                <a:close/>
                <a:moveTo>
                  <a:pt x="278" y="181"/>
                </a:moveTo>
                <a:lnTo>
                  <a:pt x="230" y="181"/>
                </a:lnTo>
                <a:lnTo>
                  <a:pt x="230" y="132"/>
                </a:lnTo>
                <a:lnTo>
                  <a:pt x="278" y="132"/>
                </a:lnTo>
                <a:lnTo>
                  <a:pt x="278" y="181"/>
                </a:lnTo>
                <a:close/>
              </a:path>
            </a:pathLst>
          </a:custGeom>
          <a:solidFill>
            <a:srgbClr val="44546B"/>
          </a:solidFill>
          <a:ln w="6350">
            <a:solidFill>
              <a:schemeClr val="bg1"/>
            </a:solidFill>
          </a:ln>
          <a:effectLst/>
        </p:spPr>
        <p:txBody>
          <a:bodyPr wrap="none" anchor="ctr"/>
          <a:lstStyle/>
          <a:p>
            <a:endParaRPr lang="en-US">
              <a:solidFill>
                <a:schemeClr val="bg1"/>
              </a:solidFill>
            </a:endParaRPr>
          </a:p>
        </p:txBody>
      </p:sp>
      <p:grpSp>
        <p:nvGrpSpPr>
          <p:cNvPr id="13" name="Group 12"/>
          <p:cNvGrpSpPr/>
          <p:nvPr/>
        </p:nvGrpSpPr>
        <p:grpSpPr>
          <a:xfrm>
            <a:off x="1808760" y="2904576"/>
            <a:ext cx="2194560" cy="1828800"/>
            <a:chOff x="9086687" y="4524476"/>
            <a:chExt cx="2280355" cy="1059891"/>
          </a:xfrm>
        </p:grpSpPr>
        <p:sp>
          <p:nvSpPr>
            <p:cNvPr id="14"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5" name="TextBox 14"/>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6" name="Group 15"/>
          <p:cNvGrpSpPr/>
          <p:nvPr/>
        </p:nvGrpSpPr>
        <p:grpSpPr>
          <a:xfrm>
            <a:off x="3939477" y="2909378"/>
            <a:ext cx="2194560" cy="1828800"/>
            <a:chOff x="9086687" y="4524476"/>
            <a:chExt cx="2280355" cy="1059891"/>
          </a:xfrm>
        </p:grpSpPr>
        <p:sp>
          <p:nvSpPr>
            <p:cNvPr id="17"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8" name="TextBox 17"/>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19" name="Group 18"/>
          <p:cNvGrpSpPr/>
          <p:nvPr/>
        </p:nvGrpSpPr>
        <p:grpSpPr>
          <a:xfrm>
            <a:off x="6070194" y="2908353"/>
            <a:ext cx="2194560" cy="1828800"/>
            <a:chOff x="9086687" y="4524476"/>
            <a:chExt cx="2280355" cy="1059891"/>
          </a:xfrm>
        </p:grpSpPr>
        <p:sp>
          <p:nvSpPr>
            <p:cNvPr id="20"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1" name="TextBox 20"/>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grpSp>
        <p:nvGrpSpPr>
          <p:cNvPr id="22" name="Group 21"/>
          <p:cNvGrpSpPr/>
          <p:nvPr/>
        </p:nvGrpSpPr>
        <p:grpSpPr>
          <a:xfrm>
            <a:off x="8211988" y="2904576"/>
            <a:ext cx="2194560" cy="1828800"/>
            <a:chOff x="9086687" y="4524476"/>
            <a:chExt cx="2280355" cy="1059891"/>
          </a:xfrm>
        </p:grpSpPr>
        <p:sp>
          <p:nvSpPr>
            <p:cNvPr id="2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4" name="TextBox 23"/>
            <p:cNvSpPr txBox="1"/>
            <p:nvPr/>
          </p:nvSpPr>
          <p:spPr>
            <a:xfrm>
              <a:off x="9086687" y="4524476"/>
              <a:ext cx="2280355" cy="214048"/>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008867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childTnLst>
                          </p:cTn>
                        </p:par>
                        <p:par>
                          <p:cTn id="18" fill="hold">
                            <p:stCondLst>
                              <p:cond delay="2500"/>
                            </p:stCondLst>
                            <p:childTnLst>
                              <p:par>
                                <p:cTn id="19" presetID="16" presetClass="entr" presetSubtype="37"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barn(outVertical)">
                                      <p:cBhvr>
                                        <p:cTn id="21" dur="500"/>
                                        <p:tgtEl>
                                          <p:spTgt spid="25"/>
                                        </p:tgtEl>
                                      </p:cBhvr>
                                    </p:animEffect>
                                  </p:childTnLst>
                                </p:cTn>
                              </p:par>
                            </p:childTnLst>
                          </p:cTn>
                        </p:par>
                        <p:par>
                          <p:cTn id="22" fill="hold">
                            <p:stCondLst>
                              <p:cond delay="3000"/>
                            </p:stCondLst>
                            <p:childTnLst>
                              <p:par>
                                <p:cTn id="23" presetID="53" presetClass="entr" presetSubtype="16"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3500"/>
                            </p:stCondLst>
                            <p:childTnLst>
                              <p:par>
                                <p:cTn id="29" presetID="42" presetClass="entr" presetSubtype="0"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53" presetClass="entr" presetSubtype="16"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p:cTn id="49" dur="500" fill="hold"/>
                                        <p:tgtEl>
                                          <p:spTgt spid="12"/>
                                        </p:tgtEl>
                                        <p:attrNameLst>
                                          <p:attrName>ppt_w</p:attrName>
                                        </p:attrNameLst>
                                      </p:cBhvr>
                                      <p:tavLst>
                                        <p:tav tm="0">
                                          <p:val>
                                            <p:fltVal val="0"/>
                                          </p:val>
                                        </p:tav>
                                        <p:tav tm="100000">
                                          <p:val>
                                            <p:strVal val="#ppt_w"/>
                                          </p:val>
                                        </p:tav>
                                      </p:tavLst>
                                    </p:anim>
                                    <p:anim calcmode="lin" valueType="num">
                                      <p:cBhvr>
                                        <p:cTn id="50" dur="500" fill="hold"/>
                                        <p:tgtEl>
                                          <p:spTgt spid="12"/>
                                        </p:tgtEl>
                                        <p:attrNameLst>
                                          <p:attrName>ppt_h</p:attrName>
                                        </p:attrNameLst>
                                      </p:cBhvr>
                                      <p:tavLst>
                                        <p:tav tm="0">
                                          <p:val>
                                            <p:fltVal val="0"/>
                                          </p:val>
                                        </p:tav>
                                        <p:tav tm="100000">
                                          <p:val>
                                            <p:strVal val="#ppt_h"/>
                                          </p:val>
                                        </p:tav>
                                      </p:tavLst>
                                    </p:anim>
                                    <p:animEffect transition="in" filter="fade">
                                      <p:cBhvr>
                                        <p:cTn id="51" dur="500"/>
                                        <p:tgtEl>
                                          <p:spTgt spid="12"/>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53" presetClass="entr" presetSubtype="16"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childTnLst>
                                </p:cTn>
                              </p:par>
                            </p:childTnLst>
                          </p:cTn>
                        </p:par>
                        <p:par>
                          <p:cTn id="64" fill="hold">
                            <p:stCondLst>
                              <p:cond delay="8000"/>
                            </p:stCondLst>
                            <p:childTnLst>
                              <p:par>
                                <p:cTn id="65" presetID="42" presetClass="entr" presetSubtype="0" fill="hold"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fade">
                                      <p:cBhvr>
                                        <p:cTn id="67" dur="1000"/>
                                        <p:tgtEl>
                                          <p:spTgt spid="22"/>
                                        </p:tgtEl>
                                      </p:cBhvr>
                                    </p:animEffect>
                                    <p:anim calcmode="lin" valueType="num">
                                      <p:cBhvr>
                                        <p:cTn id="68" dur="1000" fill="hold"/>
                                        <p:tgtEl>
                                          <p:spTgt spid="22"/>
                                        </p:tgtEl>
                                        <p:attrNameLst>
                                          <p:attrName>ppt_x</p:attrName>
                                        </p:attrNameLst>
                                      </p:cBhvr>
                                      <p:tavLst>
                                        <p:tav tm="0">
                                          <p:val>
                                            <p:strVal val="#ppt_x"/>
                                          </p:val>
                                        </p:tav>
                                        <p:tav tm="100000">
                                          <p:val>
                                            <p:strVal val="#ppt_x"/>
                                          </p:val>
                                        </p:tav>
                                      </p:tavLst>
                                    </p:anim>
                                    <p:anim calcmode="lin" valueType="num">
                                      <p:cBhvr>
                                        <p:cTn id="69" dur="1000" fill="hold"/>
                                        <p:tgtEl>
                                          <p:spTgt spid="22"/>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42" presetClass="entr" presetSubtype="0" fill="hold" grpId="0" nodeType="afterEffect">
                                  <p:stCondLst>
                                    <p:cond delay="0"/>
                                  </p:stCondLst>
                                  <p:childTnLst>
                                    <p:set>
                                      <p:cBhvr>
                                        <p:cTn id="72" dur="1" fill="hold">
                                          <p:stCondLst>
                                            <p:cond delay="0"/>
                                          </p:stCondLst>
                                        </p:cTn>
                                        <p:tgtEl>
                                          <p:spTgt spid="8"/>
                                        </p:tgtEl>
                                        <p:attrNameLst>
                                          <p:attrName>style.visibility</p:attrName>
                                        </p:attrNameLst>
                                      </p:cBhvr>
                                      <p:to>
                                        <p:strVal val="visible"/>
                                      </p:to>
                                    </p:set>
                                    <p:animEffect transition="in" filter="fade">
                                      <p:cBhvr>
                                        <p:cTn id="73" dur="1000"/>
                                        <p:tgtEl>
                                          <p:spTgt spid="8"/>
                                        </p:tgtEl>
                                      </p:cBhvr>
                                    </p:animEffect>
                                    <p:anim calcmode="lin" valueType="num">
                                      <p:cBhvr>
                                        <p:cTn id="74" dur="1000" fill="hold"/>
                                        <p:tgtEl>
                                          <p:spTgt spid="8"/>
                                        </p:tgtEl>
                                        <p:attrNameLst>
                                          <p:attrName>ppt_x</p:attrName>
                                        </p:attrNameLst>
                                      </p:cBhvr>
                                      <p:tavLst>
                                        <p:tav tm="0">
                                          <p:val>
                                            <p:strVal val="#ppt_x"/>
                                          </p:val>
                                        </p:tav>
                                        <p:tav tm="100000">
                                          <p:val>
                                            <p:strVal val="#ppt_x"/>
                                          </p:val>
                                        </p:tav>
                                      </p:tavLst>
                                    </p:anim>
                                    <p:anim calcmode="lin" valueType="num">
                                      <p:cBhvr>
                                        <p:cTn id="75"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4" grpId="0"/>
      <p:bldP spid="7" grpId="0"/>
      <p:bldP spid="8" grpId="0"/>
      <p:bldP spid="9" grpId="0" animBg="1"/>
      <p:bldP spid="10" grpId="0" animBg="1"/>
      <p:bldP spid="11" grpId="0" animBg="1"/>
      <p:bldP spid="1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24" name="Down Arrow 23"/>
          <p:cNvSpPr/>
          <p:nvPr/>
        </p:nvSpPr>
        <p:spPr>
          <a:xfrm>
            <a:off x="8846843" y="1898312"/>
            <a:ext cx="2472192" cy="3302799"/>
          </a:xfrm>
          <a:prstGeom prst="downArrow">
            <a:avLst>
              <a:gd name="adj1" fmla="val 100000"/>
              <a:gd name="adj2" fmla="val 35829"/>
            </a:avLst>
          </a:prstGeom>
          <a:solidFill>
            <a:srgbClr val="333E5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Down Arrow 26"/>
          <p:cNvSpPr/>
          <p:nvPr/>
        </p:nvSpPr>
        <p:spPr>
          <a:xfrm>
            <a:off x="3539659" y="1892814"/>
            <a:ext cx="2472192" cy="3302799"/>
          </a:xfrm>
          <a:prstGeom prst="downArrow">
            <a:avLst>
              <a:gd name="adj1" fmla="val 100000"/>
              <a:gd name="adj2" fmla="val 34695"/>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Down Arrow 33"/>
          <p:cNvSpPr/>
          <p:nvPr/>
        </p:nvSpPr>
        <p:spPr>
          <a:xfrm>
            <a:off x="886068" y="1892814"/>
            <a:ext cx="2472192" cy="3302799"/>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FontAwesome" pitchFamily="2"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FontAwesome" pitchFamily="2" charset="0"/>
            </a:endParaRP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FontAwesome" pitchFamily="2"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6" name="TextBox 35"/>
          <p:cNvSpPr txBox="1"/>
          <p:nvPr/>
        </p:nvSpPr>
        <p:spPr>
          <a:xfrm>
            <a:off x="8803747" y="2580103"/>
            <a:ext cx="2479833" cy="1928220"/>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1564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1000"/>
                                        <p:tgtEl>
                                          <p:spTgt spid="22"/>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500"/>
                            </p:stCondLst>
                            <p:childTnLst>
                              <p:par>
                                <p:cTn id="13" presetID="2" presetClass="entr" presetSubtype="4" accel="50000" decel="5000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1000" fill="hold"/>
                                        <p:tgtEl>
                                          <p:spTgt spid="34"/>
                                        </p:tgtEl>
                                        <p:attrNameLst>
                                          <p:attrName>ppt_x</p:attrName>
                                        </p:attrNameLst>
                                      </p:cBhvr>
                                      <p:tavLst>
                                        <p:tav tm="0">
                                          <p:val>
                                            <p:strVal val="#ppt_x"/>
                                          </p:val>
                                        </p:tav>
                                        <p:tav tm="100000">
                                          <p:val>
                                            <p:strVal val="#ppt_x"/>
                                          </p:val>
                                        </p:tav>
                                      </p:tavLst>
                                    </p:anim>
                                    <p:anim calcmode="lin" valueType="num">
                                      <p:cBhvr additive="base">
                                        <p:cTn id="16" dur="1000" fill="hold"/>
                                        <p:tgtEl>
                                          <p:spTgt spid="34"/>
                                        </p:tgtEl>
                                        <p:attrNameLst>
                                          <p:attrName>ppt_y</p:attrName>
                                        </p:attrNameLst>
                                      </p:cBhvr>
                                      <p:tavLst>
                                        <p:tav tm="0">
                                          <p:val>
                                            <p:strVal val="1+#ppt_h/2"/>
                                          </p:val>
                                        </p:tav>
                                        <p:tav tm="100000">
                                          <p:val>
                                            <p:strVal val="#ppt_y"/>
                                          </p:val>
                                        </p:tav>
                                      </p:tavLst>
                                    </p:anim>
                                  </p:childTnLst>
                                </p:cTn>
                              </p:par>
                              <p:par>
                                <p:cTn id="17" presetID="2" presetClass="entr" presetSubtype="1" accel="50000" decel="50000" fill="hold" grpId="0" nodeType="with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1000" fill="hold"/>
                                        <p:tgtEl>
                                          <p:spTgt spid="41"/>
                                        </p:tgtEl>
                                        <p:attrNameLst>
                                          <p:attrName>ppt_x</p:attrName>
                                        </p:attrNameLst>
                                      </p:cBhvr>
                                      <p:tavLst>
                                        <p:tav tm="0">
                                          <p:val>
                                            <p:strVal val="#ppt_x"/>
                                          </p:val>
                                        </p:tav>
                                        <p:tav tm="100000">
                                          <p:val>
                                            <p:strVal val="#ppt_x"/>
                                          </p:val>
                                        </p:tav>
                                      </p:tavLst>
                                    </p:anim>
                                    <p:anim calcmode="lin" valueType="num">
                                      <p:cBhvr additive="base">
                                        <p:cTn id="20" dur="1000" fill="hold"/>
                                        <p:tgtEl>
                                          <p:spTgt spid="41"/>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wipe(up)">
                                      <p:cBhvr>
                                        <p:cTn id="24" dur="500"/>
                                        <p:tgtEl>
                                          <p:spTgt spid="32"/>
                                        </p:tgtEl>
                                      </p:cBhvr>
                                    </p:animEffect>
                                  </p:childTnLst>
                                </p:cTn>
                              </p:par>
                            </p:childTnLst>
                          </p:cTn>
                        </p:par>
                        <p:par>
                          <p:cTn id="25" fill="hold">
                            <p:stCondLst>
                              <p:cond delay="3000"/>
                            </p:stCondLst>
                            <p:childTnLst>
                              <p:par>
                                <p:cTn id="26" presetID="2" presetClass="entr" presetSubtype="4" accel="50000" decel="50000"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additive="base">
                                        <p:cTn id="28" dur="1000" fill="hold"/>
                                        <p:tgtEl>
                                          <p:spTgt spid="27"/>
                                        </p:tgtEl>
                                        <p:attrNameLst>
                                          <p:attrName>ppt_x</p:attrName>
                                        </p:attrNameLst>
                                      </p:cBhvr>
                                      <p:tavLst>
                                        <p:tav tm="0">
                                          <p:val>
                                            <p:strVal val="#ppt_x"/>
                                          </p:val>
                                        </p:tav>
                                        <p:tav tm="100000">
                                          <p:val>
                                            <p:strVal val="#ppt_x"/>
                                          </p:val>
                                        </p:tav>
                                      </p:tavLst>
                                    </p:anim>
                                    <p:anim calcmode="lin" valueType="num">
                                      <p:cBhvr additive="base">
                                        <p:cTn id="29" dur="1000" fill="hold"/>
                                        <p:tgtEl>
                                          <p:spTgt spid="27"/>
                                        </p:tgtEl>
                                        <p:attrNameLst>
                                          <p:attrName>ppt_y</p:attrName>
                                        </p:attrNameLst>
                                      </p:cBhvr>
                                      <p:tavLst>
                                        <p:tav tm="0">
                                          <p:val>
                                            <p:strVal val="1+#ppt_h/2"/>
                                          </p:val>
                                        </p:tav>
                                        <p:tav tm="100000">
                                          <p:val>
                                            <p:strVal val="#ppt_y"/>
                                          </p:val>
                                        </p:tav>
                                      </p:tavLst>
                                    </p:anim>
                                  </p:childTnLst>
                                </p:cTn>
                              </p:par>
                              <p:par>
                                <p:cTn id="30" presetID="2" presetClass="entr" presetSubtype="1" accel="50000" decel="50000" fill="hold" grpId="0" nodeType="withEffect">
                                  <p:stCondLst>
                                    <p:cond delay="0"/>
                                  </p:stCondLst>
                                  <p:childTnLst>
                                    <p:set>
                                      <p:cBhvr>
                                        <p:cTn id="31" dur="1" fill="hold">
                                          <p:stCondLst>
                                            <p:cond delay="0"/>
                                          </p:stCondLst>
                                        </p:cTn>
                                        <p:tgtEl>
                                          <p:spTgt spid="43"/>
                                        </p:tgtEl>
                                        <p:attrNameLst>
                                          <p:attrName>style.visibility</p:attrName>
                                        </p:attrNameLst>
                                      </p:cBhvr>
                                      <p:to>
                                        <p:strVal val="visible"/>
                                      </p:to>
                                    </p:set>
                                    <p:anim calcmode="lin" valueType="num">
                                      <p:cBhvr additive="base">
                                        <p:cTn id="32" dur="1000" fill="hold"/>
                                        <p:tgtEl>
                                          <p:spTgt spid="43"/>
                                        </p:tgtEl>
                                        <p:attrNameLst>
                                          <p:attrName>ppt_x</p:attrName>
                                        </p:attrNameLst>
                                      </p:cBhvr>
                                      <p:tavLst>
                                        <p:tav tm="0">
                                          <p:val>
                                            <p:strVal val="#ppt_x"/>
                                          </p:val>
                                        </p:tav>
                                        <p:tav tm="100000">
                                          <p:val>
                                            <p:strVal val="#ppt_x"/>
                                          </p:val>
                                        </p:tav>
                                      </p:tavLst>
                                    </p:anim>
                                    <p:anim calcmode="lin" valueType="num">
                                      <p:cBhvr additive="base">
                                        <p:cTn id="33" dur="1000" fill="hold"/>
                                        <p:tgtEl>
                                          <p:spTgt spid="43"/>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4500"/>
                            </p:stCondLst>
                            <p:childTnLst>
                              <p:par>
                                <p:cTn id="39" presetID="2" presetClass="entr" presetSubtype="4" accel="50000" decel="50000"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1000" fill="hold"/>
                                        <p:tgtEl>
                                          <p:spTgt spid="16"/>
                                        </p:tgtEl>
                                        <p:attrNameLst>
                                          <p:attrName>ppt_x</p:attrName>
                                        </p:attrNameLst>
                                      </p:cBhvr>
                                      <p:tavLst>
                                        <p:tav tm="0">
                                          <p:val>
                                            <p:strVal val="#ppt_x"/>
                                          </p:val>
                                        </p:tav>
                                        <p:tav tm="100000">
                                          <p:val>
                                            <p:strVal val="#ppt_x"/>
                                          </p:val>
                                        </p:tav>
                                      </p:tavLst>
                                    </p:anim>
                                    <p:anim calcmode="lin" valueType="num">
                                      <p:cBhvr additive="base">
                                        <p:cTn id="42" dur="1000" fill="hold"/>
                                        <p:tgtEl>
                                          <p:spTgt spid="16"/>
                                        </p:tgtEl>
                                        <p:attrNameLst>
                                          <p:attrName>ppt_y</p:attrName>
                                        </p:attrNameLst>
                                      </p:cBhvr>
                                      <p:tavLst>
                                        <p:tav tm="0">
                                          <p:val>
                                            <p:strVal val="1+#ppt_h/2"/>
                                          </p:val>
                                        </p:tav>
                                        <p:tav tm="100000">
                                          <p:val>
                                            <p:strVal val="#ppt_y"/>
                                          </p:val>
                                        </p:tav>
                                      </p:tavLst>
                                    </p:anim>
                                  </p:childTnLst>
                                </p:cTn>
                              </p:par>
                              <p:par>
                                <p:cTn id="43" presetID="2" presetClass="entr" presetSubtype="1" accel="50000" decel="50000" fill="hold" grpId="0" nodeType="with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additive="base">
                                        <p:cTn id="45" dur="1000" fill="hold"/>
                                        <p:tgtEl>
                                          <p:spTgt spid="18"/>
                                        </p:tgtEl>
                                        <p:attrNameLst>
                                          <p:attrName>ppt_x</p:attrName>
                                        </p:attrNameLst>
                                      </p:cBhvr>
                                      <p:tavLst>
                                        <p:tav tm="0">
                                          <p:val>
                                            <p:strVal val="#ppt_x"/>
                                          </p:val>
                                        </p:tav>
                                        <p:tav tm="100000">
                                          <p:val>
                                            <p:strVal val="#ppt_x"/>
                                          </p:val>
                                        </p:tav>
                                      </p:tavLst>
                                    </p:anim>
                                    <p:anim calcmode="lin" valueType="num">
                                      <p:cBhvr additive="base">
                                        <p:cTn id="46" dur="1000" fill="hold"/>
                                        <p:tgtEl>
                                          <p:spTgt spid="18"/>
                                        </p:tgtEl>
                                        <p:attrNameLst>
                                          <p:attrName>ppt_y</p:attrName>
                                        </p:attrNameLst>
                                      </p:cBhvr>
                                      <p:tavLst>
                                        <p:tav tm="0">
                                          <p:val>
                                            <p:strVal val="0-#ppt_h/2"/>
                                          </p:val>
                                        </p:tav>
                                        <p:tav tm="100000">
                                          <p:val>
                                            <p:strVal val="#ppt_y"/>
                                          </p:val>
                                        </p:tav>
                                      </p:tavLst>
                                    </p:anim>
                                  </p:childTnLst>
                                </p:cTn>
                              </p:par>
                            </p:childTnLst>
                          </p:cTn>
                        </p:par>
                        <p:par>
                          <p:cTn id="47" fill="hold">
                            <p:stCondLst>
                              <p:cond delay="5500"/>
                            </p:stCondLst>
                            <p:childTnLst>
                              <p:par>
                                <p:cTn id="48" presetID="22" presetClass="entr" presetSubtype="1" fill="hold" grpId="0" nodeType="afterEffect">
                                  <p:stCondLst>
                                    <p:cond delay="0"/>
                                  </p:stCondLst>
                                  <p:childTnLst>
                                    <p:set>
                                      <p:cBhvr>
                                        <p:cTn id="49" dur="1" fill="hold">
                                          <p:stCondLst>
                                            <p:cond delay="0"/>
                                          </p:stCondLst>
                                        </p:cTn>
                                        <p:tgtEl>
                                          <p:spTgt spid="35"/>
                                        </p:tgtEl>
                                        <p:attrNameLst>
                                          <p:attrName>style.visibility</p:attrName>
                                        </p:attrNameLst>
                                      </p:cBhvr>
                                      <p:to>
                                        <p:strVal val="visible"/>
                                      </p:to>
                                    </p:set>
                                    <p:animEffect transition="in" filter="wipe(up)">
                                      <p:cBhvr>
                                        <p:cTn id="50" dur="500"/>
                                        <p:tgtEl>
                                          <p:spTgt spid="35"/>
                                        </p:tgtEl>
                                      </p:cBhvr>
                                    </p:animEffect>
                                  </p:childTnLst>
                                </p:cTn>
                              </p:par>
                            </p:childTnLst>
                          </p:cTn>
                        </p:par>
                        <p:par>
                          <p:cTn id="51" fill="hold">
                            <p:stCondLst>
                              <p:cond delay="6000"/>
                            </p:stCondLst>
                            <p:childTnLst>
                              <p:par>
                                <p:cTn id="52" presetID="2" presetClass="entr" presetSubtype="4" accel="50000" decel="5000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ppt_x"/>
                                          </p:val>
                                        </p:tav>
                                        <p:tav tm="100000">
                                          <p:val>
                                            <p:strVal val="#ppt_x"/>
                                          </p:val>
                                        </p:tav>
                                      </p:tavLst>
                                    </p:anim>
                                    <p:anim calcmode="lin" valueType="num">
                                      <p:cBhvr additive="base">
                                        <p:cTn id="55" dur="1000" fill="hold"/>
                                        <p:tgtEl>
                                          <p:spTgt spid="24"/>
                                        </p:tgtEl>
                                        <p:attrNameLst>
                                          <p:attrName>ppt_y</p:attrName>
                                        </p:attrNameLst>
                                      </p:cBhvr>
                                      <p:tavLst>
                                        <p:tav tm="0">
                                          <p:val>
                                            <p:strVal val="1+#ppt_h/2"/>
                                          </p:val>
                                        </p:tav>
                                        <p:tav tm="100000">
                                          <p:val>
                                            <p:strVal val="#ppt_y"/>
                                          </p:val>
                                        </p:tav>
                                      </p:tavLst>
                                    </p:anim>
                                  </p:childTnLst>
                                </p:cTn>
                              </p:par>
                              <p:par>
                                <p:cTn id="56" presetID="2" presetClass="entr" presetSubtype="1" accel="50000" decel="50000"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additive="base">
                                        <p:cTn id="58" dur="1000" fill="hold"/>
                                        <p:tgtEl>
                                          <p:spTgt spid="21"/>
                                        </p:tgtEl>
                                        <p:attrNameLst>
                                          <p:attrName>ppt_x</p:attrName>
                                        </p:attrNameLst>
                                      </p:cBhvr>
                                      <p:tavLst>
                                        <p:tav tm="0">
                                          <p:val>
                                            <p:strVal val="#ppt_x"/>
                                          </p:val>
                                        </p:tav>
                                        <p:tav tm="100000">
                                          <p:val>
                                            <p:strVal val="#ppt_x"/>
                                          </p:val>
                                        </p:tav>
                                      </p:tavLst>
                                    </p:anim>
                                    <p:anim calcmode="lin" valueType="num">
                                      <p:cBhvr additive="base">
                                        <p:cTn id="59" dur="1000" fill="hold"/>
                                        <p:tgtEl>
                                          <p:spTgt spid="21"/>
                                        </p:tgtEl>
                                        <p:attrNameLst>
                                          <p:attrName>ppt_y</p:attrName>
                                        </p:attrNameLst>
                                      </p:cBhvr>
                                      <p:tavLst>
                                        <p:tav tm="0">
                                          <p:val>
                                            <p:strVal val="0-#ppt_h/2"/>
                                          </p:val>
                                        </p:tav>
                                        <p:tav tm="100000">
                                          <p:val>
                                            <p:strVal val="#ppt_y"/>
                                          </p:val>
                                        </p:tav>
                                      </p:tavLst>
                                    </p:anim>
                                  </p:childTnLst>
                                </p:cTn>
                              </p:par>
                            </p:childTnLst>
                          </p:cTn>
                        </p:par>
                        <p:par>
                          <p:cTn id="60" fill="hold">
                            <p:stCondLst>
                              <p:cond delay="7000"/>
                            </p:stCondLst>
                            <p:childTnLst>
                              <p:par>
                                <p:cTn id="61" presetID="22" presetClass="entr" presetSubtype="1"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wipe(up)">
                                      <p:cBhvr>
                                        <p:cTn id="63" dur="500"/>
                                        <p:tgtEl>
                                          <p:spTgt spid="36"/>
                                        </p:tgtEl>
                                      </p:cBhvr>
                                    </p:animEffect>
                                  </p:childTnLst>
                                </p:cTn>
                              </p:par>
                            </p:childTnLst>
                          </p:cTn>
                        </p:par>
                        <p:par>
                          <p:cTn id="64" fill="hold">
                            <p:stCondLst>
                              <p:cond delay="7500"/>
                            </p:stCondLst>
                            <p:childTnLst>
                              <p:par>
                                <p:cTn id="65" presetID="17" presetClass="entr" presetSubtype="10" fill="hold" nodeType="after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500" fill="hold"/>
                                        <p:tgtEl>
                                          <p:spTgt spid="29"/>
                                        </p:tgtEl>
                                        <p:attrNameLst>
                                          <p:attrName>ppt_w</p:attrName>
                                        </p:attrNameLst>
                                      </p:cBhvr>
                                      <p:tavLst>
                                        <p:tav tm="0">
                                          <p:val>
                                            <p:fltVal val="0"/>
                                          </p:val>
                                        </p:tav>
                                        <p:tav tm="100000">
                                          <p:val>
                                            <p:strVal val="#ppt_w"/>
                                          </p:val>
                                        </p:tav>
                                      </p:tavLst>
                                    </p:anim>
                                    <p:anim calcmode="lin" valueType="num">
                                      <p:cBhvr>
                                        <p:cTn id="68"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7" grpId="0" animBg="1"/>
      <p:bldP spid="34" grpId="0" animBg="1"/>
      <p:bldP spid="41" grpId="0" animBg="1"/>
      <p:bldP spid="43" grpId="0" animBg="1"/>
      <p:bldP spid="16" grpId="0" animBg="1"/>
      <p:bldP spid="18" grpId="0" animBg="1"/>
      <p:bldP spid="21" grpId="0" animBg="1"/>
      <p:bldP spid="32" grpId="0"/>
      <p:bldP spid="33" grpId="0"/>
      <p:bldP spid="35" grpId="0"/>
      <p:bldP spid="36" grpId="0"/>
      <p:bldP spid="22" grpId="0"/>
      <p:bldP spid="2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Rectangle 10"/>
          <p:cNvSpPr/>
          <p:nvPr/>
        </p:nvSpPr>
        <p:spPr>
          <a:xfrm>
            <a:off x="0" y="-2"/>
            <a:ext cx="3872089" cy="6858002"/>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7253" y="866619"/>
            <a:ext cx="5029200" cy="5124761"/>
          </a:xfrm>
          <a:prstGeom prst="rect">
            <a:avLst/>
          </a:prstGeom>
        </p:spPr>
      </p:pic>
      <p:sp>
        <p:nvSpPr>
          <p:cNvPr id="10" name="Freeform 9"/>
          <p:cNvSpPr>
            <a:spLocks noChangeAspect="1"/>
          </p:cNvSpPr>
          <p:nvPr/>
        </p:nvSpPr>
        <p:spPr>
          <a:xfrm rot="485166">
            <a:off x="593808" y="1944939"/>
            <a:ext cx="1643613" cy="1828800"/>
          </a:xfrm>
          <a:custGeom>
            <a:avLst/>
            <a:gdLst>
              <a:gd name="connsiteX0" fmla="*/ 335407 w 1587737"/>
              <a:gd name="connsiteY0" fmla="*/ 5354 h 1766628"/>
              <a:gd name="connsiteX1" fmla="*/ 1587737 w 1587737"/>
              <a:gd name="connsiteY1" fmla="*/ 0 h 1766628"/>
              <a:gd name="connsiteX2" fmla="*/ 1310651 w 1587737"/>
              <a:gd name="connsiteY2" fmla="*/ 1766628 h 1766628"/>
              <a:gd name="connsiteX3" fmla="*/ 0 w 1587737"/>
              <a:gd name="connsiteY3" fmla="*/ 1679421 h 1766628"/>
            </a:gdLst>
            <a:ahLst/>
            <a:cxnLst>
              <a:cxn ang="0">
                <a:pos x="connsiteX0" y="connsiteY0"/>
              </a:cxn>
              <a:cxn ang="0">
                <a:pos x="connsiteX1" y="connsiteY1"/>
              </a:cxn>
              <a:cxn ang="0">
                <a:pos x="connsiteX2" y="connsiteY2"/>
              </a:cxn>
              <a:cxn ang="0">
                <a:pos x="connsiteX3" y="connsiteY3"/>
              </a:cxn>
            </a:cxnLst>
            <a:rect l="l" t="t" r="r" b="b"/>
            <a:pathLst>
              <a:path w="1587737" h="1766628">
                <a:moveTo>
                  <a:pt x="335407" y="5354"/>
                </a:moveTo>
                <a:lnTo>
                  <a:pt x="1587737" y="0"/>
                </a:lnTo>
                <a:lnTo>
                  <a:pt x="1310651" y="1766628"/>
                </a:lnTo>
                <a:lnTo>
                  <a:pt x="0" y="1679421"/>
                </a:lnTo>
                <a:close/>
              </a:path>
            </a:pathLst>
          </a:custGeom>
          <a:blipFill>
            <a:blip r:embed="rId4"/>
            <a:stretch>
              <a:fillRect/>
            </a:stretch>
          </a:blipFill>
          <a:ln w="635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10"/>
          <p:cNvSpPr txBox="1">
            <a:spLocks noChangeArrowheads="1"/>
          </p:cNvSpPr>
          <p:nvPr/>
        </p:nvSpPr>
        <p:spPr bwMode="auto">
          <a:xfrm>
            <a:off x="8726312" y="1074575"/>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1" name="Group 30"/>
          <p:cNvGrpSpPr/>
          <p:nvPr/>
        </p:nvGrpSpPr>
        <p:grpSpPr>
          <a:xfrm>
            <a:off x="8093534" y="1164886"/>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3" name="Text Box 10"/>
          <p:cNvSpPr txBox="1">
            <a:spLocks noChangeArrowheads="1"/>
          </p:cNvSpPr>
          <p:nvPr/>
        </p:nvSpPr>
        <p:spPr bwMode="auto">
          <a:xfrm>
            <a:off x="8726312" y="2913007"/>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5" name="Text Box 10"/>
          <p:cNvSpPr txBox="1">
            <a:spLocks noChangeArrowheads="1"/>
          </p:cNvSpPr>
          <p:nvPr/>
        </p:nvSpPr>
        <p:spPr bwMode="auto">
          <a:xfrm>
            <a:off x="8726312" y="4751439"/>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grpSp>
        <p:nvGrpSpPr>
          <p:cNvPr id="32" name="Group 31"/>
          <p:cNvGrpSpPr/>
          <p:nvPr/>
        </p:nvGrpSpPr>
        <p:grpSpPr>
          <a:xfrm>
            <a:off x="8093534" y="3003318"/>
            <a:ext cx="548640" cy="548640"/>
            <a:chOff x="8093534" y="3003318"/>
            <a:chExt cx="548640" cy="548640"/>
          </a:xfrm>
        </p:grpSpPr>
        <p:sp>
          <p:nvSpPr>
            <p:cNvPr id="22" name="Oval 21"/>
            <p:cNvSpPr>
              <a:spLocks noChangeAspect="1"/>
            </p:cNvSpPr>
            <p:nvPr/>
          </p:nvSpPr>
          <p:spPr>
            <a:xfrm>
              <a:off x="8093534" y="3003318"/>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33" name="Group 32"/>
          <p:cNvGrpSpPr/>
          <p:nvPr/>
        </p:nvGrpSpPr>
        <p:grpSpPr>
          <a:xfrm>
            <a:off x="8093534" y="4841750"/>
            <a:ext cx="548640" cy="548640"/>
            <a:chOff x="8093534" y="4841750"/>
            <a:chExt cx="548640" cy="548640"/>
          </a:xfrm>
        </p:grpSpPr>
        <p:sp>
          <p:nvSpPr>
            <p:cNvPr id="24" name="Oval 23"/>
            <p:cNvSpPr>
              <a:spLocks noChangeAspect="1"/>
            </p:cNvSpPr>
            <p:nvPr/>
          </p:nvSpPr>
          <p:spPr>
            <a:xfrm>
              <a:off x="8093534" y="4841750"/>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sp>
        <p:nvSpPr>
          <p:cNvPr id="26" name="TextBox 25"/>
          <p:cNvSpPr txBox="1"/>
          <p:nvPr/>
        </p:nvSpPr>
        <p:spPr>
          <a:xfrm>
            <a:off x="4575650" y="789349"/>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30" name="Group 29"/>
          <p:cNvGrpSpPr/>
          <p:nvPr/>
        </p:nvGrpSpPr>
        <p:grpSpPr>
          <a:xfrm>
            <a:off x="4575651" y="3131130"/>
            <a:ext cx="2958025" cy="2787417"/>
            <a:chOff x="4575651" y="2685656"/>
            <a:chExt cx="2958025" cy="2787417"/>
          </a:xfrm>
        </p:grpSpPr>
        <p:sp>
          <p:nvSpPr>
            <p:cNvPr id="27" name="TextBox 26"/>
            <p:cNvSpPr txBox="1"/>
            <p:nvPr/>
          </p:nvSpPr>
          <p:spPr>
            <a:xfrm>
              <a:off x="4575651" y="2685656"/>
              <a:ext cx="261059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8" name="TextBox 27"/>
            <p:cNvSpPr txBox="1"/>
            <p:nvPr/>
          </p:nvSpPr>
          <p:spPr>
            <a:xfrm>
              <a:off x="4575651" y="3441748"/>
              <a:ext cx="2958025"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cxnSp>
          <p:nvCxnSpPr>
            <p:cNvPr id="29" name="Straight Connector 28"/>
            <p:cNvCxnSpPr/>
            <p:nvPr/>
          </p:nvCxnSpPr>
          <p:spPr>
            <a:xfrm>
              <a:off x="4832873" y="3161885"/>
              <a:ext cx="1371600" cy="2117"/>
            </a:xfrm>
            <a:prstGeom prst="line">
              <a:avLst/>
            </a:prstGeom>
            <a:ln w="19050">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7792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wipe(up)">
                                      <p:cBhvr>
                                        <p:cTn id="23" dur="500"/>
                                        <p:tgtEl>
                                          <p:spTgt spid="26"/>
                                        </p:tgtEl>
                                      </p:cBhvr>
                                    </p:animEffect>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3" presetClass="entr" presetSubtype="528" fill="hold" nodeType="afterEffect">
                                  <p:stCondLst>
                                    <p:cond delay="0"/>
                                  </p:stCondLst>
                                  <p:childTnLst>
                                    <p:set>
                                      <p:cBhvr>
                                        <p:cTn id="32" dur="1" fill="hold">
                                          <p:stCondLst>
                                            <p:cond delay="0"/>
                                          </p:stCondLst>
                                        </p:cTn>
                                        <p:tgtEl>
                                          <p:spTgt spid="31"/>
                                        </p:tgtEl>
                                        <p:attrNameLst>
                                          <p:attrName>style.visibility</p:attrName>
                                        </p:attrNameLst>
                                      </p:cBhvr>
                                      <p:to>
                                        <p:strVal val="visible"/>
                                      </p:to>
                                    </p:set>
                                    <p:anim calcmode="lin" valueType="num">
                                      <p:cBhvr>
                                        <p:cTn id="33" dur="500" fill="hold"/>
                                        <p:tgtEl>
                                          <p:spTgt spid="31"/>
                                        </p:tgtEl>
                                        <p:attrNameLst>
                                          <p:attrName>ppt_w</p:attrName>
                                        </p:attrNameLst>
                                      </p:cBhvr>
                                      <p:tavLst>
                                        <p:tav tm="0">
                                          <p:val>
                                            <p:fltVal val="0"/>
                                          </p:val>
                                        </p:tav>
                                        <p:tav tm="100000">
                                          <p:val>
                                            <p:strVal val="#ppt_w"/>
                                          </p:val>
                                        </p:tav>
                                      </p:tavLst>
                                    </p:anim>
                                    <p:anim calcmode="lin" valueType="num">
                                      <p:cBhvr>
                                        <p:cTn id="34" dur="500" fill="hold"/>
                                        <p:tgtEl>
                                          <p:spTgt spid="31"/>
                                        </p:tgtEl>
                                        <p:attrNameLst>
                                          <p:attrName>ppt_h</p:attrName>
                                        </p:attrNameLst>
                                      </p:cBhvr>
                                      <p:tavLst>
                                        <p:tav tm="0">
                                          <p:val>
                                            <p:fltVal val="0"/>
                                          </p:val>
                                        </p:tav>
                                        <p:tav tm="100000">
                                          <p:val>
                                            <p:strVal val="#ppt_h"/>
                                          </p:val>
                                        </p:tav>
                                      </p:tavLst>
                                    </p:anim>
                                    <p:anim calcmode="lin" valueType="num">
                                      <p:cBhvr>
                                        <p:cTn id="35" dur="500" fill="hold"/>
                                        <p:tgtEl>
                                          <p:spTgt spid="31"/>
                                        </p:tgtEl>
                                        <p:attrNameLst>
                                          <p:attrName>ppt_x</p:attrName>
                                        </p:attrNameLst>
                                      </p:cBhvr>
                                      <p:tavLst>
                                        <p:tav tm="0">
                                          <p:val>
                                            <p:fltVal val="0.5"/>
                                          </p:val>
                                        </p:tav>
                                        <p:tav tm="100000">
                                          <p:val>
                                            <p:strVal val="#ppt_x"/>
                                          </p:val>
                                        </p:tav>
                                      </p:tavLst>
                                    </p:anim>
                                    <p:anim calcmode="lin" valueType="num">
                                      <p:cBhvr>
                                        <p:cTn id="36" dur="500" fill="hold"/>
                                        <p:tgtEl>
                                          <p:spTgt spid="31"/>
                                        </p:tgtEl>
                                        <p:attrNameLst>
                                          <p:attrName>ppt_y</p:attrName>
                                        </p:attrNameLst>
                                      </p:cBhvr>
                                      <p:tavLst>
                                        <p:tav tm="0">
                                          <p:val>
                                            <p:fltVal val="0.5"/>
                                          </p:val>
                                        </p:tav>
                                        <p:tav tm="100000">
                                          <p:val>
                                            <p:strVal val="#ppt_y"/>
                                          </p:val>
                                        </p:tav>
                                      </p:tavLst>
                                    </p:anim>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wipe(left)">
                                      <p:cBhvr>
                                        <p:cTn id="40" dur="500"/>
                                        <p:tgtEl>
                                          <p:spTgt spid="13"/>
                                        </p:tgtEl>
                                      </p:cBhvr>
                                    </p:animEffect>
                                  </p:childTnLst>
                                </p:cTn>
                              </p:par>
                            </p:childTnLst>
                          </p:cTn>
                        </p:par>
                        <p:par>
                          <p:cTn id="41" fill="hold">
                            <p:stCondLst>
                              <p:cond delay="4000"/>
                            </p:stCondLst>
                            <p:childTnLst>
                              <p:par>
                                <p:cTn id="42" presetID="23" presetClass="entr" presetSubtype="528" fill="hold"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 calcmode="lin" valueType="num">
                                      <p:cBhvr>
                                        <p:cTn id="46" dur="500" fill="hold"/>
                                        <p:tgtEl>
                                          <p:spTgt spid="32"/>
                                        </p:tgtEl>
                                        <p:attrNameLst>
                                          <p:attrName>ppt_x</p:attrName>
                                        </p:attrNameLst>
                                      </p:cBhvr>
                                      <p:tavLst>
                                        <p:tav tm="0">
                                          <p:val>
                                            <p:fltVal val="0.5"/>
                                          </p:val>
                                        </p:tav>
                                        <p:tav tm="100000">
                                          <p:val>
                                            <p:strVal val="#ppt_x"/>
                                          </p:val>
                                        </p:tav>
                                      </p:tavLst>
                                    </p:anim>
                                    <p:anim calcmode="lin" valueType="num">
                                      <p:cBhvr>
                                        <p:cTn id="47" dur="500" fill="hold"/>
                                        <p:tgtEl>
                                          <p:spTgt spid="32"/>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500"/>
                                        <p:tgtEl>
                                          <p:spTgt spid="23"/>
                                        </p:tgtEl>
                                      </p:cBhvr>
                                    </p:animEffect>
                                  </p:childTnLst>
                                </p:cTn>
                              </p:par>
                            </p:childTnLst>
                          </p:cTn>
                        </p:par>
                        <p:par>
                          <p:cTn id="52" fill="hold">
                            <p:stCondLst>
                              <p:cond delay="5000"/>
                            </p:stCondLst>
                            <p:childTnLst>
                              <p:par>
                                <p:cTn id="53" presetID="23" presetClass="entr" presetSubtype="52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 calcmode="lin" valueType="num">
                                      <p:cBhvr>
                                        <p:cTn id="55" dur="500" fill="hold"/>
                                        <p:tgtEl>
                                          <p:spTgt spid="33"/>
                                        </p:tgtEl>
                                        <p:attrNameLst>
                                          <p:attrName>ppt_w</p:attrName>
                                        </p:attrNameLst>
                                      </p:cBhvr>
                                      <p:tavLst>
                                        <p:tav tm="0">
                                          <p:val>
                                            <p:fltVal val="0"/>
                                          </p:val>
                                        </p:tav>
                                        <p:tav tm="100000">
                                          <p:val>
                                            <p:strVal val="#ppt_w"/>
                                          </p:val>
                                        </p:tav>
                                      </p:tavLst>
                                    </p:anim>
                                    <p:anim calcmode="lin" valueType="num">
                                      <p:cBhvr>
                                        <p:cTn id="56" dur="500" fill="hold"/>
                                        <p:tgtEl>
                                          <p:spTgt spid="33"/>
                                        </p:tgtEl>
                                        <p:attrNameLst>
                                          <p:attrName>ppt_h</p:attrName>
                                        </p:attrNameLst>
                                      </p:cBhvr>
                                      <p:tavLst>
                                        <p:tav tm="0">
                                          <p:val>
                                            <p:fltVal val="0"/>
                                          </p:val>
                                        </p:tav>
                                        <p:tav tm="100000">
                                          <p:val>
                                            <p:strVal val="#ppt_h"/>
                                          </p:val>
                                        </p:tav>
                                      </p:tavLst>
                                    </p:anim>
                                    <p:anim calcmode="lin" valueType="num">
                                      <p:cBhvr>
                                        <p:cTn id="57" dur="500" fill="hold"/>
                                        <p:tgtEl>
                                          <p:spTgt spid="33"/>
                                        </p:tgtEl>
                                        <p:attrNameLst>
                                          <p:attrName>ppt_x</p:attrName>
                                        </p:attrNameLst>
                                      </p:cBhvr>
                                      <p:tavLst>
                                        <p:tav tm="0">
                                          <p:val>
                                            <p:fltVal val="0.5"/>
                                          </p:val>
                                        </p:tav>
                                        <p:tav tm="100000">
                                          <p:val>
                                            <p:strVal val="#ppt_x"/>
                                          </p:val>
                                        </p:tav>
                                      </p:tavLst>
                                    </p:anim>
                                    <p:anim calcmode="lin" valueType="num">
                                      <p:cBhvr>
                                        <p:cTn id="58" dur="500" fill="hold"/>
                                        <p:tgtEl>
                                          <p:spTgt spid="33"/>
                                        </p:tgtEl>
                                        <p:attrNameLst>
                                          <p:attrName>ppt_y</p:attrName>
                                        </p:attrNameLst>
                                      </p:cBhvr>
                                      <p:tavLst>
                                        <p:tav tm="0">
                                          <p:val>
                                            <p:fltVal val="0.5"/>
                                          </p:val>
                                        </p:tav>
                                        <p:tav tm="100000">
                                          <p:val>
                                            <p:strVal val="#ppt_y"/>
                                          </p:val>
                                        </p:tav>
                                      </p:tavLst>
                                    </p:anim>
                                  </p:childTnLst>
                                </p:cTn>
                              </p:par>
                            </p:childTnLst>
                          </p:cTn>
                        </p:par>
                        <p:par>
                          <p:cTn id="59" fill="hold">
                            <p:stCondLst>
                              <p:cond delay="550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0" grpId="0" animBg="1"/>
      <p:bldP spid="13" grpId="0"/>
      <p:bldP spid="23" grpId="0"/>
      <p:bldP spid="25" grpId="0"/>
      <p:bldP spid="2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6" name="Text Placeholder 25"/>
          <p:cNvSpPr txBox="1">
            <a:spLocks noGrp="1"/>
          </p:cNvSpPr>
          <p:nvPr>
            <p:ph type="body" sz="half" idx="67"/>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 Placeholder 54"/>
          <p:cNvSpPr>
            <a:spLocks noGrp="1"/>
          </p:cNvSpPr>
          <p:nvPr>
            <p:ph type="body" sz="half" idx="68"/>
          </p:nvPr>
        </p:nvSpPr>
        <p:spPr/>
        <p:txBody>
          <a:bodyPr/>
          <a:lstStyle/>
          <a:p>
            <a:pPr lvl="0"/>
            <a:r>
              <a:rPr lang="en-US" sz="1600" dirty="0">
                <a:solidFill>
                  <a:srgbClr val="8397B1"/>
                </a:solidFill>
              </a:rPr>
              <a:t>LOREM IPSUM</a:t>
            </a:r>
          </a:p>
        </p:txBody>
      </p:sp>
      <p:sp>
        <p:nvSpPr>
          <p:cNvPr id="27" name="Text Placeholder 26"/>
          <p:cNvSpPr txBox="1">
            <a:spLocks noGrp="1"/>
          </p:cNvSpPr>
          <p:nvPr>
            <p:ph type="body" sz="half" idx="69"/>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55"/>
          <p:cNvSpPr>
            <a:spLocks noGrp="1"/>
          </p:cNvSpPr>
          <p:nvPr>
            <p:ph type="body" sz="half" idx="70"/>
          </p:nvPr>
        </p:nvSpPr>
        <p:spPr/>
        <p:txBody>
          <a:bodyPr/>
          <a:lstStyle/>
          <a:p>
            <a:pPr lvl="0"/>
            <a:r>
              <a:rPr lang="en-US" sz="1600" dirty="0">
                <a:solidFill>
                  <a:srgbClr val="44546B"/>
                </a:solidFill>
              </a:rPr>
              <a:t>LOREM IPSUM</a:t>
            </a:r>
          </a:p>
        </p:txBody>
      </p:sp>
      <p:sp>
        <p:nvSpPr>
          <p:cNvPr id="28" name="Text Placeholder 27"/>
          <p:cNvSpPr txBox="1">
            <a:spLocks noGrp="1"/>
          </p:cNvSpPr>
          <p:nvPr>
            <p:ph type="body" sz="half" idx="71"/>
          </p:nvPr>
        </p:nvSpPr>
        <p:spPr/>
        <p:txBody>
          <a:bodyPr/>
          <a:lstStyle/>
          <a:p>
            <a:pPr defTabSz="1219170">
              <a:spcBef>
                <a:spcPct val="20000"/>
              </a:spcBef>
              <a:defRPr/>
            </a:pPr>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 Placeholder 56"/>
          <p:cNvSpPr>
            <a:spLocks noGrp="1"/>
          </p:cNvSpPr>
          <p:nvPr>
            <p:ph type="body" sz="half" idx="72"/>
          </p:nvPr>
        </p:nvSpPr>
        <p:spPr/>
        <p:txBody>
          <a:bodyPr/>
          <a:lstStyle/>
          <a:p>
            <a:pPr lvl="0"/>
            <a:r>
              <a:rPr lang="en-US" sz="1600" dirty="0">
                <a:solidFill>
                  <a:srgbClr val="62768F"/>
                </a:solidFill>
              </a:rPr>
              <a:t>LOREM IPSUM</a:t>
            </a:r>
          </a:p>
        </p:txBody>
      </p:sp>
      <p:pic>
        <p:nvPicPr>
          <p:cNvPr id="4" name="Picture Placeholder 3"/>
          <p:cNvPicPr>
            <a:picLocks noGrp="1" noChangeAspect="1"/>
          </p:cNvPicPr>
          <p:nvPr>
            <p:ph type="pic" sz="quarter" idx="66"/>
          </p:nvPr>
        </p:nvPicPr>
        <p:blipFill>
          <a:blip r:embed="rId3">
            <a:extLst>
              <a:ext uri="{28A0092B-C50C-407E-A947-70E740481C1C}">
                <a14:useLocalDpi xmlns:a14="http://schemas.microsoft.com/office/drawing/2010/main" val="0"/>
              </a:ext>
            </a:extLst>
          </a:blip>
          <a:srcRect/>
          <a:stretch>
            <a:fillRect/>
          </a:stretch>
        </p:blipFill>
        <p:spPr>
          <a:ln>
            <a:solidFill>
              <a:srgbClr val="EF3425"/>
            </a:solidFill>
          </a:ln>
        </p:spPr>
      </p:pic>
      <p:pic>
        <p:nvPicPr>
          <p:cNvPr id="5" name="Picture Placeholder 4"/>
          <p:cNvPicPr>
            <a:picLocks noGrp="1" noChangeAspect="1"/>
          </p:cNvPicPr>
          <p:nvPr>
            <p:ph type="pic" sz="quarter" idx="63"/>
          </p:nvPr>
        </p:nvPicPr>
        <p:blipFill>
          <a:blip r:embed="rId4">
            <a:extLst>
              <a:ext uri="{28A0092B-C50C-407E-A947-70E740481C1C}">
                <a14:useLocalDpi xmlns:a14="http://schemas.microsoft.com/office/drawing/2010/main" val="0"/>
              </a:ext>
            </a:extLst>
          </a:blip>
          <a:srcRect t="51" b="51"/>
          <a:stretch>
            <a:fillRect/>
          </a:stretch>
        </p:blipFill>
        <p:spPr>
          <a:ln>
            <a:solidFill>
              <a:srgbClr val="8397B1"/>
            </a:solidFill>
          </a:ln>
        </p:spPr>
      </p:pic>
      <p:pic>
        <p:nvPicPr>
          <p:cNvPr id="6" name="Picture Placeholder 5"/>
          <p:cNvPicPr>
            <a:picLocks noGrp="1" noChangeAspect="1"/>
          </p:cNvPicPr>
          <p:nvPr>
            <p:ph type="pic" sz="quarter" idx="64"/>
          </p:nvPr>
        </p:nvPicPr>
        <p:blipFill>
          <a:blip r:embed="rId5">
            <a:extLst>
              <a:ext uri="{28A0092B-C50C-407E-A947-70E740481C1C}">
                <a14:useLocalDpi xmlns:a14="http://schemas.microsoft.com/office/drawing/2010/main" val="0"/>
              </a:ext>
            </a:extLst>
          </a:blip>
          <a:srcRect/>
          <a:stretch>
            <a:fillRect/>
          </a:stretch>
        </p:blipFill>
        <p:spPr>
          <a:ln>
            <a:solidFill>
              <a:srgbClr val="44546B"/>
            </a:solidFill>
          </a:ln>
        </p:spPr>
      </p:pic>
      <p:pic>
        <p:nvPicPr>
          <p:cNvPr id="7" name="Picture Placeholder 6"/>
          <p:cNvPicPr>
            <a:picLocks noGrp="1" noChangeAspect="1"/>
          </p:cNvPicPr>
          <p:nvPr>
            <p:ph type="pic" sz="quarter" idx="65"/>
          </p:nvPr>
        </p:nvPicPr>
        <p:blipFill>
          <a:blip r:embed="rId6">
            <a:extLst>
              <a:ext uri="{28A0092B-C50C-407E-A947-70E740481C1C}">
                <a14:useLocalDpi xmlns:a14="http://schemas.microsoft.com/office/drawing/2010/main" val="0"/>
              </a:ext>
            </a:extLst>
          </a:blip>
          <a:srcRect t="51" b="51"/>
          <a:stretch>
            <a:fillRect/>
          </a:stretch>
        </p:blipFill>
        <p:spPr>
          <a:ln>
            <a:solidFill>
              <a:srgbClr val="62768F"/>
            </a:solidFill>
          </a:ln>
        </p:spPr>
      </p:pic>
      <p:sp>
        <p:nvSpPr>
          <p:cNvPr id="23" name="TextBox 2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lumMod val="85000"/>
                  </a:schemeClr>
                </a:solidFill>
                <a:latin typeface="Candara" panose="020E0502030303020204" pitchFamily="34" charset="0"/>
              </a:rPr>
              <a:t>Your Subtitle</a:t>
            </a:r>
          </a:p>
        </p:txBody>
      </p:sp>
      <p:sp>
        <p:nvSpPr>
          <p:cNvPr id="8" name="Text Placeholder 7"/>
          <p:cNvSpPr>
            <a:spLocks noGrp="1"/>
          </p:cNvSpPr>
          <p:nvPr>
            <p:ph type="body" sz="half" idx="62"/>
          </p:nvPr>
        </p:nvSpPr>
        <p:spPr/>
        <p:txBody>
          <a:bodyPr/>
          <a:lstStyle/>
          <a:p>
            <a:r>
              <a:rPr lang="en-US" sz="1600" dirty="0">
                <a:solidFill>
                  <a:srgbClr val="EF3425"/>
                </a:solidFill>
              </a:rPr>
              <a:t>LOREM IPSUM</a:t>
            </a:r>
          </a:p>
        </p:txBody>
      </p:sp>
      <p:sp>
        <p:nvSpPr>
          <p:cNvPr id="9" name="Text Placeholder 8"/>
          <p:cNvSpPr>
            <a:spLocks noGrp="1"/>
          </p:cNvSpPr>
          <p:nvPr>
            <p:ph type="body" sz="half" idx="61"/>
          </p:nvPr>
        </p:nvSpPr>
        <p:spPr/>
        <p:txBody>
          <a:bodyPr/>
          <a:lstStyle/>
          <a:p>
            <a:r>
              <a:rPr lang="en-US"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a:p>
            <a:endParaRPr lang="en-US" dirty="0"/>
          </a:p>
        </p:txBody>
      </p:sp>
    </p:spTree>
    <p:extLst>
      <p:ext uri="{BB962C8B-B14F-4D97-AF65-F5344CB8AC3E}">
        <p14:creationId xmlns:p14="http://schemas.microsoft.com/office/powerpoint/2010/main" val="35179503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EF3425"/>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8397B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288494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271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rgbClr val="222A49"/>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26480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98056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397B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2768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5B5B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342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B5B5B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43364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EF3425"/>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62768F"/>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44546B"/>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rgbClr val="8397B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pic>
        <p:nvPicPr>
          <p:cNvPr id="20" name="Picture 1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340531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62768F"/>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44546B"/>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8397B1"/>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rgbClr val="222A49"/>
                </a:solidFill>
                <a:latin typeface="Candara" panose="020E0502030303020204" pitchFamily="34" charset="0"/>
              </a:rPr>
              <a:t>LOREM IPSUM DOLOR</a:t>
            </a:r>
          </a:p>
          <a:p>
            <a:endParaRPr lang="en-US" sz="600" b="1" dirty="0">
              <a:solidFill>
                <a:srgbClr val="222A49"/>
              </a:solidFill>
              <a:latin typeface="Candara" panose="020E0502030303020204" pitchFamily="34" charset="0"/>
            </a:endParaRPr>
          </a:p>
          <a:p>
            <a:r>
              <a:rPr lang="en-US" sz="1400" dirty="0">
                <a:solidFill>
                  <a:srgbClr val="222A49"/>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6276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EF3425"/>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pic>
        <p:nvPicPr>
          <p:cNvPr id="17" name="Picture 1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7618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62768F"/>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8397B1"/>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EF3425"/>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13807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chemeClr val="bg1">
              <a:lumMod val="7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397B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8397B1"/>
                </a:solidFill>
                <a:latin typeface="Candara" panose="020E0502030303020204" pitchFamily="34" charset="0"/>
                <a:ea typeface="Roboto Light" panose="02000000000000000000" pitchFamily="2" charset="0"/>
              </a:rPr>
              <a:t>W</a:t>
            </a:r>
            <a:endParaRPr lang="ru-RU" sz="3200" dirty="0">
              <a:solidFill>
                <a:srgbClr val="8397B1"/>
              </a:solidFill>
              <a:latin typeface="Candara" panose="020E0502030303020204" pitchFamily="34" charset="0"/>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EF342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EF3425"/>
                </a:solidFill>
                <a:latin typeface="Candara" panose="020E0502030303020204" pitchFamily="34" charset="0"/>
                <a:ea typeface="Roboto Light" panose="02000000000000000000" pitchFamily="2" charset="0"/>
              </a:rPr>
              <a:t>S</a:t>
            </a:r>
            <a:endParaRPr lang="ru-RU" sz="3200" dirty="0">
              <a:solidFill>
                <a:srgbClr val="EF3425"/>
              </a:solidFill>
              <a:latin typeface="Candara" panose="020E0502030303020204" pitchFamily="34" charset="0"/>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44546B"/>
                </a:solidFill>
                <a:latin typeface="Candara" panose="020E0502030303020204" pitchFamily="34" charset="0"/>
                <a:ea typeface="Roboto Light" panose="02000000000000000000" pitchFamily="2" charset="0"/>
              </a:rPr>
              <a:t>O</a:t>
            </a:r>
            <a:endParaRPr lang="ru-RU" sz="3200" dirty="0">
              <a:solidFill>
                <a:srgbClr val="44546B"/>
              </a:solidFill>
              <a:latin typeface="Candara" panose="020E0502030303020204" pitchFamily="34" charset="0"/>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62768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62768F"/>
                </a:solidFill>
                <a:latin typeface="Candara" panose="020E0502030303020204" pitchFamily="34" charset="0"/>
                <a:ea typeface="Roboto Light" panose="02000000000000000000" pitchFamily="2" charset="0"/>
              </a:rPr>
              <a:t>T</a:t>
            </a:r>
            <a:endParaRPr lang="ru-RU" sz="3200" dirty="0">
              <a:solidFill>
                <a:srgbClr val="62768F"/>
              </a:solidFill>
              <a:latin typeface="Candara" panose="020E0502030303020204" pitchFamily="34" charset="0"/>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3425"/>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397B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62768F"/>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267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222A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415200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1446</TotalTime>
  <Words>5134</Words>
  <Application>Microsoft Office PowerPoint</Application>
  <PresentationFormat>Widescreen</PresentationFormat>
  <Paragraphs>403</Paragraphs>
  <Slides>36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340</cp:revision>
  <dcterms:created xsi:type="dcterms:W3CDTF">2016-09-28T22:08:47Z</dcterms:created>
  <dcterms:modified xsi:type="dcterms:W3CDTF">2018-11-12T15:40:52Z</dcterms:modified>
</cp:coreProperties>
</file>