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59" r:id="rId30"/>
    <p:sldId id="487" r:id="rId31"/>
    <p:sldId id="506" r:id="rId32"/>
    <p:sldId id="3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3" d="100"/>
          <a:sy n="73" d="100"/>
        </p:scale>
        <p:origin x="60" y="7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30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2095</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650</cp:revision>
  <dcterms:created xsi:type="dcterms:W3CDTF">2016-09-28T22:08:47Z</dcterms:created>
  <dcterms:modified xsi:type="dcterms:W3CDTF">2018-10-14T19:06:59Z</dcterms:modified>
</cp:coreProperties>
</file>