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884" r:id="rId3"/>
    <p:sldId id="1924" r:id="rId4"/>
    <p:sldId id="1175" r:id="rId5"/>
    <p:sldId id="922" r:id="rId6"/>
    <p:sldId id="1919" r:id="rId7"/>
    <p:sldId id="1920" r:id="rId8"/>
    <p:sldId id="1921" r:id="rId9"/>
    <p:sldId id="1922" r:id="rId10"/>
    <p:sldId id="1768" r:id="rId11"/>
    <p:sldId id="1923" r:id="rId12"/>
    <p:sldId id="1238" r:id="rId13"/>
    <p:sldId id="1300" r:id="rId14"/>
    <p:sldId id="1905" r:id="rId15"/>
    <p:sldId id="1906" r:id="rId16"/>
    <p:sldId id="1916" r:id="rId17"/>
    <p:sldId id="1522" r:id="rId18"/>
    <p:sldId id="1457" r:id="rId19"/>
    <p:sldId id="1907"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77" d="100"/>
          <a:sy n="77" d="100"/>
        </p:scale>
        <p:origin x="108" y="804"/>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6.jpg"/></Relationships>
</file>

<file path=ppt/slides/_rels/slide17.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10.svg"/></Relationships>
</file>

<file path=ppt/slides/_rels/slide18.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19.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6.jpg"/></Relationships>
</file>

<file path=ppt/slides/_rels/slide2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3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36.svg"/><Relationship Id="rId4" Type="http://schemas.openxmlformats.org/officeDocument/2006/relationships/image" Target="../media/image32.svg"/><Relationship Id="rId9"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9.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19.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30.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4.png"/></Relationships>
</file>

<file path=ppt/slides/_rels/slide8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29.jpg"/><Relationship Id="rId4" Type="http://schemas.openxmlformats.org/officeDocument/2006/relationships/image" Target="../media/image6.jpg"/></Relationships>
</file>

<file path=ppt/slides/_rels/slide82.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5.jpg"/><Relationship Id="rId4" Type="http://schemas.openxmlformats.org/officeDocument/2006/relationships/image" Target="../media/image28.jpg"/></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9.jpg"/><Relationship Id="rId5" Type="http://schemas.openxmlformats.org/officeDocument/2006/relationships/image" Target="../media/image94.jpg"/><Relationship Id="rId4" Type="http://schemas.openxmlformats.org/officeDocument/2006/relationships/image" Target="../media/image5.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1261887"/>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26, 2021</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705727"/>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146304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146304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3200400"/>
              <a:ext cx="152400" cy="365760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3200400"/>
              <a:ext cx="152400" cy="365760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1728</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461</cp:revision>
  <dcterms:created xsi:type="dcterms:W3CDTF">2016-09-28T22:08:47Z</dcterms:created>
  <dcterms:modified xsi:type="dcterms:W3CDTF">2019-09-26T21:04:11Z</dcterms:modified>
</cp:coreProperties>
</file>