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736" r:id="rId3"/>
    <p:sldId id="737" r:id="rId4"/>
    <p:sldId id="628" r:id="rId5"/>
    <p:sldId id="1418" r:id="rId6"/>
    <p:sldId id="1326" r:id="rId7"/>
    <p:sldId id="1400" r:id="rId8"/>
    <p:sldId id="1203" r:id="rId9"/>
    <p:sldId id="1298" r:id="rId10"/>
    <p:sldId id="1166" r:id="rId11"/>
    <p:sldId id="1420" r:id="rId12"/>
    <p:sldId id="1419" r:id="rId13"/>
    <p:sldId id="678" r:id="rId14"/>
    <p:sldId id="881" r:id="rId15"/>
    <p:sldId id="880" r:id="rId16"/>
    <p:sldId id="884" r:id="rId17"/>
    <p:sldId id="878" r:id="rId18"/>
    <p:sldId id="883" r:id="rId19"/>
    <p:sldId id="868" r:id="rId20"/>
    <p:sldId id="519" r:id="rId21"/>
    <p:sldId id="875" r:id="rId22"/>
    <p:sldId id="861" r:id="rId23"/>
    <p:sldId id="1422"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6" d="100"/>
          <a:sy n="76" d="100"/>
        </p:scale>
        <p:origin x="120"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271575"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2019-09-06T18:52:59Z</dcterms:modified>
</cp:coreProperties>
</file>