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8397B1"/>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14748"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222A49"/>
          </a:solidFill>
          <a:ln w="3175">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222A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2016-10-24T00:20:20Z</dcterms:modified>
</cp:coreProperties>
</file>