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66297" y="6077669"/>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198" y="3909412"/>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2018-10-28T17:38:17Z</dcterms:modified>
</cp:coreProperties>
</file>