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21" r:id="rId2"/>
    <p:sldId id="307" r:id="rId3"/>
    <p:sldId id="308" r:id="rId4"/>
    <p:sldId id="310" r:id="rId5"/>
    <p:sldId id="311" r:id="rId6"/>
    <p:sldId id="309" r:id="rId7"/>
    <p:sldId id="317" r:id="rId8"/>
    <p:sldId id="318" r:id="rId9"/>
    <p:sldId id="319" r:id="rId10"/>
    <p:sldId id="320" r:id="rId11"/>
    <p:sldId id="312" r:id="rId12"/>
    <p:sldId id="313" r:id="rId13"/>
    <p:sldId id="314" r:id="rId14"/>
    <p:sldId id="315" r:id="rId15"/>
    <p:sldId id="316" r:id="rId16"/>
    <p:sldId id="306" r:id="rId17"/>
    <p:sldId id="305" r:id="rId18"/>
    <p:sldId id="297" r:id="rId19"/>
    <p:sldId id="302" r:id="rId20"/>
    <p:sldId id="303" r:id="rId21"/>
    <p:sldId id="286" r:id="rId22"/>
    <p:sldId id="298" r:id="rId23"/>
    <p:sldId id="284" r:id="rId24"/>
    <p:sldId id="304" r:id="rId25"/>
    <p:sldId id="273" r:id="rId26"/>
    <p:sldId id="274" r:id="rId27"/>
    <p:sldId id="272" r:id="rId28"/>
    <p:sldId id="275"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62768F"/>
    <a:srgbClr val="61758E"/>
    <a:srgbClr val="8397B1"/>
    <a:srgbClr val="222A49"/>
    <a:srgbClr val="B5B5B5"/>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p:scale>
        <a:sx n="100" d="100"/>
        <a:sy n="100" d="100"/>
      </p:scale>
      <p:origin x="0" y="-21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70767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270895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11</a:t>
            </a:fld>
            <a:endParaRPr lang="en-US"/>
          </a:p>
        </p:txBody>
      </p:sp>
    </p:spTree>
    <p:extLst>
      <p:ext uri="{BB962C8B-B14F-4D97-AF65-F5344CB8AC3E}">
        <p14:creationId xmlns:p14="http://schemas.microsoft.com/office/powerpoint/2010/main" val="7440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55061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402697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244099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9678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4352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76469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634375" y="62612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634426" y="142612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alpha val="70000"/>
              </a:srgbClr>
            </a:solidFill>
            <a:ln w="3175">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900" decel="100000" fill="hold"/>
                                        <p:tgtEl>
                                          <p:spTgt spid="2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D1160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65799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26364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BFBF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A1A1A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p:cNvSpPr txBox="1"/>
          <p:nvPr/>
        </p:nvSpPr>
        <p:spPr>
          <a:xfrm>
            <a:off x="393793" y="468042"/>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33741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EF342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8397B1"/>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2C374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62768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5B5B5"/>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8397B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EF342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2C374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5B5B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1918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44546B"/>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2C3749"/>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B5B5B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rgbClr val="3B465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6331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EF3425"/>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397B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44546B"/>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62768F"/>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73951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397B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C3749"/>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2768F"/>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5B5B5"/>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3425"/>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FFFFFF"/>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EF3425"/>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62768F"/>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2C3749"/>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B5B5B5"/>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C3749"/>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638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2C3749"/>
            </a:solid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1">
                    <a:lumMod val="65000"/>
                  </a:schemeClr>
                </a:solidFill>
                <a:latin typeface="Candara" panose="020E0502030303020204" pitchFamily="34" charset="0"/>
              </a:rPr>
              <a:t>LOREM IPSUM</a:t>
            </a: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4482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7782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397B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62768F">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1765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3425"/>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397B1"/>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4546B"/>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7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168359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1255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15483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6469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B5B5B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8857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62768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5556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B5B5B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D3D3D3"/>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B5B5B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EF3425"/>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5243"/>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EF342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8397B1"/>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A1B5CF"/>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8397B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62768F"/>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8094AD"/>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62768F"/>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68159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78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397B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511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62768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3425"/>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397B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62768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027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EF342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397B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62768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23059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1427</TotalTime>
  <Words>5278</Words>
  <Application>Microsoft Office PowerPoint</Application>
  <PresentationFormat>Widescreen</PresentationFormat>
  <Paragraphs>397</Paragraphs>
  <Slides>35</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281</cp:revision>
  <dcterms:created xsi:type="dcterms:W3CDTF">2016-09-28T22:08:47Z</dcterms:created>
  <dcterms:modified xsi:type="dcterms:W3CDTF">2016-11-11T20:43:35Z</dcterms:modified>
</cp:coreProperties>
</file>