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549" r:id="rId10"/>
    <p:sldId id="1433" r:id="rId11"/>
    <p:sldId id="1290" r:id="rId12"/>
    <p:sldId id="1728" r:id="rId13"/>
    <p:sldId id="1475" r:id="rId14"/>
    <p:sldId id="1305" r:id="rId15"/>
    <p:sldId id="1170" r:id="rId16"/>
    <p:sldId id="1551" r:id="rId17"/>
    <p:sldId id="1302" r:id="rId18"/>
    <p:sldId id="1709" r:id="rId19"/>
    <p:sldId id="1368" r:id="rId20"/>
    <p:sldId id="1286" r:id="rId21"/>
    <p:sldId id="1722" r:id="rId22"/>
    <p:sldId id="1723" r:id="rId23"/>
    <p:sldId id="950" r:id="rId24"/>
    <p:sldId id="1724" r:id="rId25"/>
    <p:sldId id="1725" r:id="rId26"/>
    <p:sldId id="1705" r:id="rId27"/>
    <p:sldId id="1524"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023073" y="3706891"/>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323192" y="3884012"/>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2020-01-17T17:33:37Z</dcterms:modified>
</cp:coreProperties>
</file>