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41" r:id="rId3"/>
    <p:sldId id="334" r:id="rId4"/>
    <p:sldId id="335" r:id="rId5"/>
    <p:sldId id="336" r:id="rId6"/>
    <p:sldId id="338" r:id="rId7"/>
    <p:sldId id="337" r:id="rId8"/>
    <p:sldId id="333" r:id="rId9"/>
    <p:sldId id="340" r:id="rId10"/>
    <p:sldId id="348"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2019-06-11T17:23:45Z</dcterms:modified>
</cp:coreProperties>
</file>