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05" r:id="rId5"/>
    <p:sldId id="306" r:id="rId6"/>
    <p:sldId id="313" r:id="rId7"/>
    <p:sldId id="307" r:id="rId8"/>
    <p:sldId id="311" r:id="rId9"/>
    <p:sldId id="308" r:id="rId10"/>
    <p:sldId id="309" r:id="rId11"/>
    <p:sldId id="312" r:id="rId12"/>
    <p:sldId id="314" r:id="rId13"/>
    <p:sldId id="315" r:id="rId14"/>
    <p:sldId id="316" r:id="rId15"/>
    <p:sldId id="318" r:id="rId16"/>
    <p:sldId id="319"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1548</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306</cp:revision>
  <dcterms:created xsi:type="dcterms:W3CDTF">2016-09-28T22:08:47Z</dcterms:created>
  <dcterms:modified xsi:type="dcterms:W3CDTF">2016-10-25T19:27:16Z</dcterms:modified>
</cp:coreProperties>
</file>