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4930781" y="4101680"/>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6379226" y="5493039"/>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2019-05-24T14:27:51Z</dcterms:modified>
</cp:coreProperties>
</file>