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1"/>
  </p:notesMasterIdLst>
  <p:sldIdLst>
    <p:sldId id="573" r:id="rId2"/>
    <p:sldId id="1491" r:id="rId3"/>
    <p:sldId id="1285" r:id="rId4"/>
    <p:sldId id="1683" r:id="rId5"/>
    <p:sldId id="1742" r:id="rId6"/>
    <p:sldId id="1839" r:id="rId7"/>
    <p:sldId id="1301" r:id="rId8"/>
    <p:sldId id="1254" r:id="rId9"/>
    <p:sldId id="1233" r:id="rId10"/>
    <p:sldId id="1349" r:id="rId11"/>
    <p:sldId id="1553" r:id="rId12"/>
    <p:sldId id="1525" r:id="rId13"/>
    <p:sldId id="863" r:id="rId14"/>
    <p:sldId id="1146" r:id="rId15"/>
    <p:sldId id="1538" r:id="rId16"/>
    <p:sldId id="1149" r:id="rId17"/>
    <p:sldId id="266" r:id="rId18"/>
    <p:sldId id="1584" r:id="rId19"/>
    <p:sldId id="1717" r:id="rId20"/>
    <p:sldId id="1846" r:id="rId21"/>
    <p:sldId id="1847" r:id="rId22"/>
    <p:sldId id="1706" r:id="rId23"/>
    <p:sldId id="1848" r:id="rId24"/>
    <p:sldId id="1849" r:id="rId25"/>
    <p:sldId id="837" r:id="rId26"/>
    <p:sldId id="1358" r:id="rId27"/>
    <p:sldId id="1701" r:id="rId28"/>
    <p:sldId id="1560" r:id="rId29"/>
    <p:sldId id="1338" r:id="rId30"/>
    <p:sldId id="1527" r:id="rId31"/>
    <p:sldId id="751" r:id="rId32"/>
    <p:sldId id="1418" r:id="rId33"/>
    <p:sldId id="1296" r:id="rId34"/>
    <p:sldId id="1328" r:id="rId35"/>
    <p:sldId id="1483" r:id="rId36"/>
    <p:sldId id="1502" r:id="rId37"/>
    <p:sldId id="718" r:id="rId38"/>
    <p:sldId id="688" r:id="rId39"/>
    <p:sldId id="690" r:id="rId40"/>
    <p:sldId id="654" r:id="rId41"/>
    <p:sldId id="633" r:id="rId42"/>
    <p:sldId id="536" r:id="rId43"/>
    <p:sldId id="1809" r:id="rId44"/>
    <p:sldId id="1810" r:id="rId45"/>
    <p:sldId id="504" r:id="rId46"/>
    <p:sldId id="1499" r:id="rId47"/>
    <p:sldId id="1425" r:id="rId48"/>
    <p:sldId id="1428" r:id="rId49"/>
    <p:sldId id="682" r:id="rId50"/>
    <p:sldId id="612" r:id="rId51"/>
    <p:sldId id="615" r:id="rId52"/>
    <p:sldId id="641" r:id="rId53"/>
    <p:sldId id="539" r:id="rId54"/>
    <p:sldId id="494" r:id="rId55"/>
    <p:sldId id="493" r:id="rId56"/>
    <p:sldId id="534" r:id="rId57"/>
    <p:sldId id="484" r:id="rId58"/>
    <p:sldId id="394" r:id="rId59"/>
    <p:sldId id="386" r:id="rId60"/>
    <p:sldId id="384" r:id="rId61"/>
    <p:sldId id="649" r:id="rId62"/>
    <p:sldId id="648" r:id="rId63"/>
    <p:sldId id="1319" r:id="rId64"/>
    <p:sldId id="725" r:id="rId65"/>
    <p:sldId id="614" r:id="rId66"/>
    <p:sldId id="489" r:id="rId67"/>
    <p:sldId id="392" r:id="rId68"/>
    <p:sldId id="359" r:id="rId69"/>
    <p:sldId id="551" r:id="rId70"/>
    <p:sldId id="1827" r:id="rId71"/>
    <p:sldId id="1803" r:id="rId72"/>
    <p:sldId id="1452" r:id="rId73"/>
    <p:sldId id="1563" r:id="rId74"/>
    <p:sldId id="1554" r:id="rId75"/>
    <p:sldId id="1586" r:id="rId76"/>
    <p:sldId id="1475" r:id="rId77"/>
    <p:sldId id="1585" r:id="rId78"/>
    <p:sldId id="588" r:id="rId79"/>
    <p:sldId id="1795" r:id="rId80"/>
    <p:sldId id="1493" r:id="rId81"/>
    <p:sldId id="598" r:id="rId82"/>
    <p:sldId id="653" r:id="rId83"/>
    <p:sldId id="702" r:id="rId84"/>
    <p:sldId id="351" r:id="rId85"/>
    <p:sldId id="999" r:id="rId86"/>
    <p:sldId id="355" r:id="rId87"/>
    <p:sldId id="356" r:id="rId88"/>
    <p:sldId id="357" r:id="rId89"/>
    <p:sldId id="358" r:id="rId90"/>
    <p:sldId id="459" r:id="rId91"/>
    <p:sldId id="505" r:id="rId92"/>
    <p:sldId id="360" r:id="rId93"/>
    <p:sldId id="1464" r:id="rId94"/>
    <p:sldId id="277" r:id="rId95"/>
    <p:sldId id="278" r:id="rId96"/>
    <p:sldId id="1735" r:id="rId97"/>
    <p:sldId id="279" r:id="rId98"/>
    <p:sldId id="280" r:id="rId99"/>
    <p:sldId id="281"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34343"/>
    <a:srgbClr val="464646"/>
    <a:srgbClr val="FD4A1E"/>
    <a:srgbClr val="7A7A7A"/>
    <a:srgbClr val="44546B"/>
    <a:srgbClr val="5C9AD3"/>
    <a:srgbClr val="FE4A1E"/>
    <a:srgbClr val="44546A"/>
    <a:srgbClr val="5C99D1"/>
    <a:srgbClr val="4D4D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86" autoAdjust="0"/>
    <p:restoredTop sz="94614" autoAdjust="0"/>
  </p:normalViewPr>
  <p:slideViewPr>
    <p:cSldViewPr snapToGrid="0">
      <p:cViewPr varScale="1">
        <p:scale>
          <a:sx n="78" d="100"/>
          <a:sy n="78" d="100"/>
        </p:scale>
        <p:origin x="120" y="654"/>
      </p:cViewPr>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E4A1E"/>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5C9AD3"/>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44546B"/>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365-4F01-9EB6-AC472304556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365-4F01-9EB6-AC472304556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365-4F01-9EB6-AC472304556E}"/>
              </c:ext>
            </c:extLst>
          </c:dPt>
          <c:dPt>
            <c:idx val="3"/>
            <c:bubble3D val="0"/>
            <c:extLst>
              <c:ext xmlns:c16="http://schemas.microsoft.com/office/drawing/2014/chart" uri="{C3380CC4-5D6E-409C-BE32-E72D297353CC}">
                <c16:uniqueId val="{00000006-C365-4F01-9EB6-AC472304556E}"/>
              </c:ext>
            </c:extLst>
          </c:dPt>
          <c:dPt>
            <c:idx val="4"/>
            <c:bubble3D val="0"/>
            <c:extLst>
              <c:ext xmlns:c16="http://schemas.microsoft.com/office/drawing/2014/chart" uri="{C3380CC4-5D6E-409C-BE32-E72D297353CC}">
                <c16:uniqueId val="{00000007-C365-4F01-9EB6-AC472304556E}"/>
              </c:ext>
            </c:extLst>
          </c:dPt>
          <c:dPt>
            <c:idx val="5"/>
            <c:bubble3D val="0"/>
            <c:extLst>
              <c:ext xmlns:c16="http://schemas.microsoft.com/office/drawing/2014/chart" uri="{C3380CC4-5D6E-409C-BE32-E72D297353CC}">
                <c16:uniqueId val="{00000008-C365-4F01-9EB6-AC472304556E}"/>
              </c:ext>
            </c:extLst>
          </c:dPt>
          <c:dPt>
            <c:idx val="6"/>
            <c:bubble3D val="0"/>
            <c:extLst>
              <c:ext xmlns:c16="http://schemas.microsoft.com/office/drawing/2014/chart" uri="{C3380CC4-5D6E-409C-BE32-E72D297353CC}">
                <c16:uniqueId val="{00000009-C365-4F01-9EB6-AC472304556E}"/>
              </c:ext>
            </c:extLst>
          </c:dPt>
          <c:dPt>
            <c:idx val="7"/>
            <c:bubble3D val="0"/>
            <c:extLst>
              <c:ext xmlns:c16="http://schemas.microsoft.com/office/drawing/2014/chart" uri="{C3380CC4-5D6E-409C-BE32-E72D297353CC}">
                <c16:uniqueId val="{0000000A-C365-4F01-9EB6-AC472304556E}"/>
              </c:ext>
            </c:extLst>
          </c:dPt>
          <c:dPt>
            <c:idx val="8"/>
            <c:bubble3D val="0"/>
            <c:extLst>
              <c:ext xmlns:c16="http://schemas.microsoft.com/office/drawing/2014/chart" uri="{C3380CC4-5D6E-409C-BE32-E72D297353CC}">
                <c16:uniqueId val="{0000000B-C365-4F01-9EB6-AC472304556E}"/>
              </c:ext>
            </c:extLst>
          </c:dPt>
          <c:dPt>
            <c:idx val="9"/>
            <c:bubble3D val="0"/>
            <c:extLst>
              <c:ext xmlns:c16="http://schemas.microsoft.com/office/drawing/2014/chart" uri="{C3380CC4-5D6E-409C-BE32-E72D297353CC}">
                <c16:uniqueId val="{0000000C-C365-4F01-9EB6-AC472304556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365-4F01-9EB6-AC472304556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075-4997-B06B-62C1B17A1203}"/>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075-4997-B06B-62C1B17A1203}"/>
              </c:ext>
            </c:extLst>
          </c:dPt>
          <c:dPt>
            <c:idx val="2"/>
            <c:bubble3D val="0"/>
            <c:extLst>
              <c:ext xmlns:c16="http://schemas.microsoft.com/office/drawing/2014/chart" uri="{C3380CC4-5D6E-409C-BE32-E72D297353CC}">
                <c16:uniqueId val="{00000004-B075-4997-B06B-62C1B17A1203}"/>
              </c:ext>
            </c:extLst>
          </c:dPt>
          <c:dPt>
            <c:idx val="3"/>
            <c:bubble3D val="0"/>
            <c:extLst>
              <c:ext xmlns:c16="http://schemas.microsoft.com/office/drawing/2014/chart" uri="{C3380CC4-5D6E-409C-BE32-E72D297353CC}">
                <c16:uniqueId val="{00000005-B075-4997-B06B-62C1B17A1203}"/>
              </c:ext>
            </c:extLst>
          </c:dPt>
          <c:dPt>
            <c:idx val="4"/>
            <c:bubble3D val="0"/>
            <c:extLst>
              <c:ext xmlns:c16="http://schemas.microsoft.com/office/drawing/2014/chart" uri="{C3380CC4-5D6E-409C-BE32-E72D297353CC}">
                <c16:uniqueId val="{00000006-B075-4997-B06B-62C1B17A1203}"/>
              </c:ext>
            </c:extLst>
          </c:dPt>
          <c:dPt>
            <c:idx val="5"/>
            <c:bubble3D val="0"/>
            <c:extLst>
              <c:ext xmlns:c16="http://schemas.microsoft.com/office/drawing/2014/chart" uri="{C3380CC4-5D6E-409C-BE32-E72D297353CC}">
                <c16:uniqueId val="{00000007-B075-4997-B06B-62C1B17A1203}"/>
              </c:ext>
            </c:extLst>
          </c:dPt>
          <c:dPt>
            <c:idx val="6"/>
            <c:bubble3D val="0"/>
            <c:extLst>
              <c:ext xmlns:c16="http://schemas.microsoft.com/office/drawing/2014/chart" uri="{C3380CC4-5D6E-409C-BE32-E72D297353CC}">
                <c16:uniqueId val="{00000008-B075-4997-B06B-62C1B17A1203}"/>
              </c:ext>
            </c:extLst>
          </c:dPt>
          <c:dPt>
            <c:idx val="7"/>
            <c:bubble3D val="0"/>
            <c:extLst>
              <c:ext xmlns:c16="http://schemas.microsoft.com/office/drawing/2014/chart" uri="{C3380CC4-5D6E-409C-BE32-E72D297353CC}">
                <c16:uniqueId val="{00000009-B075-4997-B06B-62C1B17A1203}"/>
              </c:ext>
            </c:extLst>
          </c:dPt>
          <c:dPt>
            <c:idx val="8"/>
            <c:bubble3D val="0"/>
            <c:extLst>
              <c:ext xmlns:c16="http://schemas.microsoft.com/office/drawing/2014/chart" uri="{C3380CC4-5D6E-409C-BE32-E72D297353CC}">
                <c16:uniqueId val="{0000000A-B075-4997-B06B-62C1B17A1203}"/>
              </c:ext>
            </c:extLst>
          </c:dPt>
          <c:dPt>
            <c:idx val="9"/>
            <c:bubble3D val="0"/>
            <c:extLst>
              <c:ext xmlns:c16="http://schemas.microsoft.com/office/drawing/2014/chart" uri="{C3380CC4-5D6E-409C-BE32-E72D297353CC}">
                <c16:uniqueId val="{0000000B-B075-4997-B06B-62C1B17A120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B075-4997-B06B-62C1B17A120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2-458F-96FC-0A990B759B76}"/>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2-458F-96FC-0A990B759B76}"/>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2-458F-96FC-0A990B759B76}"/>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D02-458F-96FC-0A990B759B76}"/>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D02-458F-96FC-0A990B759B76}"/>
              </c:ext>
            </c:extLst>
          </c:dPt>
          <c:dPt>
            <c:idx val="5"/>
            <c:bubble3D val="0"/>
            <c:extLst>
              <c:ext xmlns:c16="http://schemas.microsoft.com/office/drawing/2014/chart" uri="{C3380CC4-5D6E-409C-BE32-E72D297353CC}">
                <c16:uniqueId val="{0000000A-9D02-458F-96FC-0A990B759B76}"/>
              </c:ext>
            </c:extLst>
          </c:dPt>
          <c:dPt>
            <c:idx val="6"/>
            <c:bubble3D val="0"/>
            <c:extLst>
              <c:ext xmlns:c16="http://schemas.microsoft.com/office/drawing/2014/chart" uri="{C3380CC4-5D6E-409C-BE32-E72D297353CC}">
                <c16:uniqueId val="{0000000B-9D02-458F-96FC-0A990B759B76}"/>
              </c:ext>
            </c:extLst>
          </c:dPt>
          <c:dPt>
            <c:idx val="7"/>
            <c:bubble3D val="0"/>
            <c:extLst>
              <c:ext xmlns:c16="http://schemas.microsoft.com/office/drawing/2014/chart" uri="{C3380CC4-5D6E-409C-BE32-E72D297353CC}">
                <c16:uniqueId val="{0000000C-9D02-458F-96FC-0A990B759B76}"/>
              </c:ext>
            </c:extLst>
          </c:dPt>
          <c:dPt>
            <c:idx val="8"/>
            <c:bubble3D val="0"/>
            <c:extLst>
              <c:ext xmlns:c16="http://schemas.microsoft.com/office/drawing/2014/chart" uri="{C3380CC4-5D6E-409C-BE32-E72D297353CC}">
                <c16:uniqueId val="{0000000D-9D02-458F-96FC-0A990B759B76}"/>
              </c:ext>
            </c:extLst>
          </c:dPt>
          <c:dPt>
            <c:idx val="9"/>
            <c:bubble3D val="0"/>
            <c:extLst>
              <c:ext xmlns:c16="http://schemas.microsoft.com/office/drawing/2014/chart" uri="{C3380CC4-5D6E-409C-BE32-E72D297353CC}">
                <c16:uniqueId val="{0000000E-9D02-458F-96FC-0A990B759B7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9D02-458F-96FC-0A990B759B7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5305-499C-B31C-D991D429373F}"/>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5305-499C-B31C-D991D429373F}"/>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5305-499C-B31C-D991D429373F}"/>
              </c:ext>
            </c:extLst>
          </c:dPt>
          <c:dPt>
            <c:idx val="3"/>
            <c:bubble3D val="0"/>
            <c:extLst>
              <c:ext xmlns:c16="http://schemas.microsoft.com/office/drawing/2014/chart" uri="{C3380CC4-5D6E-409C-BE32-E72D297353CC}">
                <c16:uniqueId val="{00000006-5305-499C-B31C-D991D429373F}"/>
              </c:ext>
            </c:extLst>
          </c:dPt>
          <c:dPt>
            <c:idx val="4"/>
            <c:bubble3D val="0"/>
            <c:extLst>
              <c:ext xmlns:c16="http://schemas.microsoft.com/office/drawing/2014/chart" uri="{C3380CC4-5D6E-409C-BE32-E72D297353CC}">
                <c16:uniqueId val="{00000007-5305-499C-B31C-D991D429373F}"/>
              </c:ext>
            </c:extLst>
          </c:dPt>
          <c:dPt>
            <c:idx val="5"/>
            <c:bubble3D val="0"/>
            <c:extLst>
              <c:ext xmlns:c16="http://schemas.microsoft.com/office/drawing/2014/chart" uri="{C3380CC4-5D6E-409C-BE32-E72D297353CC}">
                <c16:uniqueId val="{00000008-5305-499C-B31C-D991D429373F}"/>
              </c:ext>
            </c:extLst>
          </c:dPt>
          <c:dPt>
            <c:idx val="6"/>
            <c:bubble3D val="0"/>
            <c:extLst>
              <c:ext xmlns:c16="http://schemas.microsoft.com/office/drawing/2014/chart" uri="{C3380CC4-5D6E-409C-BE32-E72D297353CC}">
                <c16:uniqueId val="{00000009-5305-499C-B31C-D991D429373F}"/>
              </c:ext>
            </c:extLst>
          </c:dPt>
          <c:dPt>
            <c:idx val="7"/>
            <c:bubble3D val="0"/>
            <c:extLst>
              <c:ext xmlns:c16="http://schemas.microsoft.com/office/drawing/2014/chart" uri="{C3380CC4-5D6E-409C-BE32-E72D297353CC}">
                <c16:uniqueId val="{0000000A-5305-499C-B31C-D991D429373F}"/>
              </c:ext>
            </c:extLst>
          </c:dPt>
          <c:dPt>
            <c:idx val="8"/>
            <c:bubble3D val="0"/>
            <c:extLst>
              <c:ext xmlns:c16="http://schemas.microsoft.com/office/drawing/2014/chart" uri="{C3380CC4-5D6E-409C-BE32-E72D297353CC}">
                <c16:uniqueId val="{0000000B-5305-499C-B31C-D991D429373F}"/>
              </c:ext>
            </c:extLst>
          </c:dPt>
          <c:dPt>
            <c:idx val="9"/>
            <c:bubble3D val="0"/>
            <c:extLst>
              <c:ext xmlns:c16="http://schemas.microsoft.com/office/drawing/2014/chart" uri="{C3380CC4-5D6E-409C-BE32-E72D297353CC}">
                <c16:uniqueId val="{0000000C-5305-499C-B31C-D991D429373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305-499C-B31C-D991D429373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D257-46CE-B712-D32FC7B69DCA}"/>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D257-46CE-B712-D32FC7B69DCA}"/>
              </c:ext>
            </c:extLst>
          </c:dPt>
          <c:dPt>
            <c:idx val="2"/>
            <c:bubble3D val="0"/>
            <c:extLst>
              <c:ext xmlns:c16="http://schemas.microsoft.com/office/drawing/2014/chart" uri="{C3380CC4-5D6E-409C-BE32-E72D297353CC}">
                <c16:uniqueId val="{00000004-D257-46CE-B712-D32FC7B69DCA}"/>
              </c:ext>
            </c:extLst>
          </c:dPt>
          <c:dPt>
            <c:idx val="3"/>
            <c:bubble3D val="0"/>
            <c:extLst>
              <c:ext xmlns:c16="http://schemas.microsoft.com/office/drawing/2014/chart" uri="{C3380CC4-5D6E-409C-BE32-E72D297353CC}">
                <c16:uniqueId val="{00000005-D257-46CE-B712-D32FC7B69DCA}"/>
              </c:ext>
            </c:extLst>
          </c:dPt>
          <c:dPt>
            <c:idx val="4"/>
            <c:bubble3D val="0"/>
            <c:extLst>
              <c:ext xmlns:c16="http://schemas.microsoft.com/office/drawing/2014/chart" uri="{C3380CC4-5D6E-409C-BE32-E72D297353CC}">
                <c16:uniqueId val="{00000006-D257-46CE-B712-D32FC7B69DCA}"/>
              </c:ext>
            </c:extLst>
          </c:dPt>
          <c:dPt>
            <c:idx val="5"/>
            <c:bubble3D val="0"/>
            <c:extLst>
              <c:ext xmlns:c16="http://schemas.microsoft.com/office/drawing/2014/chart" uri="{C3380CC4-5D6E-409C-BE32-E72D297353CC}">
                <c16:uniqueId val="{00000007-D257-46CE-B712-D32FC7B69DCA}"/>
              </c:ext>
            </c:extLst>
          </c:dPt>
          <c:dPt>
            <c:idx val="6"/>
            <c:bubble3D val="0"/>
            <c:extLst>
              <c:ext xmlns:c16="http://schemas.microsoft.com/office/drawing/2014/chart" uri="{C3380CC4-5D6E-409C-BE32-E72D297353CC}">
                <c16:uniqueId val="{00000008-D257-46CE-B712-D32FC7B69DCA}"/>
              </c:ext>
            </c:extLst>
          </c:dPt>
          <c:dPt>
            <c:idx val="7"/>
            <c:bubble3D val="0"/>
            <c:extLst>
              <c:ext xmlns:c16="http://schemas.microsoft.com/office/drawing/2014/chart" uri="{C3380CC4-5D6E-409C-BE32-E72D297353CC}">
                <c16:uniqueId val="{00000009-D257-46CE-B712-D32FC7B69DCA}"/>
              </c:ext>
            </c:extLst>
          </c:dPt>
          <c:dPt>
            <c:idx val="8"/>
            <c:bubble3D val="0"/>
            <c:extLst>
              <c:ext xmlns:c16="http://schemas.microsoft.com/office/drawing/2014/chart" uri="{C3380CC4-5D6E-409C-BE32-E72D297353CC}">
                <c16:uniqueId val="{0000000A-D257-46CE-B712-D32FC7B69DCA}"/>
              </c:ext>
            </c:extLst>
          </c:dPt>
          <c:dPt>
            <c:idx val="9"/>
            <c:bubble3D val="0"/>
            <c:extLst>
              <c:ext xmlns:c16="http://schemas.microsoft.com/office/drawing/2014/chart" uri="{C3380CC4-5D6E-409C-BE32-E72D297353CC}">
                <c16:uniqueId val="{0000000B-D257-46CE-B712-D32FC7B69DC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D257-46CE-B712-D32FC7B69DC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2D8-43C2-8BFC-98E34DA9B7A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2D8-43C2-8BFC-98E34DA9B7A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2D8-43C2-8BFC-98E34DA9B7AE}"/>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2D8-43C2-8BFC-98E34DA9B7AE}"/>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2D8-43C2-8BFC-98E34DA9B7AE}"/>
              </c:ext>
            </c:extLst>
          </c:dPt>
          <c:dPt>
            <c:idx val="5"/>
            <c:bubble3D val="0"/>
            <c:extLst>
              <c:ext xmlns:c16="http://schemas.microsoft.com/office/drawing/2014/chart" uri="{C3380CC4-5D6E-409C-BE32-E72D297353CC}">
                <c16:uniqueId val="{0000000A-42D8-43C2-8BFC-98E34DA9B7AE}"/>
              </c:ext>
            </c:extLst>
          </c:dPt>
          <c:dPt>
            <c:idx val="6"/>
            <c:bubble3D val="0"/>
            <c:extLst>
              <c:ext xmlns:c16="http://schemas.microsoft.com/office/drawing/2014/chart" uri="{C3380CC4-5D6E-409C-BE32-E72D297353CC}">
                <c16:uniqueId val="{0000000B-42D8-43C2-8BFC-98E34DA9B7AE}"/>
              </c:ext>
            </c:extLst>
          </c:dPt>
          <c:dPt>
            <c:idx val="7"/>
            <c:bubble3D val="0"/>
            <c:extLst>
              <c:ext xmlns:c16="http://schemas.microsoft.com/office/drawing/2014/chart" uri="{C3380CC4-5D6E-409C-BE32-E72D297353CC}">
                <c16:uniqueId val="{0000000C-42D8-43C2-8BFC-98E34DA9B7AE}"/>
              </c:ext>
            </c:extLst>
          </c:dPt>
          <c:dPt>
            <c:idx val="8"/>
            <c:bubble3D val="0"/>
            <c:extLst>
              <c:ext xmlns:c16="http://schemas.microsoft.com/office/drawing/2014/chart" uri="{C3380CC4-5D6E-409C-BE32-E72D297353CC}">
                <c16:uniqueId val="{0000000D-42D8-43C2-8BFC-98E34DA9B7AE}"/>
              </c:ext>
            </c:extLst>
          </c:dPt>
          <c:dPt>
            <c:idx val="9"/>
            <c:bubble3D val="0"/>
            <c:extLst>
              <c:ext xmlns:c16="http://schemas.microsoft.com/office/drawing/2014/chart" uri="{C3380CC4-5D6E-409C-BE32-E72D297353CC}">
                <c16:uniqueId val="{0000000E-42D8-43C2-8BFC-98E34DA9B7A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2D8-43C2-8BFC-98E34DA9B7A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9/19/2019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27</a:t>
            </a:fld>
            <a:endParaRPr lang="en-US"/>
          </a:p>
        </p:txBody>
      </p:sp>
    </p:spTree>
    <p:extLst>
      <p:ext uri="{BB962C8B-B14F-4D97-AF65-F5344CB8AC3E}">
        <p14:creationId xmlns:p14="http://schemas.microsoft.com/office/powerpoint/2010/main" val="29935719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426905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59</a:t>
            </a:fld>
            <a:endParaRPr lang="en-US"/>
          </a:p>
        </p:txBody>
      </p:sp>
    </p:spTree>
    <p:extLst>
      <p:ext uri="{BB962C8B-B14F-4D97-AF65-F5344CB8AC3E}">
        <p14:creationId xmlns:p14="http://schemas.microsoft.com/office/powerpoint/2010/main" val="18653957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940059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2955289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9101203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242037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6973986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59505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741915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567357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32456189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22238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9/19/2019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9/19/2019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9/19/2019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hyperlink" Target="http://powerpoint.sage-fox.com/" TargetMode="Externa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E0F1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9/19/2019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0E0F1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24" tooltip="Free PowerPoint"/>
          </p:cNvPr>
          <p:cNvPicPr>
            <a:picLocks noChangeAspect="1"/>
          </p:cNvPicPr>
          <p:nvPr userDrawn="1"/>
        </p:nvPicPr>
        <p:blipFill>
          <a:blip r:embed="rId25">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80" r:id="rId14"/>
    <p:sldLayoutId id="2147483690" r:id="rId15"/>
    <p:sldLayoutId id="2147483692" r:id="rId16"/>
    <p:sldLayoutId id="2147483693" r:id="rId17"/>
    <p:sldLayoutId id="2147483694" r:id="rId18"/>
    <p:sldLayoutId id="2147483695" r:id="rId19"/>
    <p:sldLayoutId id="2147483696" r:id="rId20"/>
    <p:sldLayoutId id="2147483697" r:id="rId21"/>
    <p:sldLayoutId id="2147483698"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4.jpg"/></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6.jpg"/></Relationships>
</file>

<file path=ppt/slides/_rels/slide1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8" Type="http://schemas.openxmlformats.org/officeDocument/2006/relationships/image" Target="../media/image23.sv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 Id="rId14" Type="http://schemas.openxmlformats.org/officeDocument/2006/relationships/image" Target="../media/image29.svg"/></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3.jpg"/><Relationship Id="rId7" Type="http://schemas.openxmlformats.org/officeDocument/2006/relationships/image" Target="../media/image7.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jpg"/><Relationship Id="rId5" Type="http://schemas.openxmlformats.org/officeDocument/2006/relationships/image" Target="../media/image5.jpg"/><Relationship Id="rId4" Type="http://schemas.openxmlformats.org/officeDocument/2006/relationships/image" Target="../media/image4.jpg"/></Relationships>
</file>

<file path=ppt/slides/_rels/slide3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22.png"/><Relationship Id="rId3" Type="http://schemas.openxmlformats.org/officeDocument/2006/relationships/image" Target="../media/image38.png"/><Relationship Id="rId7" Type="http://schemas.openxmlformats.org/officeDocument/2006/relationships/image" Target="../media/image18.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svg"/><Relationship Id="rId11" Type="http://schemas.openxmlformats.org/officeDocument/2006/relationships/image" Target="../media/image45.png"/><Relationship Id="rId5" Type="http://schemas.openxmlformats.org/officeDocument/2006/relationships/image" Target="../media/image40.png"/><Relationship Id="rId10" Type="http://schemas.openxmlformats.org/officeDocument/2006/relationships/image" Target="../media/image44.svg"/><Relationship Id="rId4" Type="http://schemas.openxmlformats.org/officeDocument/2006/relationships/image" Target="../media/image39.svg"/><Relationship Id="rId9" Type="http://schemas.openxmlformats.org/officeDocument/2006/relationships/image" Target="../media/image43.png"/><Relationship Id="rId14" Type="http://schemas.openxmlformats.org/officeDocument/2006/relationships/image" Target="../media/image47.sv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image" Target="../media/image2.jpg"/><Relationship Id="rId7"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2.xml"/><Relationship Id="rId5" Type="http://schemas.openxmlformats.org/officeDocument/2006/relationships/image" Target="../media/image50.svg"/><Relationship Id="rId4" Type="http://schemas.openxmlformats.org/officeDocument/2006/relationships/image" Target="../media/image49.png"/></Relationships>
</file>

<file path=ppt/slides/_rels/slide71.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chart" Target="../charts/chart7.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image" Target="../media/image50.svg"/></Relationships>
</file>

<file path=ppt/slides/_rels/slide72.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3.jpg"/></Relationships>
</file>

<file path=ppt/slides/_rels/slide74.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6.jpg"/></Relationships>
</file>

<file path=ppt/slides/_rels/slide76.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8.jpg"/></Relationships>
</file>

<file path=ppt/slides/_rels/slide77.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image" Target="../media/image2.jpg"/><Relationship Id="rId1" Type="http://schemas.openxmlformats.org/officeDocument/2006/relationships/slideLayout" Target="../slideLayouts/slideLayout18.xml"/><Relationship Id="rId5" Type="http://schemas.openxmlformats.org/officeDocument/2006/relationships/image" Target="../media/image61.jpg"/><Relationship Id="rId4" Type="http://schemas.openxmlformats.org/officeDocument/2006/relationships/image" Target="../media/image60.jpg"/></Relationships>
</file>

<file path=ppt/slides/_rels/slide78.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3.jpg"/><Relationship Id="rId4" Type="http://schemas.openxmlformats.org/officeDocument/2006/relationships/image" Target="../media/image63.jpg"/></Relationships>
</file>

<file path=ppt/slides/_rels/slide7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png"/><Relationship Id="rId5" Type="http://schemas.openxmlformats.org/officeDocument/2006/relationships/image" Target="../media/image12.png"/><Relationship Id="rId4" Type="http://schemas.openxmlformats.org/officeDocument/2006/relationships/image" Target="../media/image10.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jpg"/><Relationship Id="rId5" Type="http://schemas.openxmlformats.org/officeDocument/2006/relationships/image" Target="../media/image66.jpg"/><Relationship Id="rId4" Type="http://schemas.openxmlformats.org/officeDocument/2006/relationships/image" Target="../media/image53.jpg"/></Relationships>
</file>

<file path=ppt/slides/_rels/slide82.xml.rels><?xml version="1.0" encoding="UTF-8" standalone="yes"?>
<Relationships xmlns="http://schemas.openxmlformats.org/package/2006/relationships"><Relationship Id="rId3" Type="http://schemas.openxmlformats.org/officeDocument/2006/relationships/image" Target="../media/image67.jpg"/><Relationship Id="rId7"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jpg"/><Relationship Id="rId5" Type="http://schemas.openxmlformats.org/officeDocument/2006/relationships/image" Target="../media/image69.jpg"/><Relationship Id="rId4" Type="http://schemas.openxmlformats.org/officeDocument/2006/relationships/image" Target="../media/image68.jpg"/></Relationships>
</file>

<file path=ppt/slides/_rels/slide83.xml.rels><?xml version="1.0" encoding="UTF-8" standalone="yes"?>
<Relationships xmlns="http://schemas.openxmlformats.org/package/2006/relationships"><Relationship Id="rId3" Type="http://schemas.openxmlformats.org/officeDocument/2006/relationships/image" Target="../media/image7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3.xml"/><Relationship Id="rId6" Type="http://schemas.openxmlformats.org/officeDocument/2006/relationships/image" Target="../media/image75.jpg"/><Relationship Id="rId5" Type="http://schemas.openxmlformats.org/officeDocument/2006/relationships/image" Target="../media/image74.jpg"/><Relationship Id="rId4" Type="http://schemas.openxmlformats.org/officeDocument/2006/relationships/image" Target="../media/image73.jpg"/></Relationships>
</file>

<file path=ppt/slides/_rels/slide8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77.png"/><Relationship Id="rId5" Type="http://schemas.openxmlformats.org/officeDocument/2006/relationships/hyperlink" Target="http://powerpoint.sage-fox.com/" TargetMode="External"/><Relationship Id="rId4" Type="http://schemas.openxmlformats.org/officeDocument/2006/relationships/image" Target="../media/image76.jpg"/></Relationships>
</file>

<file path=ppt/slides/_rels/slide8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3.jpg"/></Relationships>
</file>

<file path=ppt/slides/_rels/slide8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53.jpg"/></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2.png"/><Relationship Id="rId4" Type="http://schemas.openxmlformats.org/officeDocument/2006/relationships/image" Target="../media/image10.png"/></Relationships>
</file>

<file path=ppt/slides/_rels/slide94.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82D3CE5A-E01E-46D5-AC74-B21695949C2C}"/>
              </a:ext>
            </a:extLst>
          </p:cNvPr>
          <p:cNvGrpSpPr/>
          <p:nvPr/>
        </p:nvGrpSpPr>
        <p:grpSpPr>
          <a:xfrm>
            <a:off x="2873538" y="551995"/>
            <a:ext cx="6444923" cy="2245917"/>
            <a:chOff x="4996713" y="662998"/>
            <a:chExt cx="6444923" cy="2245917"/>
          </a:xfrm>
        </p:grpSpPr>
        <p:sp>
          <p:nvSpPr>
            <p:cNvPr id="15" name="Freeform: Shape 14">
              <a:extLst>
                <a:ext uri="{FF2B5EF4-FFF2-40B4-BE49-F238E27FC236}">
                  <a16:creationId xmlns:a16="http://schemas.microsoft.com/office/drawing/2014/main" id="{86F2B813-7C8D-4869-84B2-55C51BE2D351}"/>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365C5D1-968C-4FCA-8981-B369FF2832C3}"/>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3DD71543-8BF7-4C12-A26F-26EEAF70B75C}"/>
                  </a:ext>
                </a:extLst>
              </p:cNvPr>
              <p:cNvSpPr/>
              <p:nvPr/>
            </p:nvSpPr>
            <p:spPr>
              <a:xfrm>
                <a:off x="3369484" y="137160"/>
                <a:ext cx="480492" cy="1845877"/>
              </a:xfrm>
              <a:prstGeom prst="rect">
                <a:avLst/>
              </a:prstGeom>
              <a:solidFill>
                <a:srgbClr val="FD4A1E"/>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B5B6E277-7574-4DCC-AF6D-047712011B16}"/>
                  </a:ext>
                </a:extLst>
              </p:cNvPr>
              <p:cNvSpPr/>
              <p:nvPr/>
            </p:nvSpPr>
            <p:spPr>
              <a:xfrm>
                <a:off x="3369484" y="1783079"/>
                <a:ext cx="480492" cy="1845874"/>
              </a:xfrm>
              <a:prstGeom prst="rect">
                <a:avLst/>
              </a:prstGeom>
              <a:solidFill>
                <a:srgbClr val="5C99D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2" name="Прямоугольник 12">
                <a:extLst>
                  <a:ext uri="{FF2B5EF4-FFF2-40B4-BE49-F238E27FC236}">
                    <a16:creationId xmlns:a16="http://schemas.microsoft.com/office/drawing/2014/main" id="{C79B0C09-2DF5-4273-B2C7-2615489F9AC7}"/>
                  </a:ext>
                </a:extLst>
              </p:cNvPr>
              <p:cNvSpPr/>
              <p:nvPr/>
            </p:nvSpPr>
            <p:spPr>
              <a:xfrm>
                <a:off x="3369484" y="3429000"/>
                <a:ext cx="480492" cy="1845874"/>
              </a:xfrm>
              <a:prstGeom prst="rect">
                <a:avLst/>
              </a:prstGeom>
              <a:solidFill>
                <a:srgbClr val="44546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7" name="Прямоугольник 13">
                <a:extLst>
                  <a:ext uri="{FF2B5EF4-FFF2-40B4-BE49-F238E27FC236}">
                    <a16:creationId xmlns:a16="http://schemas.microsoft.com/office/drawing/2014/main" id="{E32E3EF4-1D81-4EFC-809A-7CB67880F723}"/>
                  </a:ext>
                </a:extLst>
              </p:cNvPr>
              <p:cNvSpPr/>
              <p:nvPr/>
            </p:nvSpPr>
            <p:spPr>
              <a:xfrm>
                <a:off x="3369484" y="5074921"/>
                <a:ext cx="480492" cy="1645921"/>
              </a:xfrm>
              <a:prstGeom prst="rect">
                <a:avLst/>
              </a:prstGeom>
              <a:solidFill>
                <a:srgbClr val="7A7A7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C85E39EB-2B1B-4CB8-9B52-6BD90773174E}"/>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047EB855-C207-4684-BACC-DF5EF30579E9}"/>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1D7D455-5750-4018-ACFC-545475B5C135}"/>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D350F8A0-8351-4EF6-BA1C-22F0FDBD7636}"/>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BD0CE137-3F22-424F-8244-8E2CC160E19D}"/>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02, 2022</a:t>
                </a:r>
              </a:p>
            </p:txBody>
          </p:sp>
        </p:grpSp>
      </p:grpSp>
    </p:spTree>
    <p:extLst>
      <p:ext uri="{BB962C8B-B14F-4D97-AF65-F5344CB8AC3E}">
        <p14:creationId xmlns:p14="http://schemas.microsoft.com/office/powerpoint/2010/main" val="1375730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9AD3"/>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E4A1E"/>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5C9AD3"/>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E4A1E"/>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A7A7A"/>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E4A1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5C9AD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chemeClr val="bg1">
                    <a:lumMod val="75000"/>
                  </a:schemeClr>
                </a:solidFill>
                <a:hlinkClick r:id="rId3"/>
              </a:rPr>
              <a:t>Free PowerPoint Templates</a:t>
            </a:r>
            <a:endParaRPr lang="en-US" sz="100" dirty="0">
              <a:solidFill>
                <a:schemeClr val="bg1">
                  <a:lumMod val="75000"/>
                </a:schemeClr>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chemeClr val="bg1"/>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a:off x="1788500" y="2486051"/>
            <a:ext cx="1676032" cy="2076"/>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01</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02</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chemeClr val="bg1"/>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C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B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B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C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0432AD-7162-45CA-B5D0-6EE4B351E066}"/>
              </a:ext>
            </a:extLst>
          </p:cNvPr>
          <p:cNvGrpSpPr/>
          <p:nvPr/>
        </p:nvGrpSpPr>
        <p:grpSpPr>
          <a:xfrm>
            <a:off x="639425" y="964957"/>
            <a:ext cx="3528274" cy="1188720"/>
            <a:chOff x="639425" y="964957"/>
            <a:chExt cx="3528274" cy="1188720"/>
          </a:xfrm>
        </p:grpSpPr>
        <p:sp>
          <p:nvSpPr>
            <p:cNvPr id="41" name="Freeform 15">
              <a:extLst>
                <a:ext uri="{FF2B5EF4-FFF2-40B4-BE49-F238E27FC236}">
                  <a16:creationId xmlns:a16="http://schemas.microsoft.com/office/drawing/2014/main" id="{B569EBBF-98BE-4822-9853-89F7BDDF7127}"/>
                </a:ext>
              </a:extLst>
            </p:cNvPr>
            <p:cNvSpPr>
              <a:spLocks noChangeAspect="1"/>
            </p:cNvSpPr>
            <p:nvPr/>
          </p:nvSpPr>
          <p:spPr bwMode="auto">
            <a:xfrm>
              <a:off x="639425" y="964957"/>
              <a:ext cx="3528274" cy="1188720"/>
            </a:xfrm>
            <a:custGeom>
              <a:avLst/>
              <a:gdLst/>
              <a:ahLst/>
              <a:cxnLst>
                <a:cxn ang="0">
                  <a:pos x="661" y="0"/>
                </a:cxn>
                <a:cxn ang="0">
                  <a:pos x="0" y="0"/>
                </a:cxn>
                <a:cxn ang="0">
                  <a:pos x="0" y="251"/>
                </a:cxn>
                <a:cxn ang="0">
                  <a:pos x="661" y="251"/>
                </a:cxn>
                <a:cxn ang="0">
                  <a:pos x="745" y="125"/>
                </a:cxn>
                <a:cxn ang="0">
                  <a:pos x="661" y="0"/>
                </a:cxn>
              </a:cxnLst>
              <a:rect l="0" t="0" r="r" b="b"/>
              <a:pathLst>
                <a:path w="745" h="251">
                  <a:moveTo>
                    <a:pt x="661" y="0"/>
                  </a:moveTo>
                  <a:lnTo>
                    <a:pt x="0" y="0"/>
                  </a:lnTo>
                  <a:lnTo>
                    <a:pt x="0" y="251"/>
                  </a:lnTo>
                  <a:lnTo>
                    <a:pt x="661" y="251"/>
                  </a:lnTo>
                  <a:lnTo>
                    <a:pt x="745" y="125"/>
                  </a:lnTo>
                  <a:lnTo>
                    <a:pt x="661" y="0"/>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Shape 44">
              <a:extLst>
                <a:ext uri="{FF2B5EF4-FFF2-40B4-BE49-F238E27FC236}">
                  <a16:creationId xmlns:a16="http://schemas.microsoft.com/office/drawing/2014/main" id="{AAB6EA88-4ED7-4DDE-B399-580C06D96FF5}"/>
                </a:ext>
              </a:extLst>
            </p:cNvPr>
            <p:cNvSpPr>
              <a:spLocks/>
            </p:cNvSpPr>
            <p:nvPr/>
          </p:nvSpPr>
          <p:spPr bwMode="auto">
            <a:xfrm>
              <a:off x="722376" y="1047253"/>
              <a:ext cx="3349271" cy="1024128"/>
            </a:xfrm>
            <a:custGeom>
              <a:avLst/>
              <a:gdLst>
                <a:gd name="connsiteX0" fmla="*/ 0 w 3349271"/>
                <a:gd name="connsiteY0" fmla="*/ 0 h 1024128"/>
                <a:gd name="connsiteX1" fmla="*/ 270390 w 3349271"/>
                <a:gd name="connsiteY1" fmla="*/ 0 h 1024128"/>
                <a:gd name="connsiteX2" fmla="*/ 2731732 w 3349271"/>
                <a:gd name="connsiteY2" fmla="*/ 0 h 1024128"/>
                <a:gd name="connsiteX3" fmla="*/ 3002122 w 3349271"/>
                <a:gd name="connsiteY3" fmla="*/ 0 h 1024128"/>
                <a:gd name="connsiteX4" fmla="*/ 3349271 w 3349271"/>
                <a:gd name="connsiteY4" fmla="*/ 510024 h 1024128"/>
                <a:gd name="connsiteX5" fmla="*/ 3002122 w 3349271"/>
                <a:gd name="connsiteY5" fmla="*/ 1024128 h 1024128"/>
                <a:gd name="connsiteX6" fmla="*/ 2731732 w 3349271"/>
                <a:gd name="connsiteY6" fmla="*/ 1024128 h 1024128"/>
                <a:gd name="connsiteX7" fmla="*/ 270390 w 3349271"/>
                <a:gd name="connsiteY7" fmla="*/ 1024128 h 1024128"/>
                <a:gd name="connsiteX8" fmla="*/ 0 w 3349271"/>
                <a:gd name="connsiteY8"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9271" h="1024128">
                  <a:moveTo>
                    <a:pt x="0" y="0"/>
                  </a:moveTo>
                  <a:lnTo>
                    <a:pt x="270390" y="0"/>
                  </a:lnTo>
                  <a:lnTo>
                    <a:pt x="2731732" y="0"/>
                  </a:lnTo>
                  <a:lnTo>
                    <a:pt x="3002122" y="0"/>
                  </a:lnTo>
                  <a:lnTo>
                    <a:pt x="3349271" y="510024"/>
                  </a:lnTo>
                  <a:lnTo>
                    <a:pt x="3002122" y="1024128"/>
                  </a:lnTo>
                  <a:lnTo>
                    <a:pt x="2731732" y="1024128"/>
                  </a:lnTo>
                  <a:lnTo>
                    <a:pt x="270390" y="1024128"/>
                  </a:lnTo>
                  <a:lnTo>
                    <a:pt x="0" y="1024128"/>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0" name="Freeform 16">
              <a:extLst>
                <a:ext uri="{FF2B5EF4-FFF2-40B4-BE49-F238E27FC236}">
                  <a16:creationId xmlns:a16="http://schemas.microsoft.com/office/drawing/2014/main" id="{845CB2A1-393A-4700-A018-04EFDE67B526}"/>
                </a:ext>
              </a:extLst>
            </p:cNvPr>
            <p:cNvSpPr>
              <a:spLocks/>
            </p:cNvSpPr>
            <p:nvPr/>
          </p:nvSpPr>
          <p:spPr bwMode="auto">
            <a:xfrm>
              <a:off x="722376" y="104725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4" name="TextBox 83">
              <a:extLst>
                <a:ext uri="{FF2B5EF4-FFF2-40B4-BE49-F238E27FC236}">
                  <a16:creationId xmlns:a16="http://schemas.microsoft.com/office/drawing/2014/main" id="{7930169D-B844-4706-A9A1-5B9870309698}"/>
                </a:ext>
              </a:extLst>
            </p:cNvPr>
            <p:cNvSpPr txBox="1"/>
            <p:nvPr/>
          </p:nvSpPr>
          <p:spPr>
            <a:xfrm>
              <a:off x="1143000" y="1184087"/>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3" name="Group 2">
            <a:extLst>
              <a:ext uri="{FF2B5EF4-FFF2-40B4-BE49-F238E27FC236}">
                <a16:creationId xmlns:a16="http://schemas.microsoft.com/office/drawing/2014/main" id="{79EABF4B-34AA-4AA7-ABD4-ACDC005431CA}"/>
              </a:ext>
            </a:extLst>
          </p:cNvPr>
          <p:cNvGrpSpPr/>
          <p:nvPr/>
        </p:nvGrpSpPr>
        <p:grpSpPr>
          <a:xfrm>
            <a:off x="639425" y="2356939"/>
            <a:ext cx="4035612" cy="1190008"/>
            <a:chOff x="639425" y="2356939"/>
            <a:chExt cx="4035612" cy="1190008"/>
          </a:xfrm>
        </p:grpSpPr>
        <p:sp>
          <p:nvSpPr>
            <p:cNvPr id="50" name="Freeform: Shape 49">
              <a:extLst>
                <a:ext uri="{FF2B5EF4-FFF2-40B4-BE49-F238E27FC236}">
                  <a16:creationId xmlns:a16="http://schemas.microsoft.com/office/drawing/2014/main" id="{904FB901-C72B-473F-85A2-6572755CDD18}"/>
                </a:ext>
              </a:extLst>
            </p:cNvPr>
            <p:cNvSpPr>
              <a:spLocks noChangeAspect="1"/>
            </p:cNvSpPr>
            <p:nvPr/>
          </p:nvSpPr>
          <p:spPr bwMode="auto">
            <a:xfrm>
              <a:off x="639425" y="2356939"/>
              <a:ext cx="4035612" cy="1190008"/>
            </a:xfrm>
            <a:custGeom>
              <a:avLst/>
              <a:gdLst>
                <a:gd name="connsiteX0" fmla="*/ 507338 w 4035612"/>
                <a:gd name="connsiteY0" fmla="*/ 0 h 1190008"/>
                <a:gd name="connsiteX1" fmla="*/ 3637793 w 4035612"/>
                <a:gd name="connsiteY1" fmla="*/ 0 h 1190008"/>
                <a:gd name="connsiteX2" fmla="*/ 4035612 w 4035612"/>
                <a:gd name="connsiteY2" fmla="*/ 591992 h 1190008"/>
                <a:gd name="connsiteX3" fmla="*/ 3637793 w 4035612"/>
                <a:gd name="connsiteY3" fmla="*/ 1188720 h 1190008"/>
                <a:gd name="connsiteX4" fmla="*/ 3131314 w 4035612"/>
                <a:gd name="connsiteY4" fmla="*/ 1188720 h 1190008"/>
                <a:gd name="connsiteX5" fmla="*/ 3130455 w 4035612"/>
                <a:gd name="connsiteY5" fmla="*/ 1190008 h 1190008"/>
                <a:gd name="connsiteX6" fmla="*/ 0 w 4035612"/>
                <a:gd name="connsiteY6" fmla="*/ 1190008 h 1190008"/>
                <a:gd name="connsiteX7" fmla="*/ 0 w 4035612"/>
                <a:gd name="connsiteY7" fmla="*/ 1288 h 1190008"/>
                <a:gd name="connsiteX8" fmla="*/ 507338 w 4035612"/>
                <a:gd name="connsiteY8"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5612" h="1190008">
                  <a:moveTo>
                    <a:pt x="507338" y="0"/>
                  </a:moveTo>
                  <a:lnTo>
                    <a:pt x="3637793" y="0"/>
                  </a:lnTo>
                  <a:lnTo>
                    <a:pt x="4035612" y="591992"/>
                  </a:lnTo>
                  <a:lnTo>
                    <a:pt x="3637793" y="1188720"/>
                  </a:lnTo>
                  <a:lnTo>
                    <a:pt x="3131314" y="1188720"/>
                  </a:lnTo>
                  <a:lnTo>
                    <a:pt x="3130455"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F71DDF08-22A1-4739-8B7D-30C16B65F210}"/>
                </a:ext>
              </a:extLst>
            </p:cNvPr>
            <p:cNvSpPr>
              <a:spLocks/>
            </p:cNvSpPr>
            <p:nvPr/>
          </p:nvSpPr>
          <p:spPr bwMode="auto">
            <a:xfrm>
              <a:off x="728926" y="2439879"/>
              <a:ext cx="3854785" cy="1024128"/>
            </a:xfrm>
            <a:custGeom>
              <a:avLst/>
              <a:gdLst>
                <a:gd name="connsiteX0" fmla="*/ 0 w 3854785"/>
                <a:gd name="connsiteY0" fmla="*/ 0 h 1024128"/>
                <a:gd name="connsiteX1" fmla="*/ 270390 w 3854785"/>
                <a:gd name="connsiteY1" fmla="*/ 0 h 1024128"/>
                <a:gd name="connsiteX2" fmla="*/ 505514 w 3854785"/>
                <a:gd name="connsiteY2" fmla="*/ 0 h 1024128"/>
                <a:gd name="connsiteX3" fmla="*/ 775904 w 3854785"/>
                <a:gd name="connsiteY3" fmla="*/ 0 h 1024128"/>
                <a:gd name="connsiteX4" fmla="*/ 2731732 w 3854785"/>
                <a:gd name="connsiteY4" fmla="*/ 0 h 1024128"/>
                <a:gd name="connsiteX5" fmla="*/ 3002122 w 3854785"/>
                <a:gd name="connsiteY5" fmla="*/ 0 h 1024128"/>
                <a:gd name="connsiteX6" fmla="*/ 3237246 w 3854785"/>
                <a:gd name="connsiteY6" fmla="*/ 0 h 1024128"/>
                <a:gd name="connsiteX7" fmla="*/ 3507636 w 3854785"/>
                <a:gd name="connsiteY7" fmla="*/ 0 h 1024128"/>
                <a:gd name="connsiteX8" fmla="*/ 3854785 w 3854785"/>
                <a:gd name="connsiteY8" fmla="*/ 510024 h 1024128"/>
                <a:gd name="connsiteX9" fmla="*/ 3507636 w 3854785"/>
                <a:gd name="connsiteY9" fmla="*/ 1024128 h 1024128"/>
                <a:gd name="connsiteX10" fmla="*/ 3237246 w 3854785"/>
                <a:gd name="connsiteY10" fmla="*/ 1024128 h 1024128"/>
                <a:gd name="connsiteX11" fmla="*/ 3002122 w 3854785"/>
                <a:gd name="connsiteY11" fmla="*/ 1024128 h 1024128"/>
                <a:gd name="connsiteX12" fmla="*/ 2731732 w 3854785"/>
                <a:gd name="connsiteY12" fmla="*/ 1024128 h 1024128"/>
                <a:gd name="connsiteX13" fmla="*/ 775904 w 3854785"/>
                <a:gd name="connsiteY13" fmla="*/ 1024128 h 1024128"/>
                <a:gd name="connsiteX14" fmla="*/ 505514 w 3854785"/>
                <a:gd name="connsiteY14" fmla="*/ 1024128 h 1024128"/>
                <a:gd name="connsiteX15" fmla="*/ 270390 w 3854785"/>
                <a:gd name="connsiteY15" fmla="*/ 1024128 h 1024128"/>
                <a:gd name="connsiteX16" fmla="*/ 0 w 3854785"/>
                <a:gd name="connsiteY16"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54785" h="1024128">
                  <a:moveTo>
                    <a:pt x="0" y="0"/>
                  </a:moveTo>
                  <a:lnTo>
                    <a:pt x="270390" y="0"/>
                  </a:lnTo>
                  <a:lnTo>
                    <a:pt x="505514" y="0"/>
                  </a:lnTo>
                  <a:lnTo>
                    <a:pt x="775904" y="0"/>
                  </a:lnTo>
                  <a:lnTo>
                    <a:pt x="2731732" y="0"/>
                  </a:lnTo>
                  <a:lnTo>
                    <a:pt x="3002122" y="0"/>
                  </a:lnTo>
                  <a:lnTo>
                    <a:pt x="3237246" y="0"/>
                  </a:lnTo>
                  <a:lnTo>
                    <a:pt x="3507636" y="0"/>
                  </a:lnTo>
                  <a:lnTo>
                    <a:pt x="3854785" y="510024"/>
                  </a:lnTo>
                  <a:lnTo>
                    <a:pt x="3507636" y="1024128"/>
                  </a:lnTo>
                  <a:lnTo>
                    <a:pt x="3237246" y="1024128"/>
                  </a:lnTo>
                  <a:lnTo>
                    <a:pt x="3002122" y="1024128"/>
                  </a:lnTo>
                  <a:lnTo>
                    <a:pt x="2731732" y="1024128"/>
                  </a:lnTo>
                  <a:lnTo>
                    <a:pt x="775904" y="1024128"/>
                  </a:lnTo>
                  <a:lnTo>
                    <a:pt x="505514" y="1024128"/>
                  </a:lnTo>
                  <a:lnTo>
                    <a:pt x="270390" y="1024128"/>
                  </a:lnTo>
                  <a:lnTo>
                    <a:pt x="0" y="1024128"/>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2" name="Freeform 16">
              <a:extLst>
                <a:ext uri="{FF2B5EF4-FFF2-40B4-BE49-F238E27FC236}">
                  <a16:creationId xmlns:a16="http://schemas.microsoft.com/office/drawing/2014/main" id="{3D9DB6E7-BE5D-4818-831F-9FAA04D629B2}"/>
                </a:ext>
              </a:extLst>
            </p:cNvPr>
            <p:cNvSpPr>
              <a:spLocks/>
            </p:cNvSpPr>
            <p:nvPr/>
          </p:nvSpPr>
          <p:spPr bwMode="auto">
            <a:xfrm>
              <a:off x="722376" y="2439879"/>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TextBox 84">
              <a:extLst>
                <a:ext uri="{FF2B5EF4-FFF2-40B4-BE49-F238E27FC236}">
                  <a16:creationId xmlns:a16="http://schemas.microsoft.com/office/drawing/2014/main" id="{7FADDE69-0F50-4253-826A-8C8AEEA4BBA7}"/>
                </a:ext>
              </a:extLst>
            </p:cNvPr>
            <p:cNvSpPr txBox="1"/>
            <p:nvPr/>
          </p:nvSpPr>
          <p:spPr>
            <a:xfrm>
              <a:off x="1137986" y="257460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4" name="Group 3">
            <a:extLst>
              <a:ext uri="{FF2B5EF4-FFF2-40B4-BE49-F238E27FC236}">
                <a16:creationId xmlns:a16="http://schemas.microsoft.com/office/drawing/2014/main" id="{B6C1CDD2-3AC2-4501-8084-96C07257A819}"/>
              </a:ext>
            </a:extLst>
          </p:cNvPr>
          <p:cNvGrpSpPr/>
          <p:nvPr/>
        </p:nvGrpSpPr>
        <p:grpSpPr>
          <a:xfrm>
            <a:off x="639425" y="3747454"/>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5" name="Group 4">
            <a:extLst>
              <a:ext uri="{FF2B5EF4-FFF2-40B4-BE49-F238E27FC236}">
                <a16:creationId xmlns:a16="http://schemas.microsoft.com/office/drawing/2014/main" id="{C6FB7C61-120D-4B9B-9A55-F0955BE0B629}"/>
              </a:ext>
            </a:extLst>
          </p:cNvPr>
          <p:cNvGrpSpPr/>
          <p:nvPr/>
        </p:nvGrpSpPr>
        <p:grpSpPr>
          <a:xfrm>
            <a:off x="639425" y="5140724"/>
            <a:ext cx="5787282" cy="1195324"/>
            <a:chOff x="639425" y="5140724"/>
            <a:chExt cx="5787282" cy="1195324"/>
          </a:xfrm>
        </p:grpSpPr>
        <p:sp>
          <p:nvSpPr>
            <p:cNvPr id="59" name="Freeform: Shape 58">
              <a:extLst>
                <a:ext uri="{FF2B5EF4-FFF2-40B4-BE49-F238E27FC236}">
                  <a16:creationId xmlns:a16="http://schemas.microsoft.com/office/drawing/2014/main" id="{6319DC59-DFD0-4388-BD09-955B4D60D8F2}"/>
                </a:ext>
              </a:extLst>
            </p:cNvPr>
            <p:cNvSpPr>
              <a:spLocks noChangeAspect="1"/>
            </p:cNvSpPr>
            <p:nvPr/>
          </p:nvSpPr>
          <p:spPr bwMode="auto">
            <a:xfrm>
              <a:off x="639425" y="5140724"/>
              <a:ext cx="5787282" cy="1195324"/>
            </a:xfrm>
            <a:custGeom>
              <a:avLst/>
              <a:gdLst>
                <a:gd name="connsiteX0" fmla="*/ 507338 w 5787282"/>
                <a:gd name="connsiteY0" fmla="*/ 0 h 1195324"/>
                <a:gd name="connsiteX1" fmla="*/ 1379876 w 5787282"/>
                <a:gd name="connsiteY1" fmla="*/ 0 h 1195324"/>
                <a:gd name="connsiteX2" fmla="*/ 3637793 w 5787282"/>
                <a:gd name="connsiteY2" fmla="*/ 0 h 1195324"/>
                <a:gd name="connsiteX3" fmla="*/ 4510331 w 5787282"/>
                <a:gd name="connsiteY3" fmla="*/ 0 h 1195324"/>
                <a:gd name="connsiteX4" fmla="*/ 4513904 w 5787282"/>
                <a:gd name="connsiteY4" fmla="*/ 5316 h 1195324"/>
                <a:gd name="connsiteX5" fmla="*/ 4516925 w 5787282"/>
                <a:gd name="connsiteY5" fmla="*/ 5316 h 1195324"/>
                <a:gd name="connsiteX6" fmla="*/ 5389463 w 5787282"/>
                <a:gd name="connsiteY6" fmla="*/ 5316 h 1195324"/>
                <a:gd name="connsiteX7" fmla="*/ 5787282 w 5787282"/>
                <a:gd name="connsiteY7" fmla="*/ 597308 h 1195324"/>
                <a:gd name="connsiteX8" fmla="*/ 5389463 w 5787282"/>
                <a:gd name="connsiteY8" fmla="*/ 1194036 h 1195324"/>
                <a:gd name="connsiteX9" fmla="*/ 4882984 w 5787282"/>
                <a:gd name="connsiteY9" fmla="*/ 1194036 h 1195324"/>
                <a:gd name="connsiteX10" fmla="*/ 4882125 w 5787282"/>
                <a:gd name="connsiteY10" fmla="*/ 1195324 h 1195324"/>
                <a:gd name="connsiteX11" fmla="*/ 4009587 w 5787282"/>
                <a:gd name="connsiteY11" fmla="*/ 1195324 h 1195324"/>
                <a:gd name="connsiteX12" fmla="*/ 1751670 w 5787282"/>
                <a:gd name="connsiteY12" fmla="*/ 1195324 h 1195324"/>
                <a:gd name="connsiteX13" fmla="*/ 879132 w 5787282"/>
                <a:gd name="connsiteY13" fmla="*/ 1195324 h 1195324"/>
                <a:gd name="connsiteX14" fmla="*/ 879132 w 5787282"/>
                <a:gd name="connsiteY14" fmla="*/ 1190008 h 1195324"/>
                <a:gd name="connsiteX15" fmla="*/ 872538 w 5787282"/>
                <a:gd name="connsiteY15" fmla="*/ 1190008 h 1195324"/>
                <a:gd name="connsiteX16" fmla="*/ 0 w 5787282"/>
                <a:gd name="connsiteY16" fmla="*/ 1190008 h 1195324"/>
                <a:gd name="connsiteX17" fmla="*/ 0 w 5787282"/>
                <a:gd name="connsiteY17" fmla="*/ 1288 h 1195324"/>
                <a:gd name="connsiteX18" fmla="*/ 507338 w 5787282"/>
                <a:gd name="connsiteY18" fmla="*/ 1288 h 119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87282" h="1195324">
                  <a:moveTo>
                    <a:pt x="507338" y="0"/>
                  </a:moveTo>
                  <a:lnTo>
                    <a:pt x="1379876" y="0"/>
                  </a:lnTo>
                  <a:lnTo>
                    <a:pt x="3637793" y="0"/>
                  </a:lnTo>
                  <a:lnTo>
                    <a:pt x="4510331" y="0"/>
                  </a:lnTo>
                  <a:lnTo>
                    <a:pt x="4513904" y="5316"/>
                  </a:lnTo>
                  <a:lnTo>
                    <a:pt x="4516925" y="5316"/>
                  </a:lnTo>
                  <a:lnTo>
                    <a:pt x="5389463" y="5316"/>
                  </a:lnTo>
                  <a:lnTo>
                    <a:pt x="5787282" y="597308"/>
                  </a:lnTo>
                  <a:lnTo>
                    <a:pt x="5389463" y="1194036"/>
                  </a:lnTo>
                  <a:lnTo>
                    <a:pt x="4882984" y="1194036"/>
                  </a:lnTo>
                  <a:lnTo>
                    <a:pt x="4882125" y="1195324"/>
                  </a:lnTo>
                  <a:lnTo>
                    <a:pt x="4009587" y="1195324"/>
                  </a:lnTo>
                  <a:lnTo>
                    <a:pt x="1751670" y="1195324"/>
                  </a:lnTo>
                  <a:lnTo>
                    <a:pt x="879132" y="1195324"/>
                  </a:lnTo>
                  <a:lnTo>
                    <a:pt x="879132"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2" name="Freeform: Shape 71">
              <a:extLst>
                <a:ext uri="{FF2B5EF4-FFF2-40B4-BE49-F238E27FC236}">
                  <a16:creationId xmlns:a16="http://schemas.microsoft.com/office/drawing/2014/main" id="{7A938102-F312-4756-A254-A307E2236874}"/>
                </a:ext>
              </a:extLst>
            </p:cNvPr>
            <p:cNvSpPr>
              <a:spLocks/>
            </p:cNvSpPr>
            <p:nvPr/>
          </p:nvSpPr>
          <p:spPr bwMode="auto">
            <a:xfrm>
              <a:off x="728924" y="5226322"/>
              <a:ext cx="5610434" cy="1026749"/>
            </a:xfrm>
            <a:custGeom>
              <a:avLst/>
              <a:gdLst>
                <a:gd name="connsiteX0" fmla="*/ 2261163 w 5610434"/>
                <a:gd name="connsiteY0" fmla="*/ 0 h 1026749"/>
                <a:gd name="connsiteX1" fmla="*/ 2531553 w 5610434"/>
                <a:gd name="connsiteY1" fmla="*/ 0 h 1026749"/>
                <a:gd name="connsiteX2" fmla="*/ 4992895 w 5610434"/>
                <a:gd name="connsiteY2" fmla="*/ 0 h 1026749"/>
                <a:gd name="connsiteX3" fmla="*/ 5263285 w 5610434"/>
                <a:gd name="connsiteY3" fmla="*/ 0 h 1026749"/>
                <a:gd name="connsiteX4" fmla="*/ 5610434 w 5610434"/>
                <a:gd name="connsiteY4" fmla="*/ 510024 h 1026749"/>
                <a:gd name="connsiteX5" fmla="*/ 5263285 w 5610434"/>
                <a:gd name="connsiteY5" fmla="*/ 1024128 h 1026749"/>
                <a:gd name="connsiteX6" fmla="*/ 4992895 w 5610434"/>
                <a:gd name="connsiteY6" fmla="*/ 1024128 h 1026749"/>
                <a:gd name="connsiteX7" fmla="*/ 3003892 w 5610434"/>
                <a:gd name="connsiteY7" fmla="*/ 1024128 h 1026749"/>
                <a:gd name="connsiteX8" fmla="*/ 3002122 w 5610434"/>
                <a:gd name="connsiteY8" fmla="*/ 1026749 h 1026749"/>
                <a:gd name="connsiteX9" fmla="*/ 2731732 w 5610434"/>
                <a:gd name="connsiteY9" fmla="*/ 1026749 h 1026749"/>
                <a:gd name="connsiteX10" fmla="*/ 270390 w 5610434"/>
                <a:gd name="connsiteY10" fmla="*/ 1026749 h 1026749"/>
                <a:gd name="connsiteX11" fmla="*/ 0 w 5610434"/>
                <a:gd name="connsiteY11" fmla="*/ 1026749 h 1026749"/>
                <a:gd name="connsiteX12" fmla="*/ 0 w 5610434"/>
                <a:gd name="connsiteY12" fmla="*/ 2621 h 1026749"/>
                <a:gd name="connsiteX13" fmla="*/ 270390 w 5610434"/>
                <a:gd name="connsiteY13" fmla="*/ 2621 h 1026749"/>
                <a:gd name="connsiteX14" fmla="*/ 2261163 w 5610434"/>
                <a:gd name="connsiteY14" fmla="*/ 2621 h 10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0434" h="1026749">
                  <a:moveTo>
                    <a:pt x="2261163" y="0"/>
                  </a:moveTo>
                  <a:lnTo>
                    <a:pt x="2531553" y="0"/>
                  </a:lnTo>
                  <a:lnTo>
                    <a:pt x="4992895" y="0"/>
                  </a:lnTo>
                  <a:lnTo>
                    <a:pt x="5263285" y="0"/>
                  </a:lnTo>
                  <a:lnTo>
                    <a:pt x="5610434" y="510024"/>
                  </a:lnTo>
                  <a:lnTo>
                    <a:pt x="5263285" y="1024128"/>
                  </a:lnTo>
                  <a:lnTo>
                    <a:pt x="4992895" y="1024128"/>
                  </a:lnTo>
                  <a:lnTo>
                    <a:pt x="3003892" y="1024128"/>
                  </a:lnTo>
                  <a:lnTo>
                    <a:pt x="3002122" y="1026749"/>
                  </a:lnTo>
                  <a:lnTo>
                    <a:pt x="2731732" y="1026749"/>
                  </a:lnTo>
                  <a:lnTo>
                    <a:pt x="270390" y="1026749"/>
                  </a:lnTo>
                  <a:lnTo>
                    <a:pt x="0" y="1026749"/>
                  </a:lnTo>
                  <a:lnTo>
                    <a:pt x="0" y="2621"/>
                  </a:lnTo>
                  <a:lnTo>
                    <a:pt x="270390" y="2621"/>
                  </a:lnTo>
                  <a:lnTo>
                    <a:pt x="2261163" y="2621"/>
                  </a:lnTo>
                  <a:close/>
                </a:path>
              </a:pathLst>
            </a:custGeom>
            <a:solidFill>
              <a:srgbClr val="7A7A7A"/>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16">
              <a:extLst>
                <a:ext uri="{FF2B5EF4-FFF2-40B4-BE49-F238E27FC236}">
                  <a16:creationId xmlns:a16="http://schemas.microsoft.com/office/drawing/2014/main" id="{56924174-EC98-426B-8AE3-7384F09D133B}"/>
                </a:ext>
              </a:extLst>
            </p:cNvPr>
            <p:cNvSpPr>
              <a:spLocks/>
            </p:cNvSpPr>
            <p:nvPr/>
          </p:nvSpPr>
          <p:spPr bwMode="auto">
            <a:xfrm>
              <a:off x="722376" y="522894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TextBox 86">
              <a:extLst>
                <a:ext uri="{FF2B5EF4-FFF2-40B4-BE49-F238E27FC236}">
                  <a16:creationId xmlns:a16="http://schemas.microsoft.com/office/drawing/2014/main" id="{C8544555-BBA0-46F9-8F76-6543333A5304}"/>
                </a:ext>
              </a:extLst>
            </p:cNvPr>
            <p:cNvSpPr txBox="1"/>
            <p:nvPr/>
          </p:nvSpPr>
          <p:spPr>
            <a:xfrm>
              <a:off x="1137986" y="5353665"/>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04</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D7F1D317-0781-4B71-92DF-F52C0A06519E}"/>
              </a:ext>
            </a:extLst>
          </p:cNvPr>
          <p:cNvSpPr txBox="1"/>
          <p:nvPr/>
        </p:nvSpPr>
        <p:spPr>
          <a:xfrm>
            <a:off x="2389708" y="124871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0" name="TextBox 89">
            <a:extLst>
              <a:ext uri="{FF2B5EF4-FFF2-40B4-BE49-F238E27FC236}">
                <a16:creationId xmlns:a16="http://schemas.microsoft.com/office/drawing/2014/main" id="{B8A87A6A-7B8A-4E37-B01A-BE863C77322F}"/>
              </a:ext>
            </a:extLst>
          </p:cNvPr>
          <p:cNvSpPr txBox="1"/>
          <p:nvPr/>
        </p:nvSpPr>
        <p:spPr>
          <a:xfrm>
            <a:off x="2566651" y="2639234"/>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2" name="TextBox 91">
            <a:extLst>
              <a:ext uri="{FF2B5EF4-FFF2-40B4-BE49-F238E27FC236}">
                <a16:creationId xmlns:a16="http://schemas.microsoft.com/office/drawing/2014/main" id="{BC630C96-438F-4305-91FC-E836469C7A4F}"/>
              </a:ext>
            </a:extLst>
          </p:cNvPr>
          <p:cNvSpPr txBox="1"/>
          <p:nvPr/>
        </p:nvSpPr>
        <p:spPr>
          <a:xfrm>
            <a:off x="3330273" y="5418297"/>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3" name="TextBox 92">
            <a:extLst>
              <a:ext uri="{FF2B5EF4-FFF2-40B4-BE49-F238E27FC236}">
                <a16:creationId xmlns:a16="http://schemas.microsoft.com/office/drawing/2014/main" id="{8C00311A-3B3F-499E-9EC0-12E47679847A}"/>
              </a:ext>
            </a:extLst>
          </p:cNvPr>
          <p:cNvSpPr txBox="1"/>
          <p:nvPr/>
        </p:nvSpPr>
        <p:spPr>
          <a:xfrm>
            <a:off x="4492271" y="1047253"/>
            <a:ext cx="5586985" cy="10095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4" name="TextBox 93">
            <a:extLst>
              <a:ext uri="{FF2B5EF4-FFF2-40B4-BE49-F238E27FC236}">
                <a16:creationId xmlns:a16="http://schemas.microsoft.com/office/drawing/2014/main" id="{D0163986-7EDB-4D69-A4F6-8EEDD11B1BD7}"/>
              </a:ext>
            </a:extLst>
          </p:cNvPr>
          <p:cNvSpPr txBox="1"/>
          <p:nvPr/>
        </p:nvSpPr>
        <p:spPr>
          <a:xfrm>
            <a:off x="5013213" y="2437458"/>
            <a:ext cx="5586985" cy="94795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5" name="TextBox 94">
            <a:extLst>
              <a:ext uri="{FF2B5EF4-FFF2-40B4-BE49-F238E27FC236}">
                <a16:creationId xmlns:a16="http://schemas.microsoft.com/office/drawing/2014/main" id="{D5A221EE-9B3F-42EF-893D-5D6EB808C23C}"/>
              </a:ext>
            </a:extLst>
          </p:cNvPr>
          <p:cNvSpPr txBox="1"/>
          <p:nvPr/>
        </p:nvSpPr>
        <p:spPr>
          <a:xfrm>
            <a:off x="5868000" y="3836415"/>
            <a:ext cx="5586985" cy="94795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6" name="TextBox 95">
            <a:extLst>
              <a:ext uri="{FF2B5EF4-FFF2-40B4-BE49-F238E27FC236}">
                <a16:creationId xmlns:a16="http://schemas.microsoft.com/office/drawing/2014/main" id="{225B783A-9F13-40BF-BCE2-98D244BC3FCB}"/>
              </a:ext>
            </a:extLst>
          </p:cNvPr>
          <p:cNvSpPr txBox="1"/>
          <p:nvPr/>
        </p:nvSpPr>
        <p:spPr>
          <a:xfrm>
            <a:off x="6748420" y="5233630"/>
            <a:ext cx="5586985" cy="9479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100" b="1" dirty="0">
              <a:solidFill>
                <a:srgbClr val="7A7A7A"/>
              </a:solidFill>
              <a:latin typeface="Candara" panose="020E0502030303020204" pitchFamily="34" charset="0"/>
            </a:endParaRPr>
          </a:p>
          <a:p>
            <a:pPr defTabSz="1219170">
              <a:spcBef>
                <a:spcPct val="20000"/>
              </a:spcBef>
              <a:defRPr/>
            </a:pPr>
            <a:endParaRPr lang="en-US" sz="200" b="1" dirty="0">
              <a:solidFill>
                <a:srgbClr val="7A7A7A"/>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688154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0-#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53" presetClass="entr" presetSubtype="16" fill="hold" grpId="0" nodeType="after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93"/>
                                        </p:tgtEl>
                                        <p:attrNameLst>
                                          <p:attrName>style.visibility</p:attrName>
                                        </p:attrNameLst>
                                      </p:cBhvr>
                                      <p:to>
                                        <p:strVal val="visible"/>
                                      </p:to>
                                    </p:set>
                                    <p:animEffect transition="in" filter="fade">
                                      <p:cBhvr>
                                        <p:cTn id="22" dur="1000"/>
                                        <p:tgtEl>
                                          <p:spTgt spid="93"/>
                                        </p:tgtEl>
                                      </p:cBhvr>
                                    </p:animEffect>
                                    <p:anim calcmode="lin" valueType="num">
                                      <p:cBhvr>
                                        <p:cTn id="23" dur="1000" fill="hold"/>
                                        <p:tgtEl>
                                          <p:spTgt spid="93"/>
                                        </p:tgtEl>
                                        <p:attrNameLst>
                                          <p:attrName>ppt_x</p:attrName>
                                        </p:attrNameLst>
                                      </p:cBhvr>
                                      <p:tavLst>
                                        <p:tav tm="0">
                                          <p:val>
                                            <p:strVal val="#ppt_x"/>
                                          </p:val>
                                        </p:tav>
                                        <p:tav tm="100000">
                                          <p:val>
                                            <p:strVal val="#ppt_x"/>
                                          </p:val>
                                        </p:tav>
                                      </p:tavLst>
                                    </p:anim>
                                    <p:anim calcmode="lin" valueType="num">
                                      <p:cBhvr>
                                        <p:cTn id="24" dur="1000" fill="hold"/>
                                        <p:tgtEl>
                                          <p:spTgt spid="9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8"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750" fill="hold"/>
                                        <p:tgtEl>
                                          <p:spTgt spid="3"/>
                                        </p:tgtEl>
                                        <p:attrNameLst>
                                          <p:attrName>ppt_x</p:attrName>
                                        </p:attrNameLst>
                                      </p:cBhvr>
                                      <p:tavLst>
                                        <p:tav tm="0">
                                          <p:val>
                                            <p:strVal val="0-#ppt_w/2"/>
                                          </p:val>
                                        </p:tav>
                                        <p:tav tm="100000">
                                          <p:val>
                                            <p:strVal val="#ppt_x"/>
                                          </p:val>
                                        </p:tav>
                                      </p:tavLst>
                                    </p:anim>
                                    <p:anim calcmode="lin" valueType="num">
                                      <p:cBhvr additive="base">
                                        <p:cTn id="29" dur="750" fill="hold"/>
                                        <p:tgtEl>
                                          <p:spTgt spid="3"/>
                                        </p:tgtEl>
                                        <p:attrNameLst>
                                          <p:attrName>ppt_y</p:attrName>
                                        </p:attrNameLst>
                                      </p:cBhvr>
                                      <p:tavLst>
                                        <p:tav tm="0">
                                          <p:val>
                                            <p:strVal val="#ppt_y"/>
                                          </p:val>
                                        </p:tav>
                                        <p:tav tm="100000">
                                          <p:val>
                                            <p:strVal val="#ppt_y"/>
                                          </p:val>
                                        </p:tav>
                                      </p:tavLst>
                                    </p:anim>
                                  </p:childTnLst>
                                </p:cTn>
                              </p:par>
                            </p:childTnLst>
                          </p:cTn>
                        </p:par>
                        <p:par>
                          <p:cTn id="30" fill="hold">
                            <p:stCondLst>
                              <p:cond delay="3750"/>
                            </p:stCondLst>
                            <p:childTnLst>
                              <p:par>
                                <p:cTn id="31" presetID="53" presetClass="entr" presetSubtype="16" fill="hold" grpId="0" nodeType="afterEffect">
                                  <p:stCondLst>
                                    <p:cond delay="0"/>
                                  </p:stCondLst>
                                  <p:childTnLst>
                                    <p:set>
                                      <p:cBhvr>
                                        <p:cTn id="32" dur="1" fill="hold">
                                          <p:stCondLst>
                                            <p:cond delay="0"/>
                                          </p:stCondLst>
                                        </p:cTn>
                                        <p:tgtEl>
                                          <p:spTgt spid="90"/>
                                        </p:tgtEl>
                                        <p:attrNameLst>
                                          <p:attrName>style.visibility</p:attrName>
                                        </p:attrNameLst>
                                      </p:cBhvr>
                                      <p:to>
                                        <p:strVal val="visible"/>
                                      </p:to>
                                    </p:set>
                                    <p:anim calcmode="lin" valueType="num">
                                      <p:cBhvr>
                                        <p:cTn id="33" dur="500" fill="hold"/>
                                        <p:tgtEl>
                                          <p:spTgt spid="90"/>
                                        </p:tgtEl>
                                        <p:attrNameLst>
                                          <p:attrName>ppt_w</p:attrName>
                                        </p:attrNameLst>
                                      </p:cBhvr>
                                      <p:tavLst>
                                        <p:tav tm="0">
                                          <p:val>
                                            <p:fltVal val="0"/>
                                          </p:val>
                                        </p:tav>
                                        <p:tav tm="100000">
                                          <p:val>
                                            <p:strVal val="#ppt_w"/>
                                          </p:val>
                                        </p:tav>
                                      </p:tavLst>
                                    </p:anim>
                                    <p:anim calcmode="lin" valueType="num">
                                      <p:cBhvr>
                                        <p:cTn id="34" dur="500" fill="hold"/>
                                        <p:tgtEl>
                                          <p:spTgt spid="90"/>
                                        </p:tgtEl>
                                        <p:attrNameLst>
                                          <p:attrName>ppt_h</p:attrName>
                                        </p:attrNameLst>
                                      </p:cBhvr>
                                      <p:tavLst>
                                        <p:tav tm="0">
                                          <p:val>
                                            <p:fltVal val="0"/>
                                          </p:val>
                                        </p:tav>
                                        <p:tav tm="100000">
                                          <p:val>
                                            <p:strVal val="#ppt_h"/>
                                          </p:val>
                                        </p:tav>
                                      </p:tavLst>
                                    </p:anim>
                                    <p:animEffect transition="in" filter="fade">
                                      <p:cBhvr>
                                        <p:cTn id="35" dur="500"/>
                                        <p:tgtEl>
                                          <p:spTgt spid="90"/>
                                        </p:tgtEl>
                                      </p:cBhvr>
                                    </p:animEffect>
                                  </p:childTnLst>
                                </p:cTn>
                              </p:par>
                            </p:childTnLst>
                          </p:cTn>
                        </p:par>
                        <p:par>
                          <p:cTn id="36" fill="hold">
                            <p:stCondLst>
                              <p:cond delay="4250"/>
                            </p:stCondLst>
                            <p:childTnLst>
                              <p:par>
                                <p:cTn id="37" presetID="42"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1000"/>
                                        <p:tgtEl>
                                          <p:spTgt spid="94"/>
                                        </p:tgtEl>
                                      </p:cBhvr>
                                    </p:animEffect>
                                    <p:anim calcmode="lin" valueType="num">
                                      <p:cBhvr>
                                        <p:cTn id="40" dur="1000" fill="hold"/>
                                        <p:tgtEl>
                                          <p:spTgt spid="94"/>
                                        </p:tgtEl>
                                        <p:attrNameLst>
                                          <p:attrName>ppt_x</p:attrName>
                                        </p:attrNameLst>
                                      </p:cBhvr>
                                      <p:tavLst>
                                        <p:tav tm="0">
                                          <p:val>
                                            <p:strVal val="#ppt_x"/>
                                          </p:val>
                                        </p:tav>
                                        <p:tav tm="100000">
                                          <p:val>
                                            <p:strVal val="#ppt_x"/>
                                          </p:val>
                                        </p:tav>
                                      </p:tavLst>
                                    </p:anim>
                                    <p:anim calcmode="lin" valueType="num">
                                      <p:cBhvr>
                                        <p:cTn id="41" dur="1000" fill="hold"/>
                                        <p:tgtEl>
                                          <p:spTgt spid="94"/>
                                        </p:tgtEl>
                                        <p:attrNameLst>
                                          <p:attrName>ppt_y</p:attrName>
                                        </p:attrNameLst>
                                      </p:cBhvr>
                                      <p:tavLst>
                                        <p:tav tm="0">
                                          <p:val>
                                            <p:strVal val="#ppt_y+.1"/>
                                          </p:val>
                                        </p:tav>
                                        <p:tav tm="100000">
                                          <p:val>
                                            <p:strVal val="#ppt_y"/>
                                          </p:val>
                                        </p:tav>
                                      </p:tavLst>
                                    </p:anim>
                                  </p:childTnLst>
                                </p:cTn>
                              </p:par>
                            </p:childTnLst>
                          </p:cTn>
                        </p:par>
                        <p:par>
                          <p:cTn id="42" fill="hold">
                            <p:stCondLst>
                              <p:cond delay="5250"/>
                            </p:stCondLst>
                            <p:childTnLst>
                              <p:par>
                                <p:cTn id="43" presetID="2" presetClass="entr" presetSubtype="8"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750" fill="hold"/>
                                        <p:tgtEl>
                                          <p:spTgt spid="4"/>
                                        </p:tgtEl>
                                        <p:attrNameLst>
                                          <p:attrName>ppt_x</p:attrName>
                                        </p:attrNameLst>
                                      </p:cBhvr>
                                      <p:tavLst>
                                        <p:tav tm="0">
                                          <p:val>
                                            <p:strVal val="0-#ppt_w/2"/>
                                          </p:val>
                                        </p:tav>
                                        <p:tav tm="100000">
                                          <p:val>
                                            <p:strVal val="#ppt_x"/>
                                          </p:val>
                                        </p:tav>
                                      </p:tavLst>
                                    </p:anim>
                                    <p:anim calcmode="lin" valueType="num">
                                      <p:cBhvr additive="base">
                                        <p:cTn id="46" dur="750" fill="hold"/>
                                        <p:tgtEl>
                                          <p:spTgt spid="4"/>
                                        </p:tgtEl>
                                        <p:attrNameLst>
                                          <p:attrName>ppt_y</p:attrName>
                                        </p:attrNameLst>
                                      </p:cBhvr>
                                      <p:tavLst>
                                        <p:tav tm="0">
                                          <p:val>
                                            <p:strVal val="#ppt_y"/>
                                          </p:val>
                                        </p:tav>
                                        <p:tav tm="100000">
                                          <p:val>
                                            <p:strVal val="#ppt_y"/>
                                          </p:val>
                                        </p:tav>
                                      </p:tavLst>
                                    </p:anim>
                                  </p:childTnLst>
                                </p:cTn>
                              </p:par>
                            </p:childTnLst>
                          </p:cTn>
                        </p:par>
                        <p:par>
                          <p:cTn id="47" fill="hold">
                            <p:stCondLst>
                              <p:cond delay="6000"/>
                            </p:stCondLst>
                            <p:childTnLst>
                              <p:par>
                                <p:cTn id="48" presetID="53" presetClass="entr" presetSubtype="16" fill="hold" grpId="0" nodeType="afterEffect">
                                  <p:stCondLst>
                                    <p:cond delay="0"/>
                                  </p:stCondLst>
                                  <p:childTnLst>
                                    <p:set>
                                      <p:cBhvr>
                                        <p:cTn id="49" dur="1" fill="hold">
                                          <p:stCondLst>
                                            <p:cond delay="0"/>
                                          </p:stCondLst>
                                        </p:cTn>
                                        <p:tgtEl>
                                          <p:spTgt spid="91"/>
                                        </p:tgtEl>
                                        <p:attrNameLst>
                                          <p:attrName>style.visibility</p:attrName>
                                        </p:attrNameLst>
                                      </p:cBhvr>
                                      <p:to>
                                        <p:strVal val="visible"/>
                                      </p:to>
                                    </p:set>
                                    <p:anim calcmode="lin" valueType="num">
                                      <p:cBhvr>
                                        <p:cTn id="50" dur="500" fill="hold"/>
                                        <p:tgtEl>
                                          <p:spTgt spid="91"/>
                                        </p:tgtEl>
                                        <p:attrNameLst>
                                          <p:attrName>ppt_w</p:attrName>
                                        </p:attrNameLst>
                                      </p:cBhvr>
                                      <p:tavLst>
                                        <p:tav tm="0">
                                          <p:val>
                                            <p:fltVal val="0"/>
                                          </p:val>
                                        </p:tav>
                                        <p:tav tm="100000">
                                          <p:val>
                                            <p:strVal val="#ppt_w"/>
                                          </p:val>
                                        </p:tav>
                                      </p:tavLst>
                                    </p:anim>
                                    <p:anim calcmode="lin" valueType="num">
                                      <p:cBhvr>
                                        <p:cTn id="51" dur="500" fill="hold"/>
                                        <p:tgtEl>
                                          <p:spTgt spid="91"/>
                                        </p:tgtEl>
                                        <p:attrNameLst>
                                          <p:attrName>ppt_h</p:attrName>
                                        </p:attrNameLst>
                                      </p:cBhvr>
                                      <p:tavLst>
                                        <p:tav tm="0">
                                          <p:val>
                                            <p:fltVal val="0"/>
                                          </p:val>
                                        </p:tav>
                                        <p:tav tm="100000">
                                          <p:val>
                                            <p:strVal val="#ppt_h"/>
                                          </p:val>
                                        </p:tav>
                                      </p:tavLst>
                                    </p:anim>
                                    <p:animEffect transition="in" filter="fade">
                                      <p:cBhvr>
                                        <p:cTn id="52" dur="500"/>
                                        <p:tgtEl>
                                          <p:spTgt spid="91"/>
                                        </p:tgtEl>
                                      </p:cBhvr>
                                    </p:animEffect>
                                  </p:childTnLst>
                                </p:cTn>
                              </p:par>
                            </p:childTnLst>
                          </p:cTn>
                        </p:par>
                        <p:par>
                          <p:cTn id="53" fill="hold">
                            <p:stCondLst>
                              <p:cond delay="6500"/>
                            </p:stCondLst>
                            <p:childTnLst>
                              <p:par>
                                <p:cTn id="54" presetID="42" presetClass="entr" presetSubtype="0" fill="hold" grpId="0"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fade">
                                      <p:cBhvr>
                                        <p:cTn id="56" dur="1000"/>
                                        <p:tgtEl>
                                          <p:spTgt spid="95"/>
                                        </p:tgtEl>
                                      </p:cBhvr>
                                    </p:animEffect>
                                    <p:anim calcmode="lin" valueType="num">
                                      <p:cBhvr>
                                        <p:cTn id="57" dur="1000" fill="hold"/>
                                        <p:tgtEl>
                                          <p:spTgt spid="95"/>
                                        </p:tgtEl>
                                        <p:attrNameLst>
                                          <p:attrName>ppt_x</p:attrName>
                                        </p:attrNameLst>
                                      </p:cBhvr>
                                      <p:tavLst>
                                        <p:tav tm="0">
                                          <p:val>
                                            <p:strVal val="#ppt_x"/>
                                          </p:val>
                                        </p:tav>
                                        <p:tav tm="100000">
                                          <p:val>
                                            <p:strVal val="#ppt_x"/>
                                          </p:val>
                                        </p:tav>
                                      </p:tavLst>
                                    </p:anim>
                                    <p:anim calcmode="lin" valueType="num">
                                      <p:cBhvr>
                                        <p:cTn id="58" dur="1000" fill="hold"/>
                                        <p:tgtEl>
                                          <p:spTgt spid="95"/>
                                        </p:tgtEl>
                                        <p:attrNameLst>
                                          <p:attrName>ppt_y</p:attrName>
                                        </p:attrNameLst>
                                      </p:cBhvr>
                                      <p:tavLst>
                                        <p:tav tm="0">
                                          <p:val>
                                            <p:strVal val="#ppt_y+.1"/>
                                          </p:val>
                                        </p:tav>
                                        <p:tav tm="100000">
                                          <p:val>
                                            <p:strVal val="#ppt_y"/>
                                          </p:val>
                                        </p:tav>
                                      </p:tavLst>
                                    </p:anim>
                                  </p:childTnLst>
                                </p:cTn>
                              </p:par>
                            </p:childTnLst>
                          </p:cTn>
                        </p:par>
                        <p:par>
                          <p:cTn id="59" fill="hold">
                            <p:stCondLst>
                              <p:cond delay="7500"/>
                            </p:stCondLst>
                            <p:childTnLst>
                              <p:par>
                                <p:cTn id="60" presetID="2" presetClass="entr" presetSubtype="8"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750" fill="hold"/>
                                        <p:tgtEl>
                                          <p:spTgt spid="5"/>
                                        </p:tgtEl>
                                        <p:attrNameLst>
                                          <p:attrName>ppt_x</p:attrName>
                                        </p:attrNameLst>
                                      </p:cBhvr>
                                      <p:tavLst>
                                        <p:tav tm="0">
                                          <p:val>
                                            <p:strVal val="0-#ppt_w/2"/>
                                          </p:val>
                                        </p:tav>
                                        <p:tav tm="100000">
                                          <p:val>
                                            <p:strVal val="#ppt_x"/>
                                          </p:val>
                                        </p:tav>
                                      </p:tavLst>
                                    </p:anim>
                                    <p:anim calcmode="lin" valueType="num">
                                      <p:cBhvr additive="base">
                                        <p:cTn id="63" dur="750" fill="hold"/>
                                        <p:tgtEl>
                                          <p:spTgt spid="5"/>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53" presetClass="entr" presetSubtype="16" fill="hold" grpId="0" nodeType="afterEffect">
                                  <p:stCondLst>
                                    <p:cond delay="0"/>
                                  </p:stCondLst>
                                  <p:childTnLst>
                                    <p:set>
                                      <p:cBhvr>
                                        <p:cTn id="66" dur="1" fill="hold">
                                          <p:stCondLst>
                                            <p:cond delay="0"/>
                                          </p:stCondLst>
                                        </p:cTn>
                                        <p:tgtEl>
                                          <p:spTgt spid="92"/>
                                        </p:tgtEl>
                                        <p:attrNameLst>
                                          <p:attrName>style.visibility</p:attrName>
                                        </p:attrNameLst>
                                      </p:cBhvr>
                                      <p:to>
                                        <p:strVal val="visible"/>
                                      </p:to>
                                    </p:set>
                                    <p:anim calcmode="lin" valueType="num">
                                      <p:cBhvr>
                                        <p:cTn id="67" dur="500" fill="hold"/>
                                        <p:tgtEl>
                                          <p:spTgt spid="92"/>
                                        </p:tgtEl>
                                        <p:attrNameLst>
                                          <p:attrName>ppt_w</p:attrName>
                                        </p:attrNameLst>
                                      </p:cBhvr>
                                      <p:tavLst>
                                        <p:tav tm="0">
                                          <p:val>
                                            <p:fltVal val="0"/>
                                          </p:val>
                                        </p:tav>
                                        <p:tav tm="100000">
                                          <p:val>
                                            <p:strVal val="#ppt_w"/>
                                          </p:val>
                                        </p:tav>
                                      </p:tavLst>
                                    </p:anim>
                                    <p:anim calcmode="lin" valueType="num">
                                      <p:cBhvr>
                                        <p:cTn id="68" dur="500" fill="hold"/>
                                        <p:tgtEl>
                                          <p:spTgt spid="92"/>
                                        </p:tgtEl>
                                        <p:attrNameLst>
                                          <p:attrName>ppt_h</p:attrName>
                                        </p:attrNameLst>
                                      </p:cBhvr>
                                      <p:tavLst>
                                        <p:tav tm="0">
                                          <p:val>
                                            <p:fltVal val="0"/>
                                          </p:val>
                                        </p:tav>
                                        <p:tav tm="100000">
                                          <p:val>
                                            <p:strVal val="#ppt_h"/>
                                          </p:val>
                                        </p:tav>
                                      </p:tavLst>
                                    </p:anim>
                                    <p:animEffect transition="in" filter="fade">
                                      <p:cBhvr>
                                        <p:cTn id="69" dur="500"/>
                                        <p:tgtEl>
                                          <p:spTgt spid="92"/>
                                        </p:tgtEl>
                                      </p:cBhvr>
                                    </p:animEffect>
                                  </p:childTnLst>
                                </p:cTn>
                              </p:par>
                            </p:childTnLst>
                          </p:cTn>
                        </p:par>
                        <p:par>
                          <p:cTn id="70" fill="hold">
                            <p:stCondLst>
                              <p:cond delay="8750"/>
                            </p:stCondLst>
                            <p:childTnLst>
                              <p:par>
                                <p:cTn id="71" presetID="42" presetClass="entr" presetSubtype="0" fill="hold" grpId="0" nodeType="afterEffect">
                                  <p:stCondLst>
                                    <p:cond delay="0"/>
                                  </p:stCondLst>
                                  <p:childTnLst>
                                    <p:set>
                                      <p:cBhvr>
                                        <p:cTn id="72" dur="1" fill="hold">
                                          <p:stCondLst>
                                            <p:cond delay="0"/>
                                          </p:stCondLst>
                                        </p:cTn>
                                        <p:tgtEl>
                                          <p:spTgt spid="96"/>
                                        </p:tgtEl>
                                        <p:attrNameLst>
                                          <p:attrName>style.visibility</p:attrName>
                                        </p:attrNameLst>
                                      </p:cBhvr>
                                      <p:to>
                                        <p:strVal val="visible"/>
                                      </p:to>
                                    </p:set>
                                    <p:animEffect transition="in" filter="fade">
                                      <p:cBhvr>
                                        <p:cTn id="73" dur="1000"/>
                                        <p:tgtEl>
                                          <p:spTgt spid="96"/>
                                        </p:tgtEl>
                                      </p:cBhvr>
                                    </p:animEffect>
                                    <p:anim calcmode="lin" valueType="num">
                                      <p:cBhvr>
                                        <p:cTn id="74" dur="1000" fill="hold"/>
                                        <p:tgtEl>
                                          <p:spTgt spid="96"/>
                                        </p:tgtEl>
                                        <p:attrNameLst>
                                          <p:attrName>ppt_x</p:attrName>
                                        </p:attrNameLst>
                                      </p:cBhvr>
                                      <p:tavLst>
                                        <p:tav tm="0">
                                          <p:val>
                                            <p:strVal val="#ppt_x"/>
                                          </p:val>
                                        </p:tav>
                                        <p:tav tm="100000">
                                          <p:val>
                                            <p:strVal val="#ppt_x"/>
                                          </p:val>
                                        </p:tav>
                                      </p:tavLst>
                                    </p:anim>
                                    <p:anim calcmode="lin" valueType="num">
                                      <p:cBhvr>
                                        <p:cTn id="75"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3" grpId="0"/>
      <p:bldP spid="94" grpId="0"/>
      <p:bldP spid="95" grpId="0"/>
      <p:bldP spid="9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274320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 </a:t>
            </a:r>
            <a:r>
              <a:rPr lang="en-US" sz="1500" dirty="0">
                <a:solidFill>
                  <a:srgbClr val="84C2FB"/>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6C7C93"/>
                </a:solidFill>
                <a:latin typeface="Bernard MT Condensed" panose="02050806060905020404" pitchFamily="18" charset="0"/>
              </a:rPr>
              <a:t>LOREM IPSUM </a:t>
            </a:r>
            <a:r>
              <a:rPr lang="en-US" sz="1500" dirty="0">
                <a:solidFill>
                  <a:srgbClr val="6C7C93"/>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E4A1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9AD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A7A7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9393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BFB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4C2F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C7C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5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5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E4A1E"/>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5C9AD3"/>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E4A1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93939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5C9AD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7A7A7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7A7A7A"/>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5C5C5C"/>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44546B"/>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26364D"/>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5C9AD3"/>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3E7CB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939393"/>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75757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E4A1E"/>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02C00"/>
            </a:solidFill>
            <a:ln>
              <a:noFill/>
            </a:ln>
          </p:spPr>
          <p:txBody>
            <a:bodyPr/>
            <a:lstStyle/>
            <a:p>
              <a:pPr defTabSz="1828434" fontAlgn="auto">
                <a:spcBef>
                  <a:spcPts val="0"/>
                </a:spcBef>
                <a:spcAft>
                  <a:spcPts val="0"/>
                </a:spcAft>
                <a:defRPr/>
              </a:pPr>
              <a:endParaRPr lang="id-ID" sz="1351">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endParaRPr lang="en-US" sz="1400" dirty="0">
              <a:solidFill>
                <a:srgbClr val="44546B"/>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endParaRPr lang="en-US" sz="1400" dirty="0">
              <a:solidFill>
                <a:srgbClr val="7A7A7A"/>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endParaRPr lang="en-US" sz="1400" dirty="0">
              <a:solidFill>
                <a:srgbClr val="939393"/>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rgbClr val="3C3C3C"/>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BFBFBF"/>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93939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7A7A7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4546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5C9AD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E4A1E"/>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E4A1E"/>
                </a:solidFill>
                <a:latin typeface="Bernard MT Condensed" panose="02050806060905020404" pitchFamily="18" charset="0"/>
              </a:rPr>
              <a:t>01</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5C9AD3"/>
                </a:solidFill>
                <a:latin typeface="Bernard MT Condensed" panose="02050806060905020404" pitchFamily="18" charset="0"/>
              </a:rPr>
              <a:t>02</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44546B"/>
                </a:solidFill>
                <a:latin typeface="Bernard MT Condensed" panose="02050806060905020404" pitchFamily="18" charset="0"/>
              </a:rPr>
              <a:t>03</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7A7A7A"/>
                </a:solidFill>
                <a:latin typeface="Bernard MT Condensed" panose="02050806060905020404" pitchFamily="18" charset="0"/>
              </a:rPr>
              <a:t>04</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939393"/>
                </a:solidFill>
                <a:latin typeface="Bernard MT Condensed" panose="02050806060905020404" pitchFamily="18" charset="0"/>
              </a:rPr>
              <a:t>05</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BFBFBF"/>
                </a:solidFill>
                <a:latin typeface="Bernard MT Condensed" panose="02050806060905020404" pitchFamily="18" charset="0"/>
              </a:rPr>
              <a:t>06</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42" name="TextBox 41">
            <a:extLst>
              <a:ext uri="{FF2B5EF4-FFF2-40B4-BE49-F238E27FC236}">
                <a16:creationId xmlns:a16="http://schemas.microsoft.com/office/drawing/2014/main" id="{23EF3E33-F094-41A6-B54C-1DC6CD3EEBB2}"/>
              </a:ext>
            </a:extLst>
          </p:cNvPr>
          <p:cNvSpPr txBox="1"/>
          <p:nvPr/>
        </p:nvSpPr>
        <p:spPr>
          <a:xfrm>
            <a:off x="159072" y="1517772"/>
            <a:ext cx="2024083" cy="2492990"/>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8" name="TextBox 37">
            <a:extLst>
              <a:ext uri="{FF2B5EF4-FFF2-40B4-BE49-F238E27FC236}">
                <a16:creationId xmlns:a16="http://schemas.microsoft.com/office/drawing/2014/main" id="{0024B239-CA27-4D3A-8CF2-EFF77E015531}"/>
              </a:ext>
            </a:extLst>
          </p:cNvPr>
          <p:cNvSpPr txBox="1"/>
          <p:nvPr/>
        </p:nvSpPr>
        <p:spPr>
          <a:xfrm>
            <a:off x="2202112" y="2410736"/>
            <a:ext cx="2024083" cy="2492990"/>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9" name="TextBox 38">
            <a:extLst>
              <a:ext uri="{FF2B5EF4-FFF2-40B4-BE49-F238E27FC236}">
                <a16:creationId xmlns:a16="http://schemas.microsoft.com/office/drawing/2014/main" id="{E17ECD9D-9F46-458D-ADB6-D3941C1B699D}"/>
              </a:ext>
            </a:extLst>
          </p:cNvPr>
          <p:cNvSpPr txBox="1"/>
          <p:nvPr/>
        </p:nvSpPr>
        <p:spPr>
          <a:xfrm>
            <a:off x="8349205" y="4471154"/>
            <a:ext cx="2007437" cy="1292662"/>
          </a:xfrm>
          <a:prstGeom prst="rect">
            <a:avLst/>
          </a:prstGeom>
          <a:noFill/>
        </p:spPr>
        <p:txBody>
          <a:bodyPr wrap="square" rtlCol="0">
            <a:spAutoFit/>
          </a:bodyPr>
          <a:lstStyle/>
          <a:p>
            <a:pPr algn="r"/>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0" name="TextBox 39">
            <a:extLst>
              <a:ext uri="{FF2B5EF4-FFF2-40B4-BE49-F238E27FC236}">
                <a16:creationId xmlns:a16="http://schemas.microsoft.com/office/drawing/2014/main" id="{FA1DEC20-94D8-4F1B-9EB2-6413D2D024D1}"/>
              </a:ext>
            </a:extLst>
          </p:cNvPr>
          <p:cNvSpPr txBox="1"/>
          <p:nvPr/>
        </p:nvSpPr>
        <p:spPr>
          <a:xfrm>
            <a:off x="6306928" y="3757177"/>
            <a:ext cx="2024083" cy="193899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4EF94091-BE18-49F9-8D6A-5A13BE365EE7}"/>
              </a:ext>
            </a:extLst>
          </p:cNvPr>
          <p:cNvSpPr txBox="1"/>
          <p:nvPr/>
        </p:nvSpPr>
        <p:spPr>
          <a:xfrm>
            <a:off x="4251012" y="3111894"/>
            <a:ext cx="2024083" cy="2492990"/>
          </a:xfrm>
          <a:prstGeom prst="rect">
            <a:avLst/>
          </a:prstGeom>
          <a:noFill/>
        </p:spPr>
        <p:txBody>
          <a:bodyPr wrap="square" rtlCol="0">
            <a:spAutoFit/>
          </a:bodyPr>
          <a:lstStyle/>
          <a:p>
            <a:pPr algn="r"/>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72" name="Left-Right Arrow 71"/>
          <p:cNvSpPr/>
          <p:nvPr/>
        </p:nvSpPr>
        <p:spPr bwMode="auto">
          <a:xfrm>
            <a:off x="772036" y="5689600"/>
            <a:ext cx="10424160" cy="711200"/>
          </a:xfrm>
          <a:prstGeom prst="leftRightArrow">
            <a:avLst>
              <a:gd name="adj1" fmla="val 67857"/>
              <a:gd name="adj2" fmla="val 60714"/>
            </a:avLst>
          </a:prstGeom>
          <a:solidFill>
            <a:schemeClr val="bg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2400" dirty="0"/>
          </a:p>
        </p:txBody>
      </p:sp>
      <p:sp>
        <p:nvSpPr>
          <p:cNvPr id="73" name="Pentagon 72"/>
          <p:cNvSpPr/>
          <p:nvPr/>
        </p:nvSpPr>
        <p:spPr bwMode="auto">
          <a:xfrm rot="10800000">
            <a:off x="2202113" y="1423458"/>
            <a:ext cx="1422400" cy="508000"/>
          </a:xfrm>
          <a:prstGeom prst="homePlat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77" name="Straight Connector 76"/>
          <p:cNvCxnSpPr/>
          <p:nvPr/>
        </p:nvCxnSpPr>
        <p:spPr>
          <a:xfrm rot="5400000">
            <a:off x="131956" y="3733800"/>
            <a:ext cx="4114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9" name="Pentagon 98"/>
          <p:cNvSpPr/>
          <p:nvPr/>
        </p:nvSpPr>
        <p:spPr bwMode="auto">
          <a:xfrm rot="10800000">
            <a:off x="4199977" y="2307787"/>
            <a:ext cx="1422400" cy="508000"/>
          </a:xfrm>
          <a:prstGeom prst="homePlat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0" name="Straight Connector 99"/>
          <p:cNvCxnSpPr/>
          <p:nvPr/>
        </p:nvCxnSpPr>
        <p:spPr>
          <a:xfrm rot="5400000">
            <a:off x="2600836" y="4189941"/>
            <a:ext cx="32004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Pentagon 101"/>
          <p:cNvSpPr/>
          <p:nvPr/>
        </p:nvSpPr>
        <p:spPr bwMode="auto">
          <a:xfrm rot="10800000">
            <a:off x="6257377" y="3016743"/>
            <a:ext cx="1422400" cy="508000"/>
          </a:xfrm>
          <a:prstGeom prst="homePlat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3" name="Straight Connector 102"/>
          <p:cNvCxnSpPr/>
          <p:nvPr/>
        </p:nvCxnSpPr>
        <p:spPr>
          <a:xfrm rot="5400000">
            <a:off x="4978276" y="4556760"/>
            <a:ext cx="25603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5" name="Pentagon 104"/>
          <p:cNvSpPr/>
          <p:nvPr/>
        </p:nvSpPr>
        <p:spPr bwMode="auto">
          <a:xfrm rot="10800000">
            <a:off x="8314777" y="3686050"/>
            <a:ext cx="1422400" cy="508000"/>
          </a:xfrm>
          <a:prstGeom prst="homePlat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6" name="Straight Connector 105"/>
          <p:cNvCxnSpPr/>
          <p:nvPr/>
        </p:nvCxnSpPr>
        <p:spPr>
          <a:xfrm rot="5400000">
            <a:off x="7401436" y="4876800"/>
            <a:ext cx="1828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8" name="Pentagon 107"/>
          <p:cNvSpPr/>
          <p:nvPr/>
        </p:nvSpPr>
        <p:spPr bwMode="auto">
          <a:xfrm rot="10800000">
            <a:off x="10370758" y="4358389"/>
            <a:ext cx="1422400" cy="508000"/>
          </a:xfrm>
          <a:prstGeom prst="homePlat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9" name="Straight Connector 108"/>
          <p:cNvCxnSpPr/>
          <p:nvPr/>
        </p:nvCxnSpPr>
        <p:spPr>
          <a:xfrm rot="5400000">
            <a:off x="9778876" y="5242560"/>
            <a:ext cx="11887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a:off x="1900865"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1923</a:t>
            </a:r>
          </a:p>
        </p:txBody>
      </p:sp>
      <p:sp>
        <p:nvSpPr>
          <p:cNvPr id="37" name="TextBox 36">
            <a:extLst>
              <a:ext uri="{FF2B5EF4-FFF2-40B4-BE49-F238E27FC236}">
                <a16:creationId xmlns:a16="http://schemas.microsoft.com/office/drawing/2014/main" id="{1EDB0D2C-E547-4A6A-9860-4006C3840741}"/>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43" name="TextBox 42">
            <a:extLst>
              <a:ext uri="{FF2B5EF4-FFF2-40B4-BE49-F238E27FC236}">
                <a16:creationId xmlns:a16="http://schemas.microsoft.com/office/drawing/2014/main" id="{DF29686F-2B5C-4995-8E68-F88A7DAF40F0}"/>
              </a:ext>
            </a:extLst>
          </p:cNvPr>
          <p:cNvSpPr txBox="1"/>
          <p:nvPr/>
        </p:nvSpPr>
        <p:spPr>
          <a:xfrm>
            <a:off x="3929709" y="5875923"/>
            <a:ext cx="540534"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1951</a:t>
            </a:r>
          </a:p>
        </p:txBody>
      </p:sp>
      <p:sp>
        <p:nvSpPr>
          <p:cNvPr id="44" name="TextBox 43">
            <a:extLst>
              <a:ext uri="{FF2B5EF4-FFF2-40B4-BE49-F238E27FC236}">
                <a16:creationId xmlns:a16="http://schemas.microsoft.com/office/drawing/2014/main" id="{9829997C-B3DB-4766-83E7-4DC36C2F8EB0}"/>
              </a:ext>
            </a:extLst>
          </p:cNvPr>
          <p:cNvSpPr txBox="1"/>
          <p:nvPr/>
        </p:nvSpPr>
        <p:spPr>
          <a:xfrm>
            <a:off x="5975087"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1969</a:t>
            </a:r>
          </a:p>
        </p:txBody>
      </p:sp>
      <p:sp>
        <p:nvSpPr>
          <p:cNvPr id="45" name="TextBox 44">
            <a:extLst>
              <a:ext uri="{FF2B5EF4-FFF2-40B4-BE49-F238E27FC236}">
                <a16:creationId xmlns:a16="http://schemas.microsoft.com/office/drawing/2014/main" id="{78633DD6-68A0-4133-8E07-5825710376BC}"/>
              </a:ext>
            </a:extLst>
          </p:cNvPr>
          <p:cNvSpPr txBox="1"/>
          <p:nvPr/>
        </p:nvSpPr>
        <p:spPr>
          <a:xfrm>
            <a:off x="8066916" y="5889709"/>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2001</a:t>
            </a:r>
          </a:p>
        </p:txBody>
      </p:sp>
      <p:sp>
        <p:nvSpPr>
          <p:cNvPr id="46" name="TextBox 45">
            <a:extLst>
              <a:ext uri="{FF2B5EF4-FFF2-40B4-BE49-F238E27FC236}">
                <a16:creationId xmlns:a16="http://schemas.microsoft.com/office/drawing/2014/main" id="{D85BAB81-FC90-467B-96BE-49E763E75B96}"/>
              </a:ext>
            </a:extLst>
          </p:cNvPr>
          <p:cNvSpPr txBox="1"/>
          <p:nvPr/>
        </p:nvSpPr>
        <p:spPr>
          <a:xfrm>
            <a:off x="10062331" y="5871642"/>
            <a:ext cx="588623"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2020</a:t>
            </a:r>
          </a:p>
        </p:txBody>
      </p:sp>
      <p:sp>
        <p:nvSpPr>
          <p:cNvPr id="47" name="TextBox 46">
            <a:extLst>
              <a:ext uri="{FF2B5EF4-FFF2-40B4-BE49-F238E27FC236}">
                <a16:creationId xmlns:a16="http://schemas.microsoft.com/office/drawing/2014/main" id="{AFFE4B7B-C6CE-4D46-AD2B-F1C24E4B03A3}"/>
              </a:ext>
            </a:extLst>
          </p:cNvPr>
          <p:cNvSpPr txBox="1"/>
          <p:nvPr/>
        </p:nvSpPr>
        <p:spPr>
          <a:xfrm>
            <a:off x="2644178" y="1493685"/>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8" name="TextBox 47">
            <a:extLst>
              <a:ext uri="{FF2B5EF4-FFF2-40B4-BE49-F238E27FC236}">
                <a16:creationId xmlns:a16="http://schemas.microsoft.com/office/drawing/2014/main" id="{44AF6EFC-59C2-4D7B-8302-205CA60B3DC2}"/>
              </a:ext>
            </a:extLst>
          </p:cNvPr>
          <p:cNvSpPr txBox="1"/>
          <p:nvPr/>
        </p:nvSpPr>
        <p:spPr>
          <a:xfrm>
            <a:off x="4609840" y="2392510"/>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9" name="TextBox 48">
            <a:extLst>
              <a:ext uri="{FF2B5EF4-FFF2-40B4-BE49-F238E27FC236}">
                <a16:creationId xmlns:a16="http://schemas.microsoft.com/office/drawing/2014/main" id="{674765BC-4185-4722-BD3F-E64A4CD580F8}"/>
              </a:ext>
            </a:extLst>
          </p:cNvPr>
          <p:cNvSpPr txBox="1"/>
          <p:nvPr/>
        </p:nvSpPr>
        <p:spPr>
          <a:xfrm>
            <a:off x="6713742" y="3103448"/>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0" name="TextBox 49">
            <a:extLst>
              <a:ext uri="{FF2B5EF4-FFF2-40B4-BE49-F238E27FC236}">
                <a16:creationId xmlns:a16="http://schemas.microsoft.com/office/drawing/2014/main" id="{37BB6468-2D5D-4908-A154-33B28AA01FCD}"/>
              </a:ext>
            </a:extLst>
          </p:cNvPr>
          <p:cNvSpPr txBox="1"/>
          <p:nvPr/>
        </p:nvSpPr>
        <p:spPr>
          <a:xfrm>
            <a:off x="8763000" y="3766126"/>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1" name="TextBox 50">
            <a:extLst>
              <a:ext uri="{FF2B5EF4-FFF2-40B4-BE49-F238E27FC236}">
                <a16:creationId xmlns:a16="http://schemas.microsoft.com/office/drawing/2014/main" id="{5E79EB76-41C6-49BA-821D-967D83C21319}"/>
              </a:ext>
            </a:extLst>
          </p:cNvPr>
          <p:cNvSpPr txBox="1"/>
          <p:nvPr/>
        </p:nvSpPr>
        <p:spPr>
          <a:xfrm>
            <a:off x="10773106" y="4443112"/>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Tree>
    <p:extLst>
      <p:ext uri="{BB962C8B-B14F-4D97-AF65-F5344CB8AC3E}">
        <p14:creationId xmlns:p14="http://schemas.microsoft.com/office/powerpoint/2010/main" val="137857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barn(outVertical)">
                                      <p:cBhvr>
                                        <p:cTn id="11" dur="500"/>
                                        <p:tgtEl>
                                          <p:spTgt spid="72"/>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p:cTn id="15" dur="750" fill="hold"/>
                                        <p:tgtEl>
                                          <p:spTgt spid="112"/>
                                        </p:tgtEl>
                                        <p:attrNameLst>
                                          <p:attrName>ppt_w</p:attrName>
                                        </p:attrNameLst>
                                      </p:cBhvr>
                                      <p:tavLst>
                                        <p:tav tm="0">
                                          <p:val>
                                            <p:fltVal val="0"/>
                                          </p:val>
                                        </p:tav>
                                        <p:tav tm="100000">
                                          <p:val>
                                            <p:strVal val="#ppt_w"/>
                                          </p:val>
                                        </p:tav>
                                      </p:tavLst>
                                    </p:anim>
                                    <p:anim calcmode="lin" valueType="num">
                                      <p:cBhvr>
                                        <p:cTn id="16" dur="750" fill="hold"/>
                                        <p:tgtEl>
                                          <p:spTgt spid="112"/>
                                        </p:tgtEl>
                                        <p:attrNameLst>
                                          <p:attrName>ppt_h</p:attrName>
                                        </p:attrNameLst>
                                      </p:cBhvr>
                                      <p:tavLst>
                                        <p:tav tm="0">
                                          <p:val>
                                            <p:fltVal val="0"/>
                                          </p:val>
                                        </p:tav>
                                        <p:tav tm="100000">
                                          <p:val>
                                            <p:strVal val="#ppt_h"/>
                                          </p:val>
                                        </p:tav>
                                      </p:tavLst>
                                    </p:anim>
                                    <p:animEffect transition="in" filter="fade">
                                      <p:cBhvr>
                                        <p:cTn id="17" dur="750"/>
                                        <p:tgtEl>
                                          <p:spTgt spid="112"/>
                                        </p:tgtEl>
                                      </p:cBhvr>
                                    </p:animEffect>
                                  </p:childTnLst>
                                </p:cTn>
                              </p:par>
                            </p:childTnLst>
                          </p:cTn>
                        </p:par>
                        <p:par>
                          <p:cTn id="18" fill="hold">
                            <p:stCondLst>
                              <p:cond delay="2250"/>
                            </p:stCondLst>
                            <p:childTnLst>
                              <p:par>
                                <p:cTn id="19" presetID="22" presetClass="entr" presetSubtype="4" fill="hold" nodeType="after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down)">
                                      <p:cBhvr>
                                        <p:cTn id="21" dur="1000"/>
                                        <p:tgtEl>
                                          <p:spTgt spid="77"/>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additive="base">
                                        <p:cTn id="24" dur="1000" fill="hold"/>
                                        <p:tgtEl>
                                          <p:spTgt spid="73"/>
                                        </p:tgtEl>
                                        <p:attrNameLst>
                                          <p:attrName>ppt_x</p:attrName>
                                        </p:attrNameLst>
                                      </p:cBhvr>
                                      <p:tavLst>
                                        <p:tav tm="0">
                                          <p:val>
                                            <p:strVal val="#ppt_x"/>
                                          </p:val>
                                        </p:tav>
                                        <p:tav tm="100000">
                                          <p:val>
                                            <p:strVal val="#ppt_x"/>
                                          </p:val>
                                        </p:tav>
                                      </p:tavLst>
                                    </p:anim>
                                    <p:anim calcmode="lin" valueType="num">
                                      <p:cBhvr additive="base">
                                        <p:cTn id="25" dur="1000" fill="hold"/>
                                        <p:tgtEl>
                                          <p:spTgt spid="73"/>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additive="base">
                                        <p:cTn id="28" dur="1000" fill="hold"/>
                                        <p:tgtEl>
                                          <p:spTgt spid="47"/>
                                        </p:tgtEl>
                                        <p:attrNameLst>
                                          <p:attrName>ppt_x</p:attrName>
                                        </p:attrNameLst>
                                      </p:cBhvr>
                                      <p:tavLst>
                                        <p:tav tm="0">
                                          <p:val>
                                            <p:strVal val="#ppt_x"/>
                                          </p:val>
                                        </p:tav>
                                        <p:tav tm="100000">
                                          <p:val>
                                            <p:strVal val="#ppt_x"/>
                                          </p:val>
                                        </p:tav>
                                      </p:tavLst>
                                    </p:anim>
                                    <p:anim calcmode="lin" valueType="num">
                                      <p:cBhvr additive="base">
                                        <p:cTn id="29" dur="1000" fill="hold"/>
                                        <p:tgtEl>
                                          <p:spTgt spid="47"/>
                                        </p:tgtEl>
                                        <p:attrNameLst>
                                          <p:attrName>ppt_y</p:attrName>
                                        </p:attrNameLst>
                                      </p:cBhvr>
                                      <p:tavLst>
                                        <p:tav tm="0">
                                          <p:val>
                                            <p:strVal val="1+#ppt_h/2"/>
                                          </p:val>
                                        </p:tav>
                                        <p:tav tm="100000">
                                          <p:val>
                                            <p:strVal val="#ppt_y"/>
                                          </p:val>
                                        </p:tav>
                                      </p:tavLst>
                                    </p:anim>
                                  </p:childTnLst>
                                </p:cTn>
                              </p:par>
                            </p:childTnLst>
                          </p:cTn>
                        </p:par>
                        <p:par>
                          <p:cTn id="30" fill="hold">
                            <p:stCondLst>
                              <p:cond delay="3250"/>
                            </p:stCondLst>
                            <p:childTnLst>
                              <p:par>
                                <p:cTn id="31" presetID="42" presetClass="entr" presetSubtype="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1000"/>
                                        <p:tgtEl>
                                          <p:spTgt spid="42"/>
                                        </p:tgtEl>
                                      </p:cBhvr>
                                    </p:animEffect>
                                    <p:anim calcmode="lin" valueType="num">
                                      <p:cBhvr>
                                        <p:cTn id="34" dur="1000" fill="hold"/>
                                        <p:tgtEl>
                                          <p:spTgt spid="42"/>
                                        </p:tgtEl>
                                        <p:attrNameLst>
                                          <p:attrName>ppt_x</p:attrName>
                                        </p:attrNameLst>
                                      </p:cBhvr>
                                      <p:tavLst>
                                        <p:tav tm="0">
                                          <p:val>
                                            <p:strVal val="#ppt_x"/>
                                          </p:val>
                                        </p:tav>
                                        <p:tav tm="100000">
                                          <p:val>
                                            <p:strVal val="#ppt_x"/>
                                          </p:val>
                                        </p:tav>
                                      </p:tavLst>
                                    </p:anim>
                                    <p:anim calcmode="lin" valueType="num">
                                      <p:cBhvr>
                                        <p:cTn id="35" dur="1000" fill="hold"/>
                                        <p:tgtEl>
                                          <p:spTgt spid="42"/>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750" fill="hold"/>
                                        <p:tgtEl>
                                          <p:spTgt spid="43"/>
                                        </p:tgtEl>
                                        <p:attrNameLst>
                                          <p:attrName>ppt_w</p:attrName>
                                        </p:attrNameLst>
                                      </p:cBhvr>
                                      <p:tavLst>
                                        <p:tav tm="0">
                                          <p:val>
                                            <p:fltVal val="0"/>
                                          </p:val>
                                        </p:tav>
                                        <p:tav tm="100000">
                                          <p:val>
                                            <p:strVal val="#ppt_w"/>
                                          </p:val>
                                        </p:tav>
                                      </p:tavLst>
                                    </p:anim>
                                    <p:anim calcmode="lin" valueType="num">
                                      <p:cBhvr>
                                        <p:cTn id="40" dur="750" fill="hold"/>
                                        <p:tgtEl>
                                          <p:spTgt spid="43"/>
                                        </p:tgtEl>
                                        <p:attrNameLst>
                                          <p:attrName>ppt_h</p:attrName>
                                        </p:attrNameLst>
                                      </p:cBhvr>
                                      <p:tavLst>
                                        <p:tav tm="0">
                                          <p:val>
                                            <p:fltVal val="0"/>
                                          </p:val>
                                        </p:tav>
                                        <p:tav tm="100000">
                                          <p:val>
                                            <p:strVal val="#ppt_h"/>
                                          </p:val>
                                        </p:tav>
                                      </p:tavLst>
                                    </p:anim>
                                    <p:animEffect transition="in" filter="fade">
                                      <p:cBhvr>
                                        <p:cTn id="41" dur="750"/>
                                        <p:tgtEl>
                                          <p:spTgt spid="43"/>
                                        </p:tgtEl>
                                      </p:cBhvr>
                                    </p:animEffect>
                                  </p:childTnLst>
                                </p:cTn>
                              </p:par>
                            </p:childTnLst>
                          </p:cTn>
                        </p:par>
                        <p:par>
                          <p:cTn id="42" fill="hold">
                            <p:stCondLst>
                              <p:cond delay="5000"/>
                            </p:stCondLst>
                            <p:childTnLst>
                              <p:par>
                                <p:cTn id="43" presetID="22" presetClass="entr" presetSubtype="4" fill="hold"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down)">
                                      <p:cBhvr>
                                        <p:cTn id="45" dur="1000"/>
                                        <p:tgtEl>
                                          <p:spTgt spid="100"/>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99"/>
                                        </p:tgtEl>
                                        <p:attrNameLst>
                                          <p:attrName>style.visibility</p:attrName>
                                        </p:attrNameLst>
                                      </p:cBhvr>
                                      <p:to>
                                        <p:strVal val="visible"/>
                                      </p:to>
                                    </p:set>
                                    <p:anim calcmode="lin" valueType="num">
                                      <p:cBhvr additive="base">
                                        <p:cTn id="48" dur="1000" fill="hold"/>
                                        <p:tgtEl>
                                          <p:spTgt spid="99"/>
                                        </p:tgtEl>
                                        <p:attrNameLst>
                                          <p:attrName>ppt_x</p:attrName>
                                        </p:attrNameLst>
                                      </p:cBhvr>
                                      <p:tavLst>
                                        <p:tav tm="0">
                                          <p:val>
                                            <p:strVal val="#ppt_x"/>
                                          </p:val>
                                        </p:tav>
                                        <p:tav tm="100000">
                                          <p:val>
                                            <p:strVal val="#ppt_x"/>
                                          </p:val>
                                        </p:tav>
                                      </p:tavLst>
                                    </p:anim>
                                    <p:anim calcmode="lin" valueType="num">
                                      <p:cBhvr additive="base">
                                        <p:cTn id="49" dur="1000" fill="hold"/>
                                        <p:tgtEl>
                                          <p:spTgt spid="99"/>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1000" fill="hold"/>
                                        <p:tgtEl>
                                          <p:spTgt spid="48"/>
                                        </p:tgtEl>
                                        <p:attrNameLst>
                                          <p:attrName>ppt_x</p:attrName>
                                        </p:attrNameLst>
                                      </p:cBhvr>
                                      <p:tavLst>
                                        <p:tav tm="0">
                                          <p:val>
                                            <p:strVal val="#ppt_x"/>
                                          </p:val>
                                        </p:tav>
                                        <p:tav tm="100000">
                                          <p:val>
                                            <p:strVal val="#ppt_x"/>
                                          </p:val>
                                        </p:tav>
                                      </p:tavLst>
                                    </p:anim>
                                    <p:anim calcmode="lin" valueType="num">
                                      <p:cBhvr additive="base">
                                        <p:cTn id="53" dur="100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42" presetClass="entr" presetSubtype="0"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000"/>
                                        <p:tgtEl>
                                          <p:spTgt spid="38"/>
                                        </p:tgtEl>
                                      </p:cBhvr>
                                    </p:animEffect>
                                    <p:anim calcmode="lin" valueType="num">
                                      <p:cBhvr>
                                        <p:cTn id="58" dur="1000" fill="hold"/>
                                        <p:tgtEl>
                                          <p:spTgt spid="38"/>
                                        </p:tgtEl>
                                        <p:attrNameLst>
                                          <p:attrName>ppt_x</p:attrName>
                                        </p:attrNameLst>
                                      </p:cBhvr>
                                      <p:tavLst>
                                        <p:tav tm="0">
                                          <p:val>
                                            <p:strVal val="#ppt_x"/>
                                          </p:val>
                                        </p:tav>
                                        <p:tav tm="100000">
                                          <p:val>
                                            <p:strVal val="#ppt_x"/>
                                          </p:val>
                                        </p:tav>
                                      </p:tavLst>
                                    </p:anim>
                                    <p:anim calcmode="lin" valueType="num">
                                      <p:cBhvr>
                                        <p:cTn id="59" dur="1000" fill="hold"/>
                                        <p:tgtEl>
                                          <p:spTgt spid="38"/>
                                        </p:tgtEl>
                                        <p:attrNameLst>
                                          <p:attrName>ppt_y</p:attrName>
                                        </p:attrNameLst>
                                      </p:cBhvr>
                                      <p:tavLst>
                                        <p:tav tm="0">
                                          <p:val>
                                            <p:strVal val="#ppt_y+.1"/>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44"/>
                                        </p:tgtEl>
                                        <p:attrNameLst>
                                          <p:attrName>style.visibility</p:attrName>
                                        </p:attrNameLst>
                                      </p:cBhvr>
                                      <p:to>
                                        <p:strVal val="visible"/>
                                      </p:to>
                                    </p:set>
                                    <p:anim calcmode="lin" valueType="num">
                                      <p:cBhvr>
                                        <p:cTn id="63" dur="750" fill="hold"/>
                                        <p:tgtEl>
                                          <p:spTgt spid="44"/>
                                        </p:tgtEl>
                                        <p:attrNameLst>
                                          <p:attrName>ppt_w</p:attrName>
                                        </p:attrNameLst>
                                      </p:cBhvr>
                                      <p:tavLst>
                                        <p:tav tm="0">
                                          <p:val>
                                            <p:fltVal val="0"/>
                                          </p:val>
                                        </p:tav>
                                        <p:tav tm="100000">
                                          <p:val>
                                            <p:strVal val="#ppt_w"/>
                                          </p:val>
                                        </p:tav>
                                      </p:tavLst>
                                    </p:anim>
                                    <p:anim calcmode="lin" valueType="num">
                                      <p:cBhvr>
                                        <p:cTn id="64" dur="750" fill="hold"/>
                                        <p:tgtEl>
                                          <p:spTgt spid="44"/>
                                        </p:tgtEl>
                                        <p:attrNameLst>
                                          <p:attrName>ppt_h</p:attrName>
                                        </p:attrNameLst>
                                      </p:cBhvr>
                                      <p:tavLst>
                                        <p:tav tm="0">
                                          <p:val>
                                            <p:fltVal val="0"/>
                                          </p:val>
                                        </p:tav>
                                        <p:tav tm="100000">
                                          <p:val>
                                            <p:strVal val="#ppt_h"/>
                                          </p:val>
                                        </p:tav>
                                      </p:tavLst>
                                    </p:anim>
                                    <p:animEffect transition="in" filter="fade">
                                      <p:cBhvr>
                                        <p:cTn id="65" dur="750"/>
                                        <p:tgtEl>
                                          <p:spTgt spid="44"/>
                                        </p:tgtEl>
                                      </p:cBhvr>
                                    </p:animEffect>
                                  </p:childTnLst>
                                </p:cTn>
                              </p:par>
                            </p:childTnLst>
                          </p:cTn>
                        </p:par>
                        <p:par>
                          <p:cTn id="66" fill="hold">
                            <p:stCondLst>
                              <p:cond delay="7750"/>
                            </p:stCondLst>
                            <p:childTnLst>
                              <p:par>
                                <p:cTn id="67" presetID="22" presetClass="entr" presetSubtype="4"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down)">
                                      <p:cBhvr>
                                        <p:cTn id="69" dur="1000"/>
                                        <p:tgtEl>
                                          <p:spTgt spid="103"/>
                                        </p:tgtEl>
                                      </p:cBhvr>
                                    </p:animEffect>
                                  </p:childTnLst>
                                </p:cTn>
                              </p:par>
                              <p:par>
                                <p:cTn id="70" presetID="2" presetClass="entr" presetSubtype="4" fill="hold" grpId="0" nodeType="with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additive="base">
                                        <p:cTn id="72" dur="1000" fill="hold"/>
                                        <p:tgtEl>
                                          <p:spTgt spid="102"/>
                                        </p:tgtEl>
                                        <p:attrNameLst>
                                          <p:attrName>ppt_x</p:attrName>
                                        </p:attrNameLst>
                                      </p:cBhvr>
                                      <p:tavLst>
                                        <p:tav tm="0">
                                          <p:val>
                                            <p:strVal val="#ppt_x"/>
                                          </p:val>
                                        </p:tav>
                                        <p:tav tm="100000">
                                          <p:val>
                                            <p:strVal val="#ppt_x"/>
                                          </p:val>
                                        </p:tav>
                                      </p:tavLst>
                                    </p:anim>
                                    <p:anim calcmode="lin" valueType="num">
                                      <p:cBhvr additive="base">
                                        <p:cTn id="73" dur="1000" fill="hold"/>
                                        <p:tgtEl>
                                          <p:spTgt spid="10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 calcmode="lin" valueType="num">
                                      <p:cBhvr additive="base">
                                        <p:cTn id="76" dur="1000" fill="hold"/>
                                        <p:tgtEl>
                                          <p:spTgt spid="49"/>
                                        </p:tgtEl>
                                        <p:attrNameLst>
                                          <p:attrName>ppt_x</p:attrName>
                                        </p:attrNameLst>
                                      </p:cBhvr>
                                      <p:tavLst>
                                        <p:tav tm="0">
                                          <p:val>
                                            <p:strVal val="#ppt_x"/>
                                          </p:val>
                                        </p:tav>
                                        <p:tav tm="100000">
                                          <p:val>
                                            <p:strVal val="#ppt_x"/>
                                          </p:val>
                                        </p:tav>
                                      </p:tavLst>
                                    </p:anim>
                                    <p:anim calcmode="lin" valueType="num">
                                      <p:cBhvr additive="base">
                                        <p:cTn id="77" dur="1000" fill="hold"/>
                                        <p:tgtEl>
                                          <p:spTgt spid="49"/>
                                        </p:tgtEl>
                                        <p:attrNameLst>
                                          <p:attrName>ppt_y</p:attrName>
                                        </p:attrNameLst>
                                      </p:cBhvr>
                                      <p:tavLst>
                                        <p:tav tm="0">
                                          <p:val>
                                            <p:strVal val="1+#ppt_h/2"/>
                                          </p:val>
                                        </p:tav>
                                        <p:tav tm="100000">
                                          <p:val>
                                            <p:strVal val="#ppt_y"/>
                                          </p:val>
                                        </p:tav>
                                      </p:tavLst>
                                    </p:anim>
                                  </p:childTnLst>
                                </p:cTn>
                              </p:par>
                            </p:childTnLst>
                          </p:cTn>
                        </p:par>
                        <p:par>
                          <p:cTn id="78" fill="hold">
                            <p:stCondLst>
                              <p:cond delay="8750"/>
                            </p:stCondLst>
                            <p:childTnLst>
                              <p:par>
                                <p:cTn id="79" presetID="42" presetClass="entr" presetSubtype="0"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Effect transition="in" filter="fade">
                                      <p:cBhvr>
                                        <p:cTn id="81" dur="1000"/>
                                        <p:tgtEl>
                                          <p:spTgt spid="41"/>
                                        </p:tgtEl>
                                      </p:cBhvr>
                                    </p:animEffect>
                                    <p:anim calcmode="lin" valueType="num">
                                      <p:cBhvr>
                                        <p:cTn id="82" dur="1000" fill="hold"/>
                                        <p:tgtEl>
                                          <p:spTgt spid="41"/>
                                        </p:tgtEl>
                                        <p:attrNameLst>
                                          <p:attrName>ppt_x</p:attrName>
                                        </p:attrNameLst>
                                      </p:cBhvr>
                                      <p:tavLst>
                                        <p:tav tm="0">
                                          <p:val>
                                            <p:strVal val="#ppt_x"/>
                                          </p:val>
                                        </p:tav>
                                        <p:tav tm="100000">
                                          <p:val>
                                            <p:strVal val="#ppt_x"/>
                                          </p:val>
                                        </p:tav>
                                      </p:tavLst>
                                    </p:anim>
                                    <p:anim calcmode="lin" valueType="num">
                                      <p:cBhvr>
                                        <p:cTn id="83" dur="1000" fill="hold"/>
                                        <p:tgtEl>
                                          <p:spTgt spid="41"/>
                                        </p:tgtEl>
                                        <p:attrNameLst>
                                          <p:attrName>ppt_y</p:attrName>
                                        </p:attrNameLst>
                                      </p:cBhvr>
                                      <p:tavLst>
                                        <p:tav tm="0">
                                          <p:val>
                                            <p:strVal val="#ppt_y+.1"/>
                                          </p:val>
                                        </p:tav>
                                        <p:tav tm="100000">
                                          <p:val>
                                            <p:strVal val="#ppt_y"/>
                                          </p:val>
                                        </p:tav>
                                      </p:tavLst>
                                    </p:anim>
                                  </p:childTnLst>
                                </p:cTn>
                              </p:par>
                            </p:childTnLst>
                          </p:cTn>
                        </p:par>
                        <p:par>
                          <p:cTn id="84" fill="hold">
                            <p:stCondLst>
                              <p:cond delay="9750"/>
                            </p:stCondLst>
                            <p:childTnLst>
                              <p:par>
                                <p:cTn id="85" presetID="53" presetClass="entr" presetSubtype="16" fill="hold" grpId="0"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750" fill="hold"/>
                                        <p:tgtEl>
                                          <p:spTgt spid="45"/>
                                        </p:tgtEl>
                                        <p:attrNameLst>
                                          <p:attrName>ppt_w</p:attrName>
                                        </p:attrNameLst>
                                      </p:cBhvr>
                                      <p:tavLst>
                                        <p:tav tm="0">
                                          <p:val>
                                            <p:fltVal val="0"/>
                                          </p:val>
                                        </p:tav>
                                        <p:tav tm="100000">
                                          <p:val>
                                            <p:strVal val="#ppt_w"/>
                                          </p:val>
                                        </p:tav>
                                      </p:tavLst>
                                    </p:anim>
                                    <p:anim calcmode="lin" valueType="num">
                                      <p:cBhvr>
                                        <p:cTn id="88" dur="750" fill="hold"/>
                                        <p:tgtEl>
                                          <p:spTgt spid="45"/>
                                        </p:tgtEl>
                                        <p:attrNameLst>
                                          <p:attrName>ppt_h</p:attrName>
                                        </p:attrNameLst>
                                      </p:cBhvr>
                                      <p:tavLst>
                                        <p:tav tm="0">
                                          <p:val>
                                            <p:fltVal val="0"/>
                                          </p:val>
                                        </p:tav>
                                        <p:tav tm="100000">
                                          <p:val>
                                            <p:strVal val="#ppt_h"/>
                                          </p:val>
                                        </p:tav>
                                      </p:tavLst>
                                    </p:anim>
                                    <p:animEffect transition="in" filter="fade">
                                      <p:cBhvr>
                                        <p:cTn id="89" dur="750"/>
                                        <p:tgtEl>
                                          <p:spTgt spid="45"/>
                                        </p:tgtEl>
                                      </p:cBhvr>
                                    </p:animEffect>
                                  </p:childTnLst>
                                </p:cTn>
                              </p:par>
                            </p:childTnLst>
                          </p:cTn>
                        </p:par>
                        <p:par>
                          <p:cTn id="90" fill="hold">
                            <p:stCondLst>
                              <p:cond delay="10500"/>
                            </p:stCondLst>
                            <p:childTnLst>
                              <p:par>
                                <p:cTn id="91" presetID="22" presetClass="entr" presetSubtype="4" fill="hold" nodeType="afterEffect">
                                  <p:stCondLst>
                                    <p:cond delay="0"/>
                                  </p:stCondLst>
                                  <p:childTnLst>
                                    <p:set>
                                      <p:cBhvr>
                                        <p:cTn id="92" dur="1" fill="hold">
                                          <p:stCondLst>
                                            <p:cond delay="0"/>
                                          </p:stCondLst>
                                        </p:cTn>
                                        <p:tgtEl>
                                          <p:spTgt spid="106"/>
                                        </p:tgtEl>
                                        <p:attrNameLst>
                                          <p:attrName>style.visibility</p:attrName>
                                        </p:attrNameLst>
                                      </p:cBhvr>
                                      <p:to>
                                        <p:strVal val="visible"/>
                                      </p:to>
                                    </p:set>
                                    <p:animEffect transition="in" filter="wipe(down)">
                                      <p:cBhvr>
                                        <p:cTn id="93" dur="1000"/>
                                        <p:tgtEl>
                                          <p:spTgt spid="106"/>
                                        </p:tgtEl>
                                      </p:cBhvr>
                                    </p:animEffect>
                                  </p:childTnLst>
                                </p:cTn>
                              </p:par>
                              <p:par>
                                <p:cTn id="94" presetID="2" presetClass="entr" presetSubtype="4" fill="hold" grpId="0" nodeType="withEffect">
                                  <p:stCondLst>
                                    <p:cond delay="0"/>
                                  </p:stCondLst>
                                  <p:childTnLst>
                                    <p:set>
                                      <p:cBhvr>
                                        <p:cTn id="95" dur="1" fill="hold">
                                          <p:stCondLst>
                                            <p:cond delay="0"/>
                                          </p:stCondLst>
                                        </p:cTn>
                                        <p:tgtEl>
                                          <p:spTgt spid="105"/>
                                        </p:tgtEl>
                                        <p:attrNameLst>
                                          <p:attrName>style.visibility</p:attrName>
                                        </p:attrNameLst>
                                      </p:cBhvr>
                                      <p:to>
                                        <p:strVal val="visible"/>
                                      </p:to>
                                    </p:set>
                                    <p:anim calcmode="lin" valueType="num">
                                      <p:cBhvr additive="base">
                                        <p:cTn id="96" dur="1000" fill="hold"/>
                                        <p:tgtEl>
                                          <p:spTgt spid="105"/>
                                        </p:tgtEl>
                                        <p:attrNameLst>
                                          <p:attrName>ppt_x</p:attrName>
                                        </p:attrNameLst>
                                      </p:cBhvr>
                                      <p:tavLst>
                                        <p:tav tm="0">
                                          <p:val>
                                            <p:strVal val="#ppt_x"/>
                                          </p:val>
                                        </p:tav>
                                        <p:tav tm="100000">
                                          <p:val>
                                            <p:strVal val="#ppt_x"/>
                                          </p:val>
                                        </p:tav>
                                      </p:tavLst>
                                    </p:anim>
                                    <p:anim calcmode="lin" valueType="num">
                                      <p:cBhvr additive="base">
                                        <p:cTn id="97" dur="1000" fill="hold"/>
                                        <p:tgtEl>
                                          <p:spTgt spid="105"/>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 calcmode="lin" valueType="num">
                                      <p:cBhvr additive="base">
                                        <p:cTn id="100" dur="1000" fill="hold"/>
                                        <p:tgtEl>
                                          <p:spTgt spid="50"/>
                                        </p:tgtEl>
                                        <p:attrNameLst>
                                          <p:attrName>ppt_x</p:attrName>
                                        </p:attrNameLst>
                                      </p:cBhvr>
                                      <p:tavLst>
                                        <p:tav tm="0">
                                          <p:val>
                                            <p:strVal val="#ppt_x"/>
                                          </p:val>
                                        </p:tav>
                                        <p:tav tm="100000">
                                          <p:val>
                                            <p:strVal val="#ppt_x"/>
                                          </p:val>
                                        </p:tav>
                                      </p:tavLst>
                                    </p:anim>
                                    <p:anim calcmode="lin" valueType="num">
                                      <p:cBhvr additive="base">
                                        <p:cTn id="101" dur="1000" fill="hold"/>
                                        <p:tgtEl>
                                          <p:spTgt spid="50"/>
                                        </p:tgtEl>
                                        <p:attrNameLst>
                                          <p:attrName>ppt_y</p:attrName>
                                        </p:attrNameLst>
                                      </p:cBhvr>
                                      <p:tavLst>
                                        <p:tav tm="0">
                                          <p:val>
                                            <p:strVal val="1+#ppt_h/2"/>
                                          </p:val>
                                        </p:tav>
                                        <p:tav tm="100000">
                                          <p:val>
                                            <p:strVal val="#ppt_y"/>
                                          </p:val>
                                        </p:tav>
                                      </p:tavLst>
                                    </p:anim>
                                  </p:childTnLst>
                                </p:cTn>
                              </p:par>
                            </p:childTnLst>
                          </p:cTn>
                        </p:par>
                        <p:par>
                          <p:cTn id="102" fill="hold">
                            <p:stCondLst>
                              <p:cond delay="11500"/>
                            </p:stCondLst>
                            <p:childTnLst>
                              <p:par>
                                <p:cTn id="103" presetID="42" presetClass="entr" presetSubtype="0" fill="hold" grpId="0" nodeType="after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1000"/>
                                        <p:tgtEl>
                                          <p:spTgt spid="40"/>
                                        </p:tgtEl>
                                      </p:cBhvr>
                                    </p:animEffect>
                                    <p:anim calcmode="lin" valueType="num">
                                      <p:cBhvr>
                                        <p:cTn id="106" dur="1000" fill="hold"/>
                                        <p:tgtEl>
                                          <p:spTgt spid="40"/>
                                        </p:tgtEl>
                                        <p:attrNameLst>
                                          <p:attrName>ppt_x</p:attrName>
                                        </p:attrNameLst>
                                      </p:cBhvr>
                                      <p:tavLst>
                                        <p:tav tm="0">
                                          <p:val>
                                            <p:strVal val="#ppt_x"/>
                                          </p:val>
                                        </p:tav>
                                        <p:tav tm="100000">
                                          <p:val>
                                            <p:strVal val="#ppt_x"/>
                                          </p:val>
                                        </p:tav>
                                      </p:tavLst>
                                    </p:anim>
                                    <p:anim calcmode="lin" valueType="num">
                                      <p:cBhvr>
                                        <p:cTn id="107" dur="1000" fill="hold"/>
                                        <p:tgtEl>
                                          <p:spTgt spid="40"/>
                                        </p:tgtEl>
                                        <p:attrNameLst>
                                          <p:attrName>ppt_y</p:attrName>
                                        </p:attrNameLst>
                                      </p:cBhvr>
                                      <p:tavLst>
                                        <p:tav tm="0">
                                          <p:val>
                                            <p:strVal val="#ppt_y+.1"/>
                                          </p:val>
                                        </p:tav>
                                        <p:tav tm="100000">
                                          <p:val>
                                            <p:strVal val="#ppt_y"/>
                                          </p:val>
                                        </p:tav>
                                      </p:tavLst>
                                    </p:anim>
                                  </p:childTnLst>
                                </p:cTn>
                              </p:par>
                            </p:childTnLst>
                          </p:cTn>
                        </p:par>
                        <p:par>
                          <p:cTn id="108" fill="hold">
                            <p:stCondLst>
                              <p:cond delay="12500"/>
                            </p:stCondLst>
                            <p:childTnLst>
                              <p:par>
                                <p:cTn id="109" presetID="53" presetClass="entr" presetSubtype="16"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p:cTn id="111" dur="750" fill="hold"/>
                                        <p:tgtEl>
                                          <p:spTgt spid="46"/>
                                        </p:tgtEl>
                                        <p:attrNameLst>
                                          <p:attrName>ppt_w</p:attrName>
                                        </p:attrNameLst>
                                      </p:cBhvr>
                                      <p:tavLst>
                                        <p:tav tm="0">
                                          <p:val>
                                            <p:fltVal val="0"/>
                                          </p:val>
                                        </p:tav>
                                        <p:tav tm="100000">
                                          <p:val>
                                            <p:strVal val="#ppt_w"/>
                                          </p:val>
                                        </p:tav>
                                      </p:tavLst>
                                    </p:anim>
                                    <p:anim calcmode="lin" valueType="num">
                                      <p:cBhvr>
                                        <p:cTn id="112" dur="750" fill="hold"/>
                                        <p:tgtEl>
                                          <p:spTgt spid="46"/>
                                        </p:tgtEl>
                                        <p:attrNameLst>
                                          <p:attrName>ppt_h</p:attrName>
                                        </p:attrNameLst>
                                      </p:cBhvr>
                                      <p:tavLst>
                                        <p:tav tm="0">
                                          <p:val>
                                            <p:fltVal val="0"/>
                                          </p:val>
                                        </p:tav>
                                        <p:tav tm="100000">
                                          <p:val>
                                            <p:strVal val="#ppt_h"/>
                                          </p:val>
                                        </p:tav>
                                      </p:tavLst>
                                    </p:anim>
                                    <p:animEffect transition="in" filter="fade">
                                      <p:cBhvr>
                                        <p:cTn id="113" dur="750"/>
                                        <p:tgtEl>
                                          <p:spTgt spid="46"/>
                                        </p:tgtEl>
                                      </p:cBhvr>
                                    </p:animEffect>
                                  </p:childTnLst>
                                </p:cTn>
                              </p:par>
                            </p:childTnLst>
                          </p:cTn>
                        </p:par>
                        <p:par>
                          <p:cTn id="114" fill="hold">
                            <p:stCondLst>
                              <p:cond delay="13250"/>
                            </p:stCondLst>
                            <p:childTnLst>
                              <p:par>
                                <p:cTn id="115" presetID="22" presetClass="entr" presetSubtype="4" fill="hold" nodeType="afterEffect">
                                  <p:stCondLst>
                                    <p:cond delay="0"/>
                                  </p:stCondLst>
                                  <p:childTnLst>
                                    <p:set>
                                      <p:cBhvr>
                                        <p:cTn id="116" dur="1" fill="hold">
                                          <p:stCondLst>
                                            <p:cond delay="0"/>
                                          </p:stCondLst>
                                        </p:cTn>
                                        <p:tgtEl>
                                          <p:spTgt spid="109"/>
                                        </p:tgtEl>
                                        <p:attrNameLst>
                                          <p:attrName>style.visibility</p:attrName>
                                        </p:attrNameLst>
                                      </p:cBhvr>
                                      <p:to>
                                        <p:strVal val="visible"/>
                                      </p:to>
                                    </p:set>
                                    <p:animEffect transition="in" filter="wipe(down)">
                                      <p:cBhvr>
                                        <p:cTn id="117" dur="1000"/>
                                        <p:tgtEl>
                                          <p:spTgt spid="109"/>
                                        </p:tgtEl>
                                      </p:cBhvr>
                                    </p:animEffect>
                                  </p:childTnLst>
                                </p:cTn>
                              </p:par>
                              <p:par>
                                <p:cTn id="118" presetID="2" presetClass="entr" presetSubtype="4" fill="hold" grpId="0" nodeType="withEffect">
                                  <p:stCondLst>
                                    <p:cond delay="0"/>
                                  </p:stCondLst>
                                  <p:childTnLst>
                                    <p:set>
                                      <p:cBhvr>
                                        <p:cTn id="119" dur="1" fill="hold">
                                          <p:stCondLst>
                                            <p:cond delay="0"/>
                                          </p:stCondLst>
                                        </p:cTn>
                                        <p:tgtEl>
                                          <p:spTgt spid="108"/>
                                        </p:tgtEl>
                                        <p:attrNameLst>
                                          <p:attrName>style.visibility</p:attrName>
                                        </p:attrNameLst>
                                      </p:cBhvr>
                                      <p:to>
                                        <p:strVal val="visible"/>
                                      </p:to>
                                    </p:set>
                                    <p:anim calcmode="lin" valueType="num">
                                      <p:cBhvr additive="base">
                                        <p:cTn id="120" dur="1000" fill="hold"/>
                                        <p:tgtEl>
                                          <p:spTgt spid="108"/>
                                        </p:tgtEl>
                                        <p:attrNameLst>
                                          <p:attrName>ppt_x</p:attrName>
                                        </p:attrNameLst>
                                      </p:cBhvr>
                                      <p:tavLst>
                                        <p:tav tm="0">
                                          <p:val>
                                            <p:strVal val="#ppt_x"/>
                                          </p:val>
                                        </p:tav>
                                        <p:tav tm="100000">
                                          <p:val>
                                            <p:strVal val="#ppt_x"/>
                                          </p:val>
                                        </p:tav>
                                      </p:tavLst>
                                    </p:anim>
                                    <p:anim calcmode="lin" valueType="num">
                                      <p:cBhvr additive="base">
                                        <p:cTn id="121" dur="1000" fill="hold"/>
                                        <p:tgtEl>
                                          <p:spTgt spid="108"/>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51"/>
                                        </p:tgtEl>
                                        <p:attrNameLst>
                                          <p:attrName>style.visibility</p:attrName>
                                        </p:attrNameLst>
                                      </p:cBhvr>
                                      <p:to>
                                        <p:strVal val="visible"/>
                                      </p:to>
                                    </p:set>
                                    <p:anim calcmode="lin" valueType="num">
                                      <p:cBhvr additive="base">
                                        <p:cTn id="124" dur="1000" fill="hold"/>
                                        <p:tgtEl>
                                          <p:spTgt spid="51"/>
                                        </p:tgtEl>
                                        <p:attrNameLst>
                                          <p:attrName>ppt_x</p:attrName>
                                        </p:attrNameLst>
                                      </p:cBhvr>
                                      <p:tavLst>
                                        <p:tav tm="0">
                                          <p:val>
                                            <p:strVal val="#ppt_x"/>
                                          </p:val>
                                        </p:tav>
                                        <p:tav tm="100000">
                                          <p:val>
                                            <p:strVal val="#ppt_x"/>
                                          </p:val>
                                        </p:tav>
                                      </p:tavLst>
                                    </p:anim>
                                    <p:anim calcmode="lin" valueType="num">
                                      <p:cBhvr additive="base">
                                        <p:cTn id="125" dur="1000" fill="hold"/>
                                        <p:tgtEl>
                                          <p:spTgt spid="51"/>
                                        </p:tgtEl>
                                        <p:attrNameLst>
                                          <p:attrName>ppt_y</p:attrName>
                                        </p:attrNameLst>
                                      </p:cBhvr>
                                      <p:tavLst>
                                        <p:tav tm="0">
                                          <p:val>
                                            <p:strVal val="1+#ppt_h/2"/>
                                          </p:val>
                                        </p:tav>
                                        <p:tav tm="100000">
                                          <p:val>
                                            <p:strVal val="#ppt_y"/>
                                          </p:val>
                                        </p:tav>
                                      </p:tavLst>
                                    </p:anim>
                                  </p:childTnLst>
                                </p:cTn>
                              </p:par>
                            </p:childTnLst>
                          </p:cTn>
                        </p:par>
                        <p:par>
                          <p:cTn id="126" fill="hold">
                            <p:stCondLst>
                              <p:cond delay="14250"/>
                            </p:stCondLst>
                            <p:childTnLst>
                              <p:par>
                                <p:cTn id="127" presetID="42" presetClass="entr" presetSubtype="0" fill="hold" grpId="0" nodeType="afterEffect">
                                  <p:stCondLst>
                                    <p:cond delay="0"/>
                                  </p:stCondLst>
                                  <p:childTnLst>
                                    <p:set>
                                      <p:cBhvr>
                                        <p:cTn id="128" dur="1" fill="hold">
                                          <p:stCondLst>
                                            <p:cond delay="0"/>
                                          </p:stCondLst>
                                        </p:cTn>
                                        <p:tgtEl>
                                          <p:spTgt spid="39"/>
                                        </p:tgtEl>
                                        <p:attrNameLst>
                                          <p:attrName>style.visibility</p:attrName>
                                        </p:attrNameLst>
                                      </p:cBhvr>
                                      <p:to>
                                        <p:strVal val="visible"/>
                                      </p:to>
                                    </p:set>
                                    <p:animEffect transition="in" filter="fade">
                                      <p:cBhvr>
                                        <p:cTn id="129" dur="1000"/>
                                        <p:tgtEl>
                                          <p:spTgt spid="39"/>
                                        </p:tgtEl>
                                      </p:cBhvr>
                                    </p:animEffect>
                                    <p:anim calcmode="lin" valueType="num">
                                      <p:cBhvr>
                                        <p:cTn id="130" dur="1000" fill="hold"/>
                                        <p:tgtEl>
                                          <p:spTgt spid="39"/>
                                        </p:tgtEl>
                                        <p:attrNameLst>
                                          <p:attrName>ppt_x</p:attrName>
                                        </p:attrNameLst>
                                      </p:cBhvr>
                                      <p:tavLst>
                                        <p:tav tm="0">
                                          <p:val>
                                            <p:strVal val="#ppt_x"/>
                                          </p:val>
                                        </p:tav>
                                        <p:tav tm="100000">
                                          <p:val>
                                            <p:strVal val="#ppt_x"/>
                                          </p:val>
                                        </p:tav>
                                      </p:tavLst>
                                    </p:anim>
                                    <p:anim calcmode="lin" valueType="num">
                                      <p:cBhvr>
                                        <p:cTn id="13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8" grpId="0"/>
      <p:bldP spid="39" grpId="0"/>
      <p:bldP spid="40" grpId="0"/>
      <p:bldP spid="41" grpId="0"/>
      <p:bldP spid="72" grpId="0" animBg="1"/>
      <p:bldP spid="73" grpId="0" animBg="1"/>
      <p:bldP spid="99" grpId="0" animBg="1"/>
      <p:bldP spid="102" grpId="0" animBg="1"/>
      <p:bldP spid="105" grpId="0" animBg="1"/>
      <p:bldP spid="108" grpId="0" animBg="1"/>
      <p:bldP spid="112" grpId="0"/>
      <p:bldP spid="37" grpId="0"/>
      <p:bldP spid="43" grpId="0"/>
      <p:bldP spid="44" grpId="0"/>
      <p:bldP spid="45" grpId="0"/>
      <p:bldP spid="46" grpId="0"/>
      <p:bldP spid="47" grpId="0"/>
      <p:bldP spid="48" grpId="0"/>
      <p:bldP spid="49" grpId="0"/>
      <p:bldP spid="50" grpId="0"/>
      <p:bldP spid="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chemeClr val="bg1"/>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rgbClr val="454545"/>
                  </a:solidFill>
                  <a:latin typeface="Bernard MT Condensed" panose="02050806060905020404" pitchFamily="18" charset="0"/>
                </a:rPr>
                <a:t>LOREM IPSUM</a:t>
              </a:r>
              <a:endParaRPr lang="en-US" sz="16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200" dirty="0">
                  <a:solidFill>
                    <a:srgbClr val="454545"/>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7589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7589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7589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7589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7589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5CDAA04A-3A64-4081-8C62-1B7923432BC4}"/>
              </a:ext>
            </a:extLst>
          </p:cNvPr>
          <p:cNvSpPr/>
          <p:nvPr/>
        </p:nvSpPr>
        <p:spPr>
          <a:xfrm rot="10800000">
            <a:off x="4849368" y="2301240"/>
            <a:ext cx="3597536" cy="1645920"/>
          </a:xfrm>
          <a:custGeom>
            <a:avLst/>
            <a:gdLst>
              <a:gd name="connsiteX0" fmla="*/ 3597536 w 3597536"/>
              <a:gd name="connsiteY0" fmla="*/ 1645920 h 1645920"/>
              <a:gd name="connsiteX1" fmla="*/ 0 w 3597536"/>
              <a:gd name="connsiteY1" fmla="*/ 1645920 h 1645920"/>
              <a:gd name="connsiteX2" fmla="*/ 0 w 3597536"/>
              <a:gd name="connsiteY2" fmla="*/ 548640 h 1645920"/>
              <a:gd name="connsiteX3" fmla="*/ 537876 w 3597536"/>
              <a:gd name="connsiteY3" fmla="*/ 0 h 1645920"/>
              <a:gd name="connsiteX4" fmla="*/ 1097280 w 3597536"/>
              <a:gd name="connsiteY4" fmla="*/ 548640 h 1645920"/>
              <a:gd name="connsiteX5" fmla="*/ 3597536 w 3597536"/>
              <a:gd name="connsiteY5" fmla="*/ 548640 h 1645920"/>
              <a:gd name="connsiteX6" fmla="*/ 3048896 w 3597536"/>
              <a:gd name="connsiteY6" fmla="*/ 1108044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7536" h="1645920">
                <a:moveTo>
                  <a:pt x="3597536" y="1645920"/>
                </a:moveTo>
                <a:lnTo>
                  <a:pt x="0" y="1645920"/>
                </a:lnTo>
                <a:lnTo>
                  <a:pt x="0" y="548640"/>
                </a:lnTo>
                <a:lnTo>
                  <a:pt x="537876" y="0"/>
                </a:lnTo>
                <a:lnTo>
                  <a:pt x="1097280" y="548640"/>
                </a:lnTo>
                <a:lnTo>
                  <a:pt x="3597536" y="548640"/>
                </a:lnTo>
                <a:lnTo>
                  <a:pt x="3048896" y="1108044"/>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D372AFA9-742E-4040-BA8B-2EEF331E58DF}"/>
              </a:ext>
            </a:extLst>
          </p:cNvPr>
          <p:cNvSpPr/>
          <p:nvPr/>
        </p:nvSpPr>
        <p:spPr>
          <a:xfrm rot="16200000">
            <a:off x="6343784" y="3855720"/>
            <a:ext cx="2560320" cy="1645920"/>
          </a:xfrm>
          <a:custGeom>
            <a:avLst/>
            <a:gdLst>
              <a:gd name="connsiteX0" fmla="*/ 2560320 w 2560320"/>
              <a:gd name="connsiteY0" fmla="*/ 548640 h 1645920"/>
              <a:gd name="connsiteX1" fmla="*/ 2011680 w 2560320"/>
              <a:gd name="connsiteY1" fmla="*/ 1108044 h 1645920"/>
              <a:gd name="connsiteX2" fmla="*/ 2560320 w 2560320"/>
              <a:gd name="connsiteY2" fmla="*/ 1645920 h 1645920"/>
              <a:gd name="connsiteX3" fmla="*/ 0 w 2560320"/>
              <a:gd name="connsiteY3" fmla="*/ 1645920 h 1645920"/>
              <a:gd name="connsiteX4" fmla="*/ 0 w 2560320"/>
              <a:gd name="connsiteY4" fmla="*/ 548640 h 1645920"/>
              <a:gd name="connsiteX5" fmla="*/ 537876 w 2560320"/>
              <a:gd name="connsiteY5" fmla="*/ 0 h 1645920"/>
              <a:gd name="connsiteX6" fmla="*/ 1097280 w 2560320"/>
              <a:gd name="connsiteY6" fmla="*/ 54864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0320" h="1645920">
                <a:moveTo>
                  <a:pt x="2560320" y="548640"/>
                </a:moveTo>
                <a:lnTo>
                  <a:pt x="2011680" y="1108044"/>
                </a:lnTo>
                <a:lnTo>
                  <a:pt x="2560320" y="1645920"/>
                </a:lnTo>
                <a:lnTo>
                  <a:pt x="0" y="1645920"/>
                </a:lnTo>
                <a:lnTo>
                  <a:pt x="0" y="548640"/>
                </a:lnTo>
                <a:lnTo>
                  <a:pt x="537876" y="0"/>
                </a:lnTo>
                <a:lnTo>
                  <a:pt x="1097280" y="54864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1B1C743C-18AF-4C97-9DC7-7F2D36E22E01}"/>
              </a:ext>
            </a:extLst>
          </p:cNvPr>
          <p:cNvSpPr/>
          <p:nvPr/>
        </p:nvSpPr>
        <p:spPr>
          <a:xfrm rot="16200000">
            <a:off x="4727896" y="3337112"/>
            <a:ext cx="1645920" cy="3597536"/>
          </a:xfrm>
          <a:custGeom>
            <a:avLst/>
            <a:gdLst>
              <a:gd name="connsiteX0" fmla="*/ 1645920 w 1645920"/>
              <a:gd name="connsiteY0" fmla="*/ 537876 h 3597536"/>
              <a:gd name="connsiteX1" fmla="*/ 1097280 w 1645920"/>
              <a:gd name="connsiteY1" fmla="*/ 1097280 h 3597536"/>
              <a:gd name="connsiteX2" fmla="*/ 1097280 w 1645920"/>
              <a:gd name="connsiteY2" fmla="*/ 3597536 h 3597536"/>
              <a:gd name="connsiteX3" fmla="*/ 537876 w 1645920"/>
              <a:gd name="connsiteY3" fmla="*/ 3048896 h 3597536"/>
              <a:gd name="connsiteX4" fmla="*/ 0 w 1645920"/>
              <a:gd name="connsiteY4" fmla="*/ 3597536 h 3597536"/>
              <a:gd name="connsiteX5" fmla="*/ 0 w 1645920"/>
              <a:gd name="connsiteY5" fmla="*/ 0 h 3597536"/>
              <a:gd name="connsiteX6" fmla="*/ 1097280 w 1645920"/>
              <a:gd name="connsiteY6" fmla="*/ 0 h 35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3597536">
                <a:moveTo>
                  <a:pt x="1645920" y="537876"/>
                </a:moveTo>
                <a:lnTo>
                  <a:pt x="1097280" y="1097280"/>
                </a:lnTo>
                <a:lnTo>
                  <a:pt x="1097280" y="3597536"/>
                </a:lnTo>
                <a:lnTo>
                  <a:pt x="537876" y="3048896"/>
                </a:lnTo>
                <a:lnTo>
                  <a:pt x="0" y="3597536"/>
                </a:lnTo>
                <a:lnTo>
                  <a:pt x="0" y="0"/>
                </a:lnTo>
                <a:lnTo>
                  <a:pt x="1097280"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A6156F66-F61C-4BB0-8BB1-9AA8CE72A8D0}"/>
              </a:ext>
            </a:extLst>
          </p:cNvPr>
          <p:cNvSpPr/>
          <p:nvPr/>
        </p:nvSpPr>
        <p:spPr>
          <a:xfrm>
            <a:off x="3752088" y="2301240"/>
            <a:ext cx="1645920" cy="2560320"/>
          </a:xfrm>
          <a:custGeom>
            <a:avLst/>
            <a:gdLst>
              <a:gd name="connsiteX0" fmla="*/ 0 w 1645920"/>
              <a:gd name="connsiteY0" fmla="*/ 0 h 2560320"/>
              <a:gd name="connsiteX1" fmla="*/ 1097280 w 1645920"/>
              <a:gd name="connsiteY1" fmla="*/ 0 h 2560320"/>
              <a:gd name="connsiteX2" fmla="*/ 1645920 w 1645920"/>
              <a:gd name="connsiteY2" fmla="*/ 537876 h 2560320"/>
              <a:gd name="connsiteX3" fmla="*/ 1097280 w 1645920"/>
              <a:gd name="connsiteY3" fmla="*/ 1097280 h 2560320"/>
              <a:gd name="connsiteX4" fmla="*/ 1097280 w 1645920"/>
              <a:gd name="connsiteY4" fmla="*/ 2560320 h 2560320"/>
              <a:gd name="connsiteX5" fmla="*/ 537876 w 1645920"/>
              <a:gd name="connsiteY5" fmla="*/ 2011680 h 2560320"/>
              <a:gd name="connsiteX6" fmla="*/ 0 w 1645920"/>
              <a:gd name="connsiteY6" fmla="*/ 2560320 h 256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2560320">
                <a:moveTo>
                  <a:pt x="0" y="0"/>
                </a:moveTo>
                <a:lnTo>
                  <a:pt x="1097280" y="0"/>
                </a:lnTo>
                <a:lnTo>
                  <a:pt x="1645920" y="537876"/>
                </a:lnTo>
                <a:lnTo>
                  <a:pt x="1097280" y="1097280"/>
                </a:lnTo>
                <a:lnTo>
                  <a:pt x="1097280" y="2560320"/>
                </a:lnTo>
                <a:lnTo>
                  <a:pt x="537876" y="2011680"/>
                </a:lnTo>
                <a:lnTo>
                  <a:pt x="0" y="256032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63A7D69-EEA7-4DD8-8A04-B01F44F95993}"/>
              </a:ext>
            </a:extLst>
          </p:cNvPr>
          <p:cNvSpPr txBox="1"/>
          <p:nvPr/>
        </p:nvSpPr>
        <p:spPr>
          <a:xfrm>
            <a:off x="3880424" y="4528616"/>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28" name="TextBox 27">
            <a:extLst>
              <a:ext uri="{FF2B5EF4-FFF2-40B4-BE49-F238E27FC236}">
                <a16:creationId xmlns:a16="http://schemas.microsoft.com/office/drawing/2014/main" id="{E56443E0-257A-49B6-905D-AEE60092053A}"/>
              </a:ext>
            </a:extLst>
          </p:cNvPr>
          <p:cNvSpPr txBox="1"/>
          <p:nvPr/>
        </p:nvSpPr>
        <p:spPr>
          <a:xfrm>
            <a:off x="7467600" y="29870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29" name="TextBox 28">
            <a:extLst>
              <a:ext uri="{FF2B5EF4-FFF2-40B4-BE49-F238E27FC236}">
                <a16:creationId xmlns:a16="http://schemas.microsoft.com/office/drawing/2014/main" id="{E96E35EA-A3D0-432A-A9EA-DE6A78237D3C}"/>
              </a:ext>
            </a:extLst>
          </p:cNvPr>
          <p:cNvSpPr txBox="1"/>
          <p:nvPr/>
        </p:nvSpPr>
        <p:spPr>
          <a:xfrm>
            <a:off x="6948074" y="50444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0" name="TextBox 29">
            <a:extLst>
              <a:ext uri="{FF2B5EF4-FFF2-40B4-BE49-F238E27FC236}">
                <a16:creationId xmlns:a16="http://schemas.microsoft.com/office/drawing/2014/main" id="{D88C9AB6-1A19-409B-82EC-E5A1E61F23B2}"/>
              </a:ext>
            </a:extLst>
          </p:cNvPr>
          <p:cNvSpPr txBox="1"/>
          <p:nvPr/>
        </p:nvSpPr>
        <p:spPr>
          <a:xfrm>
            <a:off x="4337624" y="2507753"/>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38" name="TextBox 37">
            <a:extLst>
              <a:ext uri="{FF2B5EF4-FFF2-40B4-BE49-F238E27FC236}">
                <a16:creationId xmlns:a16="http://schemas.microsoft.com/office/drawing/2014/main" id="{4BD9BB45-DCAB-4326-9DF2-345D0112146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0" name="TextBox 39">
            <a:extLst>
              <a:ext uri="{FF2B5EF4-FFF2-40B4-BE49-F238E27FC236}">
                <a16:creationId xmlns:a16="http://schemas.microsoft.com/office/drawing/2014/main" id="{DCCED360-3F14-4BB7-9A57-AB157C1E10A7}"/>
              </a:ext>
            </a:extLst>
          </p:cNvPr>
          <p:cNvSpPr txBox="1"/>
          <p:nvPr/>
        </p:nvSpPr>
        <p:spPr>
          <a:xfrm>
            <a:off x="8778240" y="1645920"/>
            <a:ext cx="3419408" cy="2123658"/>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896E86BE-1369-45B4-9834-1399875C51E8}"/>
              </a:ext>
            </a:extLst>
          </p:cNvPr>
          <p:cNvSpPr txBox="1"/>
          <p:nvPr/>
        </p:nvSpPr>
        <p:spPr>
          <a:xfrm>
            <a:off x="8778240" y="4297680"/>
            <a:ext cx="3419408" cy="2123658"/>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A092D65-9B54-4469-93BA-ACC49D1EB34D}"/>
              </a:ext>
            </a:extLst>
          </p:cNvPr>
          <p:cNvSpPr txBox="1"/>
          <p:nvPr/>
        </p:nvSpPr>
        <p:spPr>
          <a:xfrm>
            <a:off x="228600" y="1645920"/>
            <a:ext cx="3419408" cy="2123658"/>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548AC83F-2B40-4D83-ADB7-ACCB84B0C80D}"/>
              </a:ext>
            </a:extLst>
          </p:cNvPr>
          <p:cNvSpPr txBox="1"/>
          <p:nvPr/>
        </p:nvSpPr>
        <p:spPr>
          <a:xfrm>
            <a:off x="228600" y="4301265"/>
            <a:ext cx="3419408" cy="2123658"/>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pic>
        <p:nvPicPr>
          <p:cNvPr id="45" name="Graphic 44" descr="Bullseye">
            <a:extLst>
              <a:ext uri="{FF2B5EF4-FFF2-40B4-BE49-F238E27FC236}">
                <a16:creationId xmlns:a16="http://schemas.microsoft.com/office/drawing/2014/main" id="{00D1C9F4-266B-4713-89DA-C3BC5930B9D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90996" y="2587376"/>
            <a:ext cx="548640" cy="548640"/>
          </a:xfrm>
          <a:prstGeom prst="rect">
            <a:avLst/>
          </a:prstGeom>
        </p:spPr>
      </p:pic>
      <p:pic>
        <p:nvPicPr>
          <p:cNvPr id="47" name="Graphic 46" descr="Gears">
            <a:extLst>
              <a:ext uri="{FF2B5EF4-FFF2-40B4-BE49-F238E27FC236}">
                <a16:creationId xmlns:a16="http://schemas.microsoft.com/office/drawing/2014/main" id="{6975DC3D-CB3E-4E0B-80FF-30BA7B809A2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717373" y="5085189"/>
            <a:ext cx="548640" cy="548640"/>
          </a:xfrm>
          <a:prstGeom prst="rect">
            <a:avLst/>
          </a:prstGeom>
        </p:spPr>
      </p:pic>
      <p:pic>
        <p:nvPicPr>
          <p:cNvPr id="49" name="Graphic 48" descr="Lightbulb">
            <a:extLst>
              <a:ext uri="{FF2B5EF4-FFF2-40B4-BE49-F238E27FC236}">
                <a16:creationId xmlns:a16="http://schemas.microsoft.com/office/drawing/2014/main" id="{BED63379-1ECD-4018-B553-0B0EB368B4B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27748" y="2424739"/>
            <a:ext cx="548640" cy="548640"/>
          </a:xfrm>
          <a:prstGeom prst="rect">
            <a:avLst/>
          </a:prstGeom>
        </p:spPr>
      </p:pic>
      <p:pic>
        <p:nvPicPr>
          <p:cNvPr id="51" name="Graphic 50" descr="Upward trend">
            <a:extLst>
              <a:ext uri="{FF2B5EF4-FFF2-40B4-BE49-F238E27FC236}">
                <a16:creationId xmlns:a16="http://schemas.microsoft.com/office/drawing/2014/main" id="{197CD9F9-1C6E-4000-B405-77DA0D3ED06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37236" y="5214029"/>
            <a:ext cx="548640" cy="548640"/>
          </a:xfrm>
          <a:prstGeom prst="rect">
            <a:avLst/>
          </a:prstGeom>
        </p:spPr>
      </p:pic>
      <p:sp>
        <p:nvSpPr>
          <p:cNvPr id="52" name="TextBox 51">
            <a:extLst>
              <a:ext uri="{FF2B5EF4-FFF2-40B4-BE49-F238E27FC236}">
                <a16:creationId xmlns:a16="http://schemas.microsoft.com/office/drawing/2014/main" id="{E7911400-88F6-4B52-B37F-48E2A7516DF5}"/>
              </a:ext>
            </a:extLst>
          </p:cNvPr>
          <p:cNvSpPr txBox="1"/>
          <p:nvPr/>
        </p:nvSpPr>
        <p:spPr>
          <a:xfrm>
            <a:off x="5152354" y="3808288"/>
            <a:ext cx="1795720" cy="707886"/>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11301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1000" fill="hold"/>
                                        <p:tgtEl>
                                          <p:spTgt spid="25"/>
                                        </p:tgtEl>
                                        <p:attrNameLst>
                                          <p:attrName>ppt_w</p:attrName>
                                        </p:attrNameLst>
                                      </p:cBhvr>
                                      <p:tavLst>
                                        <p:tav tm="0">
                                          <p:val>
                                            <p:fltVal val="0"/>
                                          </p:val>
                                        </p:tav>
                                        <p:tav tm="100000">
                                          <p:val>
                                            <p:strVal val="#ppt_w"/>
                                          </p:val>
                                        </p:tav>
                                      </p:tavLst>
                                    </p:anim>
                                    <p:anim calcmode="lin" valueType="num">
                                      <p:cBhvr>
                                        <p:cTn id="18" dur="1000" fill="hold"/>
                                        <p:tgtEl>
                                          <p:spTgt spid="25"/>
                                        </p:tgtEl>
                                        <p:attrNameLst>
                                          <p:attrName>ppt_h</p:attrName>
                                        </p:attrNameLst>
                                      </p:cBhvr>
                                      <p:tavLst>
                                        <p:tav tm="0">
                                          <p:val>
                                            <p:fltVal val="0"/>
                                          </p:val>
                                        </p:tav>
                                        <p:tav tm="100000">
                                          <p:val>
                                            <p:strVal val="#ppt_h"/>
                                          </p:val>
                                        </p:tav>
                                      </p:tavLst>
                                    </p:anim>
                                    <p:anim calcmode="lin" valueType="num">
                                      <p:cBhvr>
                                        <p:cTn id="19" dur="1000" fill="hold"/>
                                        <p:tgtEl>
                                          <p:spTgt spid="25"/>
                                        </p:tgtEl>
                                        <p:attrNameLst>
                                          <p:attrName>style.rotation</p:attrName>
                                        </p:attrNameLst>
                                      </p:cBhvr>
                                      <p:tavLst>
                                        <p:tav tm="0">
                                          <p:val>
                                            <p:fltVal val="90"/>
                                          </p:val>
                                        </p:tav>
                                        <p:tav tm="100000">
                                          <p:val>
                                            <p:fltVal val="0"/>
                                          </p:val>
                                        </p:tav>
                                      </p:tavLst>
                                    </p:anim>
                                    <p:animEffect transition="in" filter="fade">
                                      <p:cBhvr>
                                        <p:cTn id="20" dur="1000"/>
                                        <p:tgtEl>
                                          <p:spTgt spid="25"/>
                                        </p:tgtEl>
                                      </p:cBhvr>
                                    </p:animEffect>
                                  </p:childTnLst>
                                </p:cTn>
                              </p:par>
                              <p:par>
                                <p:cTn id="21" presetID="31" presetClass="entr" presetSubtype="0" fill="hold"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p:cTn id="23" dur="1000" fill="hold"/>
                                        <p:tgtEl>
                                          <p:spTgt spid="49"/>
                                        </p:tgtEl>
                                        <p:attrNameLst>
                                          <p:attrName>ppt_w</p:attrName>
                                        </p:attrNameLst>
                                      </p:cBhvr>
                                      <p:tavLst>
                                        <p:tav tm="0">
                                          <p:val>
                                            <p:fltVal val="0"/>
                                          </p:val>
                                        </p:tav>
                                        <p:tav tm="100000">
                                          <p:val>
                                            <p:strVal val="#ppt_w"/>
                                          </p:val>
                                        </p:tav>
                                      </p:tavLst>
                                    </p:anim>
                                    <p:anim calcmode="lin" valueType="num">
                                      <p:cBhvr>
                                        <p:cTn id="24" dur="1000" fill="hold"/>
                                        <p:tgtEl>
                                          <p:spTgt spid="49"/>
                                        </p:tgtEl>
                                        <p:attrNameLst>
                                          <p:attrName>ppt_h</p:attrName>
                                        </p:attrNameLst>
                                      </p:cBhvr>
                                      <p:tavLst>
                                        <p:tav tm="0">
                                          <p:val>
                                            <p:fltVal val="0"/>
                                          </p:val>
                                        </p:tav>
                                        <p:tav tm="100000">
                                          <p:val>
                                            <p:strVal val="#ppt_h"/>
                                          </p:val>
                                        </p:tav>
                                      </p:tavLst>
                                    </p:anim>
                                    <p:anim calcmode="lin" valueType="num">
                                      <p:cBhvr>
                                        <p:cTn id="25" dur="1000" fill="hold"/>
                                        <p:tgtEl>
                                          <p:spTgt spid="49"/>
                                        </p:tgtEl>
                                        <p:attrNameLst>
                                          <p:attrName>style.rotation</p:attrName>
                                        </p:attrNameLst>
                                      </p:cBhvr>
                                      <p:tavLst>
                                        <p:tav tm="0">
                                          <p:val>
                                            <p:fltVal val="90"/>
                                          </p:val>
                                        </p:tav>
                                        <p:tav tm="100000">
                                          <p:val>
                                            <p:fltVal val="0"/>
                                          </p:val>
                                        </p:tav>
                                      </p:tavLst>
                                    </p:anim>
                                    <p:animEffect transition="in" filter="fade">
                                      <p:cBhvr>
                                        <p:cTn id="26" dur="1000"/>
                                        <p:tgtEl>
                                          <p:spTgt spid="49"/>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fltVal val="0"/>
                                          </p:val>
                                        </p:tav>
                                        <p:tav tm="100000">
                                          <p:val>
                                            <p:strVal val="#ppt_w"/>
                                          </p:val>
                                        </p:tav>
                                      </p:tavLst>
                                    </p:anim>
                                    <p:anim calcmode="lin" valueType="num">
                                      <p:cBhvr>
                                        <p:cTn id="30" dur="1000" fill="hold"/>
                                        <p:tgtEl>
                                          <p:spTgt spid="28"/>
                                        </p:tgtEl>
                                        <p:attrNameLst>
                                          <p:attrName>ppt_h</p:attrName>
                                        </p:attrNameLst>
                                      </p:cBhvr>
                                      <p:tavLst>
                                        <p:tav tm="0">
                                          <p:val>
                                            <p:fltVal val="0"/>
                                          </p:val>
                                        </p:tav>
                                        <p:tav tm="100000">
                                          <p:val>
                                            <p:strVal val="#ppt_h"/>
                                          </p:val>
                                        </p:tav>
                                      </p:tavLst>
                                    </p:anim>
                                    <p:anim calcmode="lin" valueType="num">
                                      <p:cBhvr>
                                        <p:cTn id="31" dur="1000" fill="hold"/>
                                        <p:tgtEl>
                                          <p:spTgt spid="28"/>
                                        </p:tgtEl>
                                        <p:attrNameLst>
                                          <p:attrName>style.rotation</p:attrName>
                                        </p:attrNameLst>
                                      </p:cBhvr>
                                      <p:tavLst>
                                        <p:tav tm="0">
                                          <p:val>
                                            <p:fltVal val="90"/>
                                          </p:val>
                                        </p:tav>
                                        <p:tav tm="100000">
                                          <p:val>
                                            <p:fltVal val="0"/>
                                          </p:val>
                                        </p:tav>
                                      </p:tavLst>
                                    </p:anim>
                                    <p:animEffect transition="in" filter="fade">
                                      <p:cBhvr>
                                        <p:cTn id="32" dur="1000"/>
                                        <p:tgtEl>
                                          <p:spTgt spid="28"/>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anim calcmode="lin" valueType="num">
                                      <p:cBhvr>
                                        <p:cTn id="37" dur="1000" fill="hold"/>
                                        <p:tgtEl>
                                          <p:spTgt spid="40"/>
                                        </p:tgtEl>
                                        <p:attrNameLst>
                                          <p:attrName>ppt_x</p:attrName>
                                        </p:attrNameLst>
                                      </p:cBhvr>
                                      <p:tavLst>
                                        <p:tav tm="0">
                                          <p:val>
                                            <p:strVal val="#ppt_x"/>
                                          </p:val>
                                        </p:tav>
                                        <p:tav tm="100000">
                                          <p:val>
                                            <p:strVal val="#ppt_x"/>
                                          </p:val>
                                        </p:tav>
                                      </p:tavLst>
                                    </p:anim>
                                    <p:anim calcmode="lin" valueType="num">
                                      <p:cBhvr>
                                        <p:cTn id="38" dur="1000" fill="hold"/>
                                        <p:tgtEl>
                                          <p:spTgt spid="40"/>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31"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1000" fill="hold"/>
                                        <p:tgtEl>
                                          <p:spTgt spid="22"/>
                                        </p:tgtEl>
                                        <p:attrNameLst>
                                          <p:attrName>ppt_w</p:attrName>
                                        </p:attrNameLst>
                                      </p:cBhvr>
                                      <p:tavLst>
                                        <p:tav tm="0">
                                          <p:val>
                                            <p:fltVal val="0"/>
                                          </p:val>
                                        </p:tav>
                                        <p:tav tm="100000">
                                          <p:val>
                                            <p:strVal val="#ppt_w"/>
                                          </p:val>
                                        </p:tav>
                                      </p:tavLst>
                                    </p:anim>
                                    <p:anim calcmode="lin" valueType="num">
                                      <p:cBhvr>
                                        <p:cTn id="43" dur="1000" fill="hold"/>
                                        <p:tgtEl>
                                          <p:spTgt spid="22"/>
                                        </p:tgtEl>
                                        <p:attrNameLst>
                                          <p:attrName>ppt_h</p:attrName>
                                        </p:attrNameLst>
                                      </p:cBhvr>
                                      <p:tavLst>
                                        <p:tav tm="0">
                                          <p:val>
                                            <p:fltVal val="0"/>
                                          </p:val>
                                        </p:tav>
                                        <p:tav tm="100000">
                                          <p:val>
                                            <p:strVal val="#ppt_h"/>
                                          </p:val>
                                        </p:tav>
                                      </p:tavLst>
                                    </p:anim>
                                    <p:anim calcmode="lin" valueType="num">
                                      <p:cBhvr>
                                        <p:cTn id="44" dur="1000" fill="hold"/>
                                        <p:tgtEl>
                                          <p:spTgt spid="22"/>
                                        </p:tgtEl>
                                        <p:attrNameLst>
                                          <p:attrName>style.rotation</p:attrName>
                                        </p:attrNameLst>
                                      </p:cBhvr>
                                      <p:tavLst>
                                        <p:tav tm="0">
                                          <p:val>
                                            <p:fltVal val="90"/>
                                          </p:val>
                                        </p:tav>
                                        <p:tav tm="100000">
                                          <p:val>
                                            <p:fltVal val="0"/>
                                          </p:val>
                                        </p:tav>
                                      </p:tavLst>
                                    </p:anim>
                                    <p:animEffect transition="in" filter="fade">
                                      <p:cBhvr>
                                        <p:cTn id="45" dur="1000"/>
                                        <p:tgtEl>
                                          <p:spTgt spid="22"/>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par>
                                <p:cTn id="52" presetID="31" presetClass="entr" presetSubtype="0" fill="hold" nodeType="withEffect">
                                  <p:stCondLst>
                                    <p:cond delay="0"/>
                                  </p:stCondLst>
                                  <p:childTnLst>
                                    <p:set>
                                      <p:cBhvr>
                                        <p:cTn id="53" dur="1" fill="hold">
                                          <p:stCondLst>
                                            <p:cond delay="0"/>
                                          </p:stCondLst>
                                        </p:cTn>
                                        <p:tgtEl>
                                          <p:spTgt spid="47"/>
                                        </p:tgtEl>
                                        <p:attrNameLst>
                                          <p:attrName>style.visibility</p:attrName>
                                        </p:attrNameLst>
                                      </p:cBhvr>
                                      <p:to>
                                        <p:strVal val="visible"/>
                                      </p:to>
                                    </p:set>
                                    <p:anim calcmode="lin" valueType="num">
                                      <p:cBhvr>
                                        <p:cTn id="54" dur="1000" fill="hold"/>
                                        <p:tgtEl>
                                          <p:spTgt spid="47"/>
                                        </p:tgtEl>
                                        <p:attrNameLst>
                                          <p:attrName>ppt_w</p:attrName>
                                        </p:attrNameLst>
                                      </p:cBhvr>
                                      <p:tavLst>
                                        <p:tav tm="0">
                                          <p:val>
                                            <p:fltVal val="0"/>
                                          </p:val>
                                        </p:tav>
                                        <p:tav tm="100000">
                                          <p:val>
                                            <p:strVal val="#ppt_w"/>
                                          </p:val>
                                        </p:tav>
                                      </p:tavLst>
                                    </p:anim>
                                    <p:anim calcmode="lin" valueType="num">
                                      <p:cBhvr>
                                        <p:cTn id="55" dur="1000" fill="hold"/>
                                        <p:tgtEl>
                                          <p:spTgt spid="47"/>
                                        </p:tgtEl>
                                        <p:attrNameLst>
                                          <p:attrName>ppt_h</p:attrName>
                                        </p:attrNameLst>
                                      </p:cBhvr>
                                      <p:tavLst>
                                        <p:tav tm="0">
                                          <p:val>
                                            <p:fltVal val="0"/>
                                          </p:val>
                                        </p:tav>
                                        <p:tav tm="100000">
                                          <p:val>
                                            <p:strVal val="#ppt_h"/>
                                          </p:val>
                                        </p:tav>
                                      </p:tavLst>
                                    </p:anim>
                                    <p:anim calcmode="lin" valueType="num">
                                      <p:cBhvr>
                                        <p:cTn id="56" dur="1000" fill="hold"/>
                                        <p:tgtEl>
                                          <p:spTgt spid="47"/>
                                        </p:tgtEl>
                                        <p:attrNameLst>
                                          <p:attrName>style.rotation</p:attrName>
                                        </p:attrNameLst>
                                      </p:cBhvr>
                                      <p:tavLst>
                                        <p:tav tm="0">
                                          <p:val>
                                            <p:fltVal val="90"/>
                                          </p:val>
                                        </p:tav>
                                        <p:tav tm="100000">
                                          <p:val>
                                            <p:fltVal val="0"/>
                                          </p:val>
                                        </p:tav>
                                      </p:tavLst>
                                    </p:anim>
                                    <p:animEffect transition="in" filter="fade">
                                      <p:cBhvr>
                                        <p:cTn id="57" dur="1000"/>
                                        <p:tgtEl>
                                          <p:spTgt spid="47"/>
                                        </p:tgtEl>
                                      </p:cBhvr>
                                    </p:animEffect>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1000"/>
                                        <p:tgtEl>
                                          <p:spTgt spid="41"/>
                                        </p:tgtEl>
                                      </p:cBhvr>
                                    </p:animEffect>
                                    <p:anim calcmode="lin" valueType="num">
                                      <p:cBhvr>
                                        <p:cTn id="62" dur="1000" fill="hold"/>
                                        <p:tgtEl>
                                          <p:spTgt spid="41"/>
                                        </p:tgtEl>
                                        <p:attrNameLst>
                                          <p:attrName>ppt_x</p:attrName>
                                        </p:attrNameLst>
                                      </p:cBhvr>
                                      <p:tavLst>
                                        <p:tav tm="0">
                                          <p:val>
                                            <p:strVal val="#ppt_x"/>
                                          </p:val>
                                        </p:tav>
                                        <p:tav tm="100000">
                                          <p:val>
                                            <p:strVal val="#ppt_x"/>
                                          </p:val>
                                        </p:tav>
                                      </p:tavLst>
                                    </p:anim>
                                    <p:anim calcmode="lin" valueType="num">
                                      <p:cBhvr>
                                        <p:cTn id="63" dur="1000" fill="hold"/>
                                        <p:tgtEl>
                                          <p:spTgt spid="41"/>
                                        </p:tgtEl>
                                        <p:attrNameLst>
                                          <p:attrName>ppt_y</p:attrName>
                                        </p:attrNameLst>
                                      </p:cBhvr>
                                      <p:tavLst>
                                        <p:tav tm="0">
                                          <p:val>
                                            <p:strVal val="#ppt_y+.1"/>
                                          </p:val>
                                        </p:tav>
                                        <p:tav tm="100000">
                                          <p:val>
                                            <p:strVal val="#ppt_y"/>
                                          </p:val>
                                        </p:tav>
                                      </p:tavLst>
                                    </p:anim>
                                  </p:childTnLst>
                                </p:cTn>
                              </p:par>
                            </p:childTnLst>
                          </p:cTn>
                        </p:par>
                        <p:par>
                          <p:cTn id="64" fill="hold">
                            <p:stCondLst>
                              <p:cond delay="5500"/>
                            </p:stCondLst>
                            <p:childTnLst>
                              <p:par>
                                <p:cTn id="65" presetID="31" presetClass="entr" presetSubtype="0"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1000" fill="hold"/>
                                        <p:tgtEl>
                                          <p:spTgt spid="24"/>
                                        </p:tgtEl>
                                        <p:attrNameLst>
                                          <p:attrName>ppt_w</p:attrName>
                                        </p:attrNameLst>
                                      </p:cBhvr>
                                      <p:tavLst>
                                        <p:tav tm="0">
                                          <p:val>
                                            <p:fltVal val="0"/>
                                          </p:val>
                                        </p:tav>
                                        <p:tav tm="100000">
                                          <p:val>
                                            <p:strVal val="#ppt_w"/>
                                          </p:val>
                                        </p:tav>
                                      </p:tavLst>
                                    </p:anim>
                                    <p:anim calcmode="lin" valueType="num">
                                      <p:cBhvr>
                                        <p:cTn id="68" dur="1000" fill="hold"/>
                                        <p:tgtEl>
                                          <p:spTgt spid="24"/>
                                        </p:tgtEl>
                                        <p:attrNameLst>
                                          <p:attrName>ppt_h</p:attrName>
                                        </p:attrNameLst>
                                      </p:cBhvr>
                                      <p:tavLst>
                                        <p:tav tm="0">
                                          <p:val>
                                            <p:fltVal val="0"/>
                                          </p:val>
                                        </p:tav>
                                        <p:tav tm="100000">
                                          <p:val>
                                            <p:strVal val="#ppt_h"/>
                                          </p:val>
                                        </p:tav>
                                      </p:tavLst>
                                    </p:anim>
                                    <p:anim calcmode="lin" valueType="num">
                                      <p:cBhvr>
                                        <p:cTn id="69" dur="1000" fill="hold"/>
                                        <p:tgtEl>
                                          <p:spTgt spid="24"/>
                                        </p:tgtEl>
                                        <p:attrNameLst>
                                          <p:attrName>style.rotation</p:attrName>
                                        </p:attrNameLst>
                                      </p:cBhvr>
                                      <p:tavLst>
                                        <p:tav tm="0">
                                          <p:val>
                                            <p:fltVal val="90"/>
                                          </p:val>
                                        </p:tav>
                                        <p:tav tm="100000">
                                          <p:val>
                                            <p:fltVal val="0"/>
                                          </p:val>
                                        </p:tav>
                                      </p:tavLst>
                                    </p:anim>
                                    <p:animEffect transition="in" filter="fade">
                                      <p:cBhvr>
                                        <p:cTn id="70" dur="1000"/>
                                        <p:tgtEl>
                                          <p:spTgt spid="24"/>
                                        </p:tgtEl>
                                      </p:cBhvr>
                                    </p:animEffect>
                                  </p:childTnLst>
                                </p:cTn>
                              </p:par>
                              <p:par>
                                <p:cTn id="71" presetID="31" presetClass="entr" presetSubtype="0" fill="hold" nodeType="withEffect">
                                  <p:stCondLst>
                                    <p:cond delay="0"/>
                                  </p:stCondLst>
                                  <p:childTnLst>
                                    <p:set>
                                      <p:cBhvr>
                                        <p:cTn id="72" dur="1" fill="hold">
                                          <p:stCondLst>
                                            <p:cond delay="0"/>
                                          </p:stCondLst>
                                        </p:cTn>
                                        <p:tgtEl>
                                          <p:spTgt spid="51"/>
                                        </p:tgtEl>
                                        <p:attrNameLst>
                                          <p:attrName>style.visibility</p:attrName>
                                        </p:attrNameLst>
                                      </p:cBhvr>
                                      <p:to>
                                        <p:strVal val="visible"/>
                                      </p:to>
                                    </p:set>
                                    <p:anim calcmode="lin" valueType="num">
                                      <p:cBhvr>
                                        <p:cTn id="73" dur="1000" fill="hold"/>
                                        <p:tgtEl>
                                          <p:spTgt spid="51"/>
                                        </p:tgtEl>
                                        <p:attrNameLst>
                                          <p:attrName>ppt_w</p:attrName>
                                        </p:attrNameLst>
                                      </p:cBhvr>
                                      <p:tavLst>
                                        <p:tav tm="0">
                                          <p:val>
                                            <p:fltVal val="0"/>
                                          </p:val>
                                        </p:tav>
                                        <p:tav tm="100000">
                                          <p:val>
                                            <p:strVal val="#ppt_w"/>
                                          </p:val>
                                        </p:tav>
                                      </p:tavLst>
                                    </p:anim>
                                    <p:anim calcmode="lin" valueType="num">
                                      <p:cBhvr>
                                        <p:cTn id="74" dur="1000" fill="hold"/>
                                        <p:tgtEl>
                                          <p:spTgt spid="51"/>
                                        </p:tgtEl>
                                        <p:attrNameLst>
                                          <p:attrName>ppt_h</p:attrName>
                                        </p:attrNameLst>
                                      </p:cBhvr>
                                      <p:tavLst>
                                        <p:tav tm="0">
                                          <p:val>
                                            <p:fltVal val="0"/>
                                          </p:val>
                                        </p:tav>
                                        <p:tav tm="100000">
                                          <p:val>
                                            <p:strVal val="#ppt_h"/>
                                          </p:val>
                                        </p:tav>
                                      </p:tavLst>
                                    </p:anim>
                                    <p:anim calcmode="lin" valueType="num">
                                      <p:cBhvr>
                                        <p:cTn id="75" dur="1000" fill="hold"/>
                                        <p:tgtEl>
                                          <p:spTgt spid="51"/>
                                        </p:tgtEl>
                                        <p:attrNameLst>
                                          <p:attrName>style.rotation</p:attrName>
                                        </p:attrNameLst>
                                      </p:cBhvr>
                                      <p:tavLst>
                                        <p:tav tm="0">
                                          <p:val>
                                            <p:fltVal val="90"/>
                                          </p:val>
                                        </p:tav>
                                        <p:tav tm="100000">
                                          <p:val>
                                            <p:fltVal val="0"/>
                                          </p:val>
                                        </p:tav>
                                      </p:tavLst>
                                    </p:anim>
                                    <p:animEffect transition="in" filter="fade">
                                      <p:cBhvr>
                                        <p:cTn id="76" dur="1000"/>
                                        <p:tgtEl>
                                          <p:spTgt spid="51"/>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p:cTn id="79" dur="1000" fill="hold"/>
                                        <p:tgtEl>
                                          <p:spTgt spid="27"/>
                                        </p:tgtEl>
                                        <p:attrNameLst>
                                          <p:attrName>ppt_w</p:attrName>
                                        </p:attrNameLst>
                                      </p:cBhvr>
                                      <p:tavLst>
                                        <p:tav tm="0">
                                          <p:val>
                                            <p:fltVal val="0"/>
                                          </p:val>
                                        </p:tav>
                                        <p:tav tm="100000">
                                          <p:val>
                                            <p:strVal val="#ppt_w"/>
                                          </p:val>
                                        </p:tav>
                                      </p:tavLst>
                                    </p:anim>
                                    <p:anim calcmode="lin" valueType="num">
                                      <p:cBhvr>
                                        <p:cTn id="80" dur="1000" fill="hold"/>
                                        <p:tgtEl>
                                          <p:spTgt spid="27"/>
                                        </p:tgtEl>
                                        <p:attrNameLst>
                                          <p:attrName>ppt_h</p:attrName>
                                        </p:attrNameLst>
                                      </p:cBhvr>
                                      <p:tavLst>
                                        <p:tav tm="0">
                                          <p:val>
                                            <p:fltVal val="0"/>
                                          </p:val>
                                        </p:tav>
                                        <p:tav tm="100000">
                                          <p:val>
                                            <p:strVal val="#ppt_h"/>
                                          </p:val>
                                        </p:tav>
                                      </p:tavLst>
                                    </p:anim>
                                    <p:anim calcmode="lin" valueType="num">
                                      <p:cBhvr>
                                        <p:cTn id="81" dur="1000" fill="hold"/>
                                        <p:tgtEl>
                                          <p:spTgt spid="27"/>
                                        </p:tgtEl>
                                        <p:attrNameLst>
                                          <p:attrName>style.rotation</p:attrName>
                                        </p:attrNameLst>
                                      </p:cBhvr>
                                      <p:tavLst>
                                        <p:tav tm="0">
                                          <p:val>
                                            <p:fltVal val="90"/>
                                          </p:val>
                                        </p:tav>
                                        <p:tav tm="100000">
                                          <p:val>
                                            <p:fltVal val="0"/>
                                          </p:val>
                                        </p:tav>
                                      </p:tavLst>
                                    </p:anim>
                                    <p:animEffect transition="in" filter="fade">
                                      <p:cBhvr>
                                        <p:cTn id="82" dur="1000"/>
                                        <p:tgtEl>
                                          <p:spTgt spid="27"/>
                                        </p:tgtEl>
                                      </p:cBhvr>
                                    </p:animEffect>
                                  </p:childTnLst>
                                </p:cTn>
                              </p:par>
                            </p:childTnLst>
                          </p:cTn>
                        </p:par>
                        <p:par>
                          <p:cTn id="83" fill="hold">
                            <p:stCondLst>
                              <p:cond delay="6500"/>
                            </p:stCondLst>
                            <p:childTnLst>
                              <p:par>
                                <p:cTn id="84" presetID="42" presetClass="entr" presetSubtype="0" fill="hold" grpId="0" nodeType="afterEffect">
                                  <p:stCondLst>
                                    <p:cond delay="0"/>
                                  </p:stCondLst>
                                  <p:childTnLst>
                                    <p:set>
                                      <p:cBhvr>
                                        <p:cTn id="85" dur="1" fill="hold">
                                          <p:stCondLst>
                                            <p:cond delay="0"/>
                                          </p:stCondLst>
                                        </p:cTn>
                                        <p:tgtEl>
                                          <p:spTgt spid="43"/>
                                        </p:tgtEl>
                                        <p:attrNameLst>
                                          <p:attrName>style.visibility</p:attrName>
                                        </p:attrNameLst>
                                      </p:cBhvr>
                                      <p:to>
                                        <p:strVal val="visible"/>
                                      </p:to>
                                    </p:set>
                                    <p:animEffect transition="in" filter="fade">
                                      <p:cBhvr>
                                        <p:cTn id="86" dur="1000"/>
                                        <p:tgtEl>
                                          <p:spTgt spid="43"/>
                                        </p:tgtEl>
                                      </p:cBhvr>
                                    </p:animEffect>
                                    <p:anim calcmode="lin" valueType="num">
                                      <p:cBhvr>
                                        <p:cTn id="87" dur="1000" fill="hold"/>
                                        <p:tgtEl>
                                          <p:spTgt spid="43"/>
                                        </p:tgtEl>
                                        <p:attrNameLst>
                                          <p:attrName>ppt_x</p:attrName>
                                        </p:attrNameLst>
                                      </p:cBhvr>
                                      <p:tavLst>
                                        <p:tav tm="0">
                                          <p:val>
                                            <p:strVal val="#ppt_x"/>
                                          </p:val>
                                        </p:tav>
                                        <p:tav tm="100000">
                                          <p:val>
                                            <p:strVal val="#ppt_x"/>
                                          </p:val>
                                        </p:tav>
                                      </p:tavLst>
                                    </p:anim>
                                    <p:anim calcmode="lin" valueType="num">
                                      <p:cBhvr>
                                        <p:cTn id="88" dur="1000" fill="hold"/>
                                        <p:tgtEl>
                                          <p:spTgt spid="43"/>
                                        </p:tgtEl>
                                        <p:attrNameLst>
                                          <p:attrName>ppt_y</p:attrName>
                                        </p:attrNameLst>
                                      </p:cBhvr>
                                      <p:tavLst>
                                        <p:tav tm="0">
                                          <p:val>
                                            <p:strVal val="#ppt_y+.1"/>
                                          </p:val>
                                        </p:tav>
                                        <p:tav tm="100000">
                                          <p:val>
                                            <p:strVal val="#ppt_y"/>
                                          </p:val>
                                        </p:tav>
                                      </p:tavLst>
                                    </p:anim>
                                  </p:childTnLst>
                                </p:cTn>
                              </p:par>
                            </p:childTnLst>
                          </p:cTn>
                        </p:par>
                        <p:par>
                          <p:cTn id="89" fill="hold">
                            <p:stCondLst>
                              <p:cond delay="7500"/>
                            </p:stCondLst>
                            <p:childTnLst>
                              <p:par>
                                <p:cTn id="90" presetID="31" presetClass="entr" presetSubtype="0"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p:cTn id="92" dur="1000" fill="hold"/>
                                        <p:tgtEl>
                                          <p:spTgt spid="26"/>
                                        </p:tgtEl>
                                        <p:attrNameLst>
                                          <p:attrName>ppt_w</p:attrName>
                                        </p:attrNameLst>
                                      </p:cBhvr>
                                      <p:tavLst>
                                        <p:tav tm="0">
                                          <p:val>
                                            <p:fltVal val="0"/>
                                          </p:val>
                                        </p:tav>
                                        <p:tav tm="100000">
                                          <p:val>
                                            <p:strVal val="#ppt_w"/>
                                          </p:val>
                                        </p:tav>
                                      </p:tavLst>
                                    </p:anim>
                                    <p:anim calcmode="lin" valueType="num">
                                      <p:cBhvr>
                                        <p:cTn id="93" dur="1000" fill="hold"/>
                                        <p:tgtEl>
                                          <p:spTgt spid="26"/>
                                        </p:tgtEl>
                                        <p:attrNameLst>
                                          <p:attrName>ppt_h</p:attrName>
                                        </p:attrNameLst>
                                      </p:cBhvr>
                                      <p:tavLst>
                                        <p:tav tm="0">
                                          <p:val>
                                            <p:fltVal val="0"/>
                                          </p:val>
                                        </p:tav>
                                        <p:tav tm="100000">
                                          <p:val>
                                            <p:strVal val="#ppt_h"/>
                                          </p:val>
                                        </p:tav>
                                      </p:tavLst>
                                    </p:anim>
                                    <p:anim calcmode="lin" valueType="num">
                                      <p:cBhvr>
                                        <p:cTn id="94" dur="1000" fill="hold"/>
                                        <p:tgtEl>
                                          <p:spTgt spid="26"/>
                                        </p:tgtEl>
                                        <p:attrNameLst>
                                          <p:attrName>style.rotation</p:attrName>
                                        </p:attrNameLst>
                                      </p:cBhvr>
                                      <p:tavLst>
                                        <p:tav tm="0">
                                          <p:val>
                                            <p:fltVal val="90"/>
                                          </p:val>
                                        </p:tav>
                                        <p:tav tm="100000">
                                          <p:val>
                                            <p:fltVal val="0"/>
                                          </p:val>
                                        </p:tav>
                                      </p:tavLst>
                                    </p:anim>
                                    <p:animEffect transition="in" filter="fade">
                                      <p:cBhvr>
                                        <p:cTn id="95" dur="1000"/>
                                        <p:tgtEl>
                                          <p:spTgt spid="26"/>
                                        </p:tgtEl>
                                      </p:cBhvr>
                                    </p:animEffect>
                                  </p:childTnLst>
                                </p:cTn>
                              </p:par>
                              <p:par>
                                <p:cTn id="96" presetID="31" presetClass="entr" presetSubtype="0" fill="hold" nodeType="withEffect">
                                  <p:stCondLst>
                                    <p:cond delay="0"/>
                                  </p:stCondLst>
                                  <p:childTnLst>
                                    <p:set>
                                      <p:cBhvr>
                                        <p:cTn id="97" dur="1" fill="hold">
                                          <p:stCondLst>
                                            <p:cond delay="0"/>
                                          </p:stCondLst>
                                        </p:cTn>
                                        <p:tgtEl>
                                          <p:spTgt spid="45"/>
                                        </p:tgtEl>
                                        <p:attrNameLst>
                                          <p:attrName>style.visibility</p:attrName>
                                        </p:attrNameLst>
                                      </p:cBhvr>
                                      <p:to>
                                        <p:strVal val="visible"/>
                                      </p:to>
                                    </p:set>
                                    <p:anim calcmode="lin" valueType="num">
                                      <p:cBhvr>
                                        <p:cTn id="98" dur="1000" fill="hold"/>
                                        <p:tgtEl>
                                          <p:spTgt spid="45"/>
                                        </p:tgtEl>
                                        <p:attrNameLst>
                                          <p:attrName>ppt_w</p:attrName>
                                        </p:attrNameLst>
                                      </p:cBhvr>
                                      <p:tavLst>
                                        <p:tav tm="0">
                                          <p:val>
                                            <p:fltVal val="0"/>
                                          </p:val>
                                        </p:tav>
                                        <p:tav tm="100000">
                                          <p:val>
                                            <p:strVal val="#ppt_w"/>
                                          </p:val>
                                        </p:tav>
                                      </p:tavLst>
                                    </p:anim>
                                    <p:anim calcmode="lin" valueType="num">
                                      <p:cBhvr>
                                        <p:cTn id="99" dur="1000" fill="hold"/>
                                        <p:tgtEl>
                                          <p:spTgt spid="45"/>
                                        </p:tgtEl>
                                        <p:attrNameLst>
                                          <p:attrName>ppt_h</p:attrName>
                                        </p:attrNameLst>
                                      </p:cBhvr>
                                      <p:tavLst>
                                        <p:tav tm="0">
                                          <p:val>
                                            <p:fltVal val="0"/>
                                          </p:val>
                                        </p:tav>
                                        <p:tav tm="100000">
                                          <p:val>
                                            <p:strVal val="#ppt_h"/>
                                          </p:val>
                                        </p:tav>
                                      </p:tavLst>
                                    </p:anim>
                                    <p:anim calcmode="lin" valueType="num">
                                      <p:cBhvr>
                                        <p:cTn id="100" dur="1000" fill="hold"/>
                                        <p:tgtEl>
                                          <p:spTgt spid="45"/>
                                        </p:tgtEl>
                                        <p:attrNameLst>
                                          <p:attrName>style.rotation</p:attrName>
                                        </p:attrNameLst>
                                      </p:cBhvr>
                                      <p:tavLst>
                                        <p:tav tm="0">
                                          <p:val>
                                            <p:fltVal val="90"/>
                                          </p:val>
                                        </p:tav>
                                        <p:tav tm="100000">
                                          <p:val>
                                            <p:fltVal val="0"/>
                                          </p:val>
                                        </p:tav>
                                      </p:tavLst>
                                    </p:anim>
                                    <p:animEffect transition="in" filter="fade">
                                      <p:cBhvr>
                                        <p:cTn id="101" dur="1000"/>
                                        <p:tgtEl>
                                          <p:spTgt spid="45"/>
                                        </p:tgtEl>
                                      </p:cBhvr>
                                    </p:animEffect>
                                  </p:childTnLst>
                                </p:cTn>
                              </p:par>
                              <p:par>
                                <p:cTn id="102" presetID="31" presetClass="entr" presetSubtype="0"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fade">
                                      <p:cBhvr>
                                        <p:cTn id="111" dur="1000"/>
                                        <p:tgtEl>
                                          <p:spTgt spid="42"/>
                                        </p:tgtEl>
                                      </p:cBhvr>
                                    </p:animEffect>
                                    <p:anim calcmode="lin" valueType="num">
                                      <p:cBhvr>
                                        <p:cTn id="112" dur="1000" fill="hold"/>
                                        <p:tgtEl>
                                          <p:spTgt spid="42"/>
                                        </p:tgtEl>
                                        <p:attrNameLst>
                                          <p:attrName>ppt_x</p:attrName>
                                        </p:attrNameLst>
                                      </p:cBhvr>
                                      <p:tavLst>
                                        <p:tav tm="0">
                                          <p:val>
                                            <p:strVal val="#ppt_x"/>
                                          </p:val>
                                        </p:tav>
                                        <p:tav tm="100000">
                                          <p:val>
                                            <p:strVal val="#ppt_x"/>
                                          </p:val>
                                        </p:tav>
                                      </p:tavLst>
                                    </p:anim>
                                    <p:anim calcmode="lin" valueType="num">
                                      <p:cBhvr>
                                        <p:cTn id="113"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2" grpId="0" animBg="1"/>
      <p:bldP spid="24" grpId="0" animBg="1"/>
      <p:bldP spid="26" grpId="0" animBg="1"/>
      <p:bldP spid="27" grpId="0"/>
      <p:bldP spid="28" grpId="0"/>
      <p:bldP spid="29" grpId="0"/>
      <p:bldP spid="30" grpId="0"/>
      <p:bldP spid="38" grpId="0"/>
      <p:bldP spid="40" grpId="0"/>
      <p:bldP spid="41" grpId="0"/>
      <p:bldP spid="42" grpId="0"/>
      <p:bldP spid="43" grpId="0"/>
      <p:bldP spid="52"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2E3A48E8-8117-49F8-944A-FC51D1D9B15A}"/>
              </a:ext>
            </a:extLst>
          </p:cNvPr>
          <p:cNvSpPr/>
          <p:nvPr/>
        </p:nvSpPr>
        <p:spPr>
          <a:xfrm>
            <a:off x="7741502" y="2379518"/>
            <a:ext cx="1547970" cy="1939075"/>
          </a:xfrm>
          <a:custGeom>
            <a:avLst/>
            <a:gdLst>
              <a:gd name="connsiteX0" fmla="*/ 1370968 w 1547970"/>
              <a:gd name="connsiteY0" fmla="*/ 0 h 1939075"/>
              <a:gd name="connsiteX1" fmla="*/ 1547970 w 1547970"/>
              <a:gd name="connsiteY1" fmla="*/ 405244 h 1939075"/>
              <a:gd name="connsiteX2" fmla="*/ 1353090 w 1547970"/>
              <a:gd name="connsiteY2" fmla="*/ 405244 h 1939075"/>
              <a:gd name="connsiteX3" fmla="*/ 623258 w 1547970"/>
              <a:gd name="connsiteY3" fmla="*/ 1939075 h 1939075"/>
              <a:gd name="connsiteX4" fmla="*/ 0 w 1547970"/>
              <a:gd name="connsiteY4" fmla="*/ 1939075 h 1939075"/>
              <a:gd name="connsiteX5" fmla="*/ 986617 w 1547970"/>
              <a:gd name="connsiteY5" fmla="*/ 405244 h 1939075"/>
              <a:gd name="connsiteX6" fmla="*/ 819896 w 1547970"/>
              <a:gd name="connsiteY6" fmla="*/ 405244 h 193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970" h="1939075">
                <a:moveTo>
                  <a:pt x="1370968" y="0"/>
                </a:moveTo>
                <a:lnTo>
                  <a:pt x="1547970" y="405244"/>
                </a:lnTo>
                <a:lnTo>
                  <a:pt x="1353090" y="405244"/>
                </a:lnTo>
                <a:lnTo>
                  <a:pt x="623258" y="1939075"/>
                </a:lnTo>
                <a:lnTo>
                  <a:pt x="0" y="1939075"/>
                </a:lnTo>
                <a:lnTo>
                  <a:pt x="986617" y="405244"/>
                </a:lnTo>
                <a:lnTo>
                  <a:pt x="819896" y="4052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60AF2B6E-C6CA-4E09-88C0-3B982DAA61AB}"/>
              </a:ext>
            </a:extLst>
          </p:cNvPr>
          <p:cNvSpPr/>
          <p:nvPr/>
        </p:nvSpPr>
        <p:spPr>
          <a:xfrm rot="20279983">
            <a:off x="1421919" y="5429657"/>
            <a:ext cx="7384792" cy="1383115"/>
          </a:xfrm>
          <a:custGeom>
            <a:avLst/>
            <a:gdLst>
              <a:gd name="connsiteX0" fmla="*/ 6795816 w 7384792"/>
              <a:gd name="connsiteY0" fmla="*/ 0 h 1383115"/>
              <a:gd name="connsiteX1" fmla="*/ 7384792 w 7384792"/>
              <a:gd name="connsiteY1" fmla="*/ 237966 h 1383115"/>
              <a:gd name="connsiteX2" fmla="*/ 3423278 w 7384792"/>
              <a:gd name="connsiteY2" fmla="*/ 1383115 h 1383115"/>
              <a:gd name="connsiteX3" fmla="*/ 0 w 7384792"/>
              <a:gd name="connsiteY3" fmla="*/ 1 h 1383115"/>
            </a:gdLst>
            <a:ahLst/>
            <a:cxnLst>
              <a:cxn ang="0">
                <a:pos x="connsiteX0" y="connsiteY0"/>
              </a:cxn>
              <a:cxn ang="0">
                <a:pos x="connsiteX1" y="connsiteY1"/>
              </a:cxn>
              <a:cxn ang="0">
                <a:pos x="connsiteX2" y="connsiteY2"/>
              </a:cxn>
              <a:cxn ang="0">
                <a:pos x="connsiteX3" y="connsiteY3"/>
              </a:cxn>
            </a:cxnLst>
            <a:rect l="l" t="t" r="r" b="b"/>
            <a:pathLst>
              <a:path w="7384792" h="1383115">
                <a:moveTo>
                  <a:pt x="6795816" y="0"/>
                </a:moveTo>
                <a:lnTo>
                  <a:pt x="7384792" y="237966"/>
                </a:lnTo>
                <a:lnTo>
                  <a:pt x="3423278" y="1383115"/>
                </a:lnTo>
                <a:lnTo>
                  <a:pt x="0"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C8A557EC-6914-45B7-8F36-204DE83F7231}"/>
              </a:ext>
            </a:extLst>
          </p:cNvPr>
          <p:cNvSpPr>
            <a:spLocks noChangeAspect="1"/>
          </p:cNvSpPr>
          <p:nvPr/>
        </p:nvSpPr>
        <p:spPr>
          <a:xfrm>
            <a:off x="7344986" y="3793376"/>
            <a:ext cx="731520" cy="731520"/>
          </a:xfrm>
          <a:prstGeom prst="ellipse">
            <a:avLst/>
          </a:prstGeom>
          <a:solidFill>
            <a:srgbClr val="7A7A7A"/>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32EA865-3142-418D-9BF4-470B2EB525EA}"/>
              </a:ext>
            </a:extLst>
          </p:cNvPr>
          <p:cNvSpPr>
            <a:spLocks noChangeAspect="1"/>
          </p:cNvSpPr>
          <p:nvPr/>
        </p:nvSpPr>
        <p:spPr>
          <a:xfrm>
            <a:off x="6366162" y="4095409"/>
            <a:ext cx="914400" cy="914400"/>
          </a:xfrm>
          <a:prstGeom prst="ellipse">
            <a:avLst/>
          </a:prstGeom>
          <a:solidFill>
            <a:srgbClr val="44546B"/>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A8234E94-B6AF-47E7-89FA-5397BA82552E}"/>
              </a:ext>
            </a:extLst>
          </p:cNvPr>
          <p:cNvSpPr>
            <a:spLocks noChangeAspect="1"/>
          </p:cNvSpPr>
          <p:nvPr/>
        </p:nvSpPr>
        <p:spPr>
          <a:xfrm>
            <a:off x="5204458" y="4524896"/>
            <a:ext cx="1097280" cy="1097280"/>
          </a:xfrm>
          <a:prstGeom prst="ellipse">
            <a:avLst/>
          </a:prstGeom>
          <a:solidFill>
            <a:srgbClr val="5C9AD3"/>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05194A51-97F1-4BF5-9835-F80DB3C75ECD}"/>
              </a:ext>
            </a:extLst>
          </p:cNvPr>
          <p:cNvSpPr>
            <a:spLocks noChangeAspect="1"/>
          </p:cNvSpPr>
          <p:nvPr/>
        </p:nvSpPr>
        <p:spPr>
          <a:xfrm>
            <a:off x="3768434" y="4936376"/>
            <a:ext cx="1371600" cy="1371600"/>
          </a:xfrm>
          <a:prstGeom prst="ellipse">
            <a:avLst/>
          </a:prstGeom>
          <a:solidFill>
            <a:srgbClr val="FE4A1E"/>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Группа 298">
            <a:extLst>
              <a:ext uri="{FF2B5EF4-FFF2-40B4-BE49-F238E27FC236}">
                <a16:creationId xmlns:a16="http://schemas.microsoft.com/office/drawing/2014/main" id="{35DEFFB7-98BE-4BB7-9761-8FE07F10A451}"/>
              </a:ext>
            </a:extLst>
          </p:cNvPr>
          <p:cNvGrpSpPr>
            <a:grpSpLocks noChangeAspect="1"/>
          </p:cNvGrpSpPr>
          <p:nvPr/>
        </p:nvGrpSpPr>
        <p:grpSpPr>
          <a:xfrm>
            <a:off x="5547358" y="4868916"/>
            <a:ext cx="411480" cy="409240"/>
            <a:chOff x="5848350" y="3192463"/>
            <a:chExt cx="2041525" cy="2030413"/>
          </a:xfrm>
          <a:solidFill>
            <a:schemeClr val="bg1"/>
          </a:solidFill>
          <a:effectLst/>
        </p:grpSpPr>
        <p:sp>
          <p:nvSpPr>
            <p:cNvPr id="26" name="Freeform 266">
              <a:extLst>
                <a:ext uri="{FF2B5EF4-FFF2-40B4-BE49-F238E27FC236}">
                  <a16:creationId xmlns:a16="http://schemas.microsoft.com/office/drawing/2014/main" id="{B62BF68A-E60D-49D8-954B-1AFB7DE00510}"/>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67">
              <a:extLst>
                <a:ext uri="{FF2B5EF4-FFF2-40B4-BE49-F238E27FC236}">
                  <a16:creationId xmlns:a16="http://schemas.microsoft.com/office/drawing/2014/main" id="{6E8C75D6-E0CF-4906-A4B0-ACDAE78634F7}"/>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28" name="Группа 314">
            <a:extLst>
              <a:ext uri="{FF2B5EF4-FFF2-40B4-BE49-F238E27FC236}">
                <a16:creationId xmlns:a16="http://schemas.microsoft.com/office/drawing/2014/main" id="{9CA4DE81-16F5-4445-97C2-D4DBBE8A8863}"/>
              </a:ext>
            </a:extLst>
          </p:cNvPr>
          <p:cNvGrpSpPr>
            <a:grpSpLocks noChangeAspect="1"/>
          </p:cNvGrpSpPr>
          <p:nvPr/>
        </p:nvGrpSpPr>
        <p:grpSpPr>
          <a:xfrm>
            <a:off x="6632872" y="4369729"/>
            <a:ext cx="374125" cy="365760"/>
            <a:chOff x="5829300" y="3186113"/>
            <a:chExt cx="2555875" cy="2498725"/>
          </a:xfrm>
          <a:solidFill>
            <a:schemeClr val="bg1"/>
          </a:solidFill>
          <a:effectLst/>
        </p:grpSpPr>
        <p:sp>
          <p:nvSpPr>
            <p:cNvPr id="29" name="Freeform 279">
              <a:extLst>
                <a:ext uri="{FF2B5EF4-FFF2-40B4-BE49-F238E27FC236}">
                  <a16:creationId xmlns:a16="http://schemas.microsoft.com/office/drawing/2014/main" id="{ED0482B8-C264-4144-A4B4-6A1544060D56}"/>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280">
              <a:extLst>
                <a:ext uri="{FF2B5EF4-FFF2-40B4-BE49-F238E27FC236}">
                  <a16:creationId xmlns:a16="http://schemas.microsoft.com/office/drawing/2014/main" id="{909C71BE-E71C-445A-8783-9FA6716F0A74}"/>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281">
              <a:extLst>
                <a:ext uri="{FF2B5EF4-FFF2-40B4-BE49-F238E27FC236}">
                  <a16:creationId xmlns:a16="http://schemas.microsoft.com/office/drawing/2014/main" id="{FBE54548-E521-46BD-BD01-8756AB8E8B6F}"/>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2" name="Freeform 286">
            <a:extLst>
              <a:ext uri="{FF2B5EF4-FFF2-40B4-BE49-F238E27FC236}">
                <a16:creationId xmlns:a16="http://schemas.microsoft.com/office/drawing/2014/main" id="{67065B89-6D93-4A48-AD16-E54A5BC25F75}"/>
              </a:ext>
            </a:extLst>
          </p:cNvPr>
          <p:cNvSpPr>
            <a:spLocks noChangeAspect="1" noEditPoints="1"/>
          </p:cNvSpPr>
          <p:nvPr/>
        </p:nvSpPr>
        <p:spPr bwMode="auto">
          <a:xfrm>
            <a:off x="7550726" y="3993765"/>
            <a:ext cx="320040" cy="324057"/>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33" name="Группа 365">
            <a:extLst>
              <a:ext uri="{FF2B5EF4-FFF2-40B4-BE49-F238E27FC236}">
                <a16:creationId xmlns:a16="http://schemas.microsoft.com/office/drawing/2014/main" id="{AF25455A-FFBE-42B8-9498-A2CF55281554}"/>
              </a:ext>
            </a:extLst>
          </p:cNvPr>
          <p:cNvGrpSpPr>
            <a:grpSpLocks noChangeAspect="1"/>
          </p:cNvGrpSpPr>
          <p:nvPr/>
        </p:nvGrpSpPr>
        <p:grpSpPr>
          <a:xfrm>
            <a:off x="4164349" y="5383185"/>
            <a:ext cx="547541" cy="457200"/>
            <a:chOff x="5824538" y="3263900"/>
            <a:chExt cx="3636963" cy="3036887"/>
          </a:xfrm>
          <a:solidFill>
            <a:schemeClr val="bg1"/>
          </a:solidFill>
          <a:effectLst/>
        </p:grpSpPr>
        <p:sp>
          <p:nvSpPr>
            <p:cNvPr id="34" name="Freeform 326">
              <a:extLst>
                <a:ext uri="{FF2B5EF4-FFF2-40B4-BE49-F238E27FC236}">
                  <a16:creationId xmlns:a16="http://schemas.microsoft.com/office/drawing/2014/main" id="{7E532FCF-9319-4694-A270-C27760B0E17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27">
              <a:extLst>
                <a:ext uri="{FF2B5EF4-FFF2-40B4-BE49-F238E27FC236}">
                  <a16:creationId xmlns:a16="http://schemas.microsoft.com/office/drawing/2014/main" id="{C7354C56-066A-46A5-A9D7-24EFAADF61C9}"/>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6" name="Group 35">
            <a:extLst>
              <a:ext uri="{FF2B5EF4-FFF2-40B4-BE49-F238E27FC236}">
                <a16:creationId xmlns:a16="http://schemas.microsoft.com/office/drawing/2014/main" id="{F235924B-7D25-400F-9A5A-C2B48618F03B}"/>
              </a:ext>
            </a:extLst>
          </p:cNvPr>
          <p:cNvGrpSpPr/>
          <p:nvPr/>
        </p:nvGrpSpPr>
        <p:grpSpPr>
          <a:xfrm rot="10800000">
            <a:off x="676006" y="4442927"/>
            <a:ext cx="3441191" cy="51094"/>
            <a:chOff x="7445377" y="1972933"/>
            <a:chExt cx="3753687" cy="55734"/>
          </a:xfrm>
          <a:solidFill>
            <a:schemeClr val="bg1"/>
          </a:solidFill>
        </p:grpSpPr>
        <p:cxnSp>
          <p:nvCxnSpPr>
            <p:cNvPr id="37" name="Straight Connector 36">
              <a:extLst>
                <a:ext uri="{FF2B5EF4-FFF2-40B4-BE49-F238E27FC236}">
                  <a16:creationId xmlns:a16="http://schemas.microsoft.com/office/drawing/2014/main" id="{9F0BF13D-B4AF-4720-802E-83C898176F0A}"/>
                </a:ext>
              </a:extLst>
            </p:cNvPr>
            <p:cNvCxnSpPr>
              <a:cxnSpLocks/>
            </p:cNvCxnSpPr>
            <p:nvPr/>
          </p:nvCxnSpPr>
          <p:spPr>
            <a:xfrm rot="10800000" flipH="1">
              <a:off x="7445377" y="1996044"/>
              <a:ext cx="3347908" cy="0"/>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8" name="Freeform 59">
              <a:extLst>
                <a:ext uri="{FF2B5EF4-FFF2-40B4-BE49-F238E27FC236}">
                  <a16:creationId xmlns:a16="http://schemas.microsoft.com/office/drawing/2014/main" id="{62DBC54E-6842-4B6F-8382-5F22068C0BCF}"/>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9" name="Straight Connector 38">
            <a:extLst>
              <a:ext uri="{FF2B5EF4-FFF2-40B4-BE49-F238E27FC236}">
                <a16:creationId xmlns:a16="http://schemas.microsoft.com/office/drawing/2014/main" id="{D10524FB-90C2-4F70-BE9B-5B7283B0490A}"/>
              </a:ext>
            </a:extLst>
          </p:cNvPr>
          <p:cNvCxnSpPr>
            <a:cxnSpLocks/>
          </p:cNvCxnSpPr>
          <p:nvPr/>
        </p:nvCxnSpPr>
        <p:spPr>
          <a:xfrm flipH="1" flipV="1">
            <a:off x="4147056" y="4478667"/>
            <a:ext cx="145091" cy="494679"/>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99F57C0-448A-4754-980A-19319C671E81}"/>
              </a:ext>
            </a:extLst>
          </p:cNvPr>
          <p:cNvCxnSpPr>
            <a:cxnSpLocks/>
          </p:cNvCxnSpPr>
          <p:nvPr/>
        </p:nvCxnSpPr>
        <p:spPr>
          <a:xfrm flipH="1" flipV="1">
            <a:off x="4957955" y="3075175"/>
            <a:ext cx="754429" cy="1449026"/>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E4EDD87-D403-4B2F-BA2C-C4D6310ED7DB}"/>
              </a:ext>
            </a:extLst>
          </p:cNvPr>
          <p:cNvCxnSpPr>
            <a:cxnSpLocks/>
          </p:cNvCxnSpPr>
          <p:nvPr/>
        </p:nvCxnSpPr>
        <p:spPr>
          <a:xfrm flipH="1" flipV="1">
            <a:off x="6766215" y="1926966"/>
            <a:ext cx="33467" cy="2203031"/>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0EA450D2-6D46-4DD9-9DEB-E8273EC5A555}"/>
              </a:ext>
            </a:extLst>
          </p:cNvPr>
          <p:cNvGrpSpPr/>
          <p:nvPr/>
        </p:nvGrpSpPr>
        <p:grpSpPr>
          <a:xfrm rot="10800000">
            <a:off x="1717000" y="3035277"/>
            <a:ext cx="3199391" cy="51094"/>
            <a:chOff x="7709135" y="1972933"/>
            <a:chExt cx="3489929" cy="55734"/>
          </a:xfrm>
          <a:solidFill>
            <a:schemeClr val="bg1"/>
          </a:solidFill>
        </p:grpSpPr>
        <p:cxnSp>
          <p:nvCxnSpPr>
            <p:cNvPr id="47" name="Straight Connector 46">
              <a:extLst>
                <a:ext uri="{FF2B5EF4-FFF2-40B4-BE49-F238E27FC236}">
                  <a16:creationId xmlns:a16="http://schemas.microsoft.com/office/drawing/2014/main" id="{AD7CA586-8523-4D94-B483-09D20EC4AF68}"/>
                </a:ext>
              </a:extLst>
            </p:cNvPr>
            <p:cNvCxnSpPr>
              <a:cxnSpLocks/>
            </p:cNvCxnSpPr>
            <p:nvPr/>
          </p:nvCxnSpPr>
          <p:spPr>
            <a:xfrm rot="10800000" flipH="1">
              <a:off x="7709135" y="2008009"/>
              <a:ext cx="3124169" cy="20658"/>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8" name="Freeform 59">
              <a:extLst>
                <a:ext uri="{FF2B5EF4-FFF2-40B4-BE49-F238E27FC236}">
                  <a16:creationId xmlns:a16="http://schemas.microsoft.com/office/drawing/2014/main" id="{6973DB55-7F70-404D-BCB0-F8425C9A71E2}"/>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E53E8B8A-7917-4F00-810E-9A2027383381}"/>
              </a:ext>
            </a:extLst>
          </p:cNvPr>
          <p:cNvGrpSpPr/>
          <p:nvPr/>
        </p:nvGrpSpPr>
        <p:grpSpPr>
          <a:xfrm rot="10800000">
            <a:off x="3547036" y="1874415"/>
            <a:ext cx="3215130" cy="51094"/>
            <a:chOff x="7691967" y="1972933"/>
            <a:chExt cx="3507097" cy="55734"/>
          </a:xfrm>
          <a:solidFill>
            <a:schemeClr val="bg1"/>
          </a:solidFill>
        </p:grpSpPr>
        <p:cxnSp>
          <p:nvCxnSpPr>
            <p:cNvPr id="50" name="Straight Connector 49">
              <a:extLst>
                <a:ext uri="{FF2B5EF4-FFF2-40B4-BE49-F238E27FC236}">
                  <a16:creationId xmlns:a16="http://schemas.microsoft.com/office/drawing/2014/main" id="{B4D61B9F-0A1A-4A2E-BA67-35EC8BD7BB1A}"/>
                </a:ext>
              </a:extLst>
            </p:cNvPr>
            <p:cNvCxnSpPr>
              <a:cxnSpLocks/>
            </p:cNvCxnSpPr>
            <p:nvPr/>
          </p:nvCxnSpPr>
          <p:spPr>
            <a:xfrm rot="10800000" flipH="1">
              <a:off x="7691967" y="1996044"/>
              <a:ext cx="3101318" cy="4756"/>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1" name="Freeform 59">
              <a:extLst>
                <a:ext uri="{FF2B5EF4-FFF2-40B4-BE49-F238E27FC236}">
                  <a16:creationId xmlns:a16="http://schemas.microsoft.com/office/drawing/2014/main" id="{A96982CB-6D52-4C4F-96CB-9ACD668A5378}"/>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5" name="Straight Connector 54">
            <a:extLst>
              <a:ext uri="{FF2B5EF4-FFF2-40B4-BE49-F238E27FC236}">
                <a16:creationId xmlns:a16="http://schemas.microsoft.com/office/drawing/2014/main" id="{4BD0C2B4-7705-4BBD-983F-C753B9C04949}"/>
              </a:ext>
            </a:extLst>
          </p:cNvPr>
          <p:cNvCxnSpPr>
            <a:cxnSpLocks/>
          </p:cNvCxnSpPr>
          <p:nvPr/>
        </p:nvCxnSpPr>
        <p:spPr>
          <a:xfrm flipH="1" flipV="1">
            <a:off x="7826462" y="4452376"/>
            <a:ext cx="314468" cy="825780"/>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C6BE546-CCFD-4A89-8545-F0EB3067FB83}"/>
              </a:ext>
            </a:extLst>
          </p:cNvPr>
          <p:cNvGrpSpPr/>
          <p:nvPr/>
        </p:nvGrpSpPr>
        <p:grpSpPr>
          <a:xfrm>
            <a:off x="8140929" y="5285910"/>
            <a:ext cx="3400276" cy="51094"/>
            <a:chOff x="8205373" y="1981391"/>
            <a:chExt cx="3709056" cy="55734"/>
          </a:xfrm>
          <a:solidFill>
            <a:schemeClr val="bg1"/>
          </a:solidFill>
        </p:grpSpPr>
        <p:cxnSp>
          <p:nvCxnSpPr>
            <p:cNvPr id="58" name="Straight Connector 57">
              <a:extLst>
                <a:ext uri="{FF2B5EF4-FFF2-40B4-BE49-F238E27FC236}">
                  <a16:creationId xmlns:a16="http://schemas.microsoft.com/office/drawing/2014/main" id="{FDF4D1BB-3682-4F28-A8E5-202D3B79D850}"/>
                </a:ext>
              </a:extLst>
            </p:cNvPr>
            <p:cNvCxnSpPr>
              <a:cxnSpLocks/>
              <a:endCxn id="59" idx="9"/>
            </p:cNvCxnSpPr>
            <p:nvPr/>
          </p:nvCxnSpPr>
          <p:spPr>
            <a:xfrm>
              <a:off x="8205373" y="2006399"/>
              <a:ext cx="3343296" cy="2859"/>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9" name="Freeform 59">
              <a:extLst>
                <a:ext uri="{FF2B5EF4-FFF2-40B4-BE49-F238E27FC236}">
                  <a16:creationId xmlns:a16="http://schemas.microsoft.com/office/drawing/2014/main" id="{BEED1192-FFE3-4F64-9157-503ED5B3CAD4}"/>
                </a:ext>
              </a:extLst>
            </p:cNvPr>
            <p:cNvSpPr>
              <a:spLocks noChangeAspect="1"/>
            </p:cNvSpPr>
            <p:nvPr/>
          </p:nvSpPr>
          <p:spPr>
            <a:xfrm>
              <a:off x="11548669" y="1981391"/>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9C4A1742-E8B8-4975-91ED-6667D9D8ECB2}"/>
              </a:ext>
            </a:extLst>
          </p:cNvPr>
          <p:cNvSpPr txBox="1">
            <a:spLocks noChangeArrowheads="1"/>
          </p:cNvSpPr>
          <p:nvPr/>
        </p:nvSpPr>
        <p:spPr bwMode="auto">
          <a:xfrm>
            <a:off x="1048004" y="4119576"/>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FE4A1E"/>
                </a:solidFill>
                <a:latin typeface="Bernard MT Condensed" panose="02050806060905020404" pitchFamily="18" charset="0"/>
              </a:rPr>
              <a:t>LOREM IPSUM</a:t>
            </a:r>
          </a:p>
        </p:txBody>
      </p:sp>
      <p:sp>
        <p:nvSpPr>
          <p:cNvPr id="65" name="Text Box 10">
            <a:extLst>
              <a:ext uri="{FF2B5EF4-FFF2-40B4-BE49-F238E27FC236}">
                <a16:creationId xmlns:a16="http://schemas.microsoft.com/office/drawing/2014/main" id="{52A2B23F-387E-45E7-A986-7578F6294203}"/>
              </a:ext>
            </a:extLst>
          </p:cNvPr>
          <p:cNvSpPr txBox="1">
            <a:spLocks noChangeArrowheads="1"/>
          </p:cNvSpPr>
          <p:nvPr/>
        </p:nvSpPr>
        <p:spPr bwMode="auto">
          <a:xfrm>
            <a:off x="1048004" y="4518616"/>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6" name="Text Box 10">
            <a:extLst>
              <a:ext uri="{FF2B5EF4-FFF2-40B4-BE49-F238E27FC236}">
                <a16:creationId xmlns:a16="http://schemas.microsoft.com/office/drawing/2014/main" id="{29E9844D-886E-4DD8-B454-3B6B270400C6}"/>
              </a:ext>
            </a:extLst>
          </p:cNvPr>
          <p:cNvSpPr txBox="1">
            <a:spLocks noChangeArrowheads="1"/>
          </p:cNvSpPr>
          <p:nvPr/>
        </p:nvSpPr>
        <p:spPr bwMode="auto">
          <a:xfrm>
            <a:off x="2177217" y="2713420"/>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5C9AD3"/>
                </a:solidFill>
                <a:latin typeface="Bernard MT Condensed" panose="02050806060905020404" pitchFamily="18" charset="0"/>
              </a:rPr>
              <a:t>LOREM IPSUM</a:t>
            </a:r>
          </a:p>
        </p:txBody>
      </p:sp>
      <p:sp>
        <p:nvSpPr>
          <p:cNvPr id="67" name="Text Box 10">
            <a:extLst>
              <a:ext uri="{FF2B5EF4-FFF2-40B4-BE49-F238E27FC236}">
                <a16:creationId xmlns:a16="http://schemas.microsoft.com/office/drawing/2014/main" id="{7E443222-671B-41DE-9A05-D793978BE3FA}"/>
              </a:ext>
            </a:extLst>
          </p:cNvPr>
          <p:cNvSpPr txBox="1">
            <a:spLocks noChangeArrowheads="1"/>
          </p:cNvSpPr>
          <p:nvPr/>
        </p:nvSpPr>
        <p:spPr bwMode="auto">
          <a:xfrm>
            <a:off x="2157005" y="3119347"/>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8" name="Text Box 10">
            <a:extLst>
              <a:ext uri="{FF2B5EF4-FFF2-40B4-BE49-F238E27FC236}">
                <a16:creationId xmlns:a16="http://schemas.microsoft.com/office/drawing/2014/main" id="{35F68C7C-387C-4520-8EF6-826062EC1E95}"/>
              </a:ext>
            </a:extLst>
          </p:cNvPr>
          <p:cNvSpPr txBox="1">
            <a:spLocks noChangeArrowheads="1"/>
          </p:cNvSpPr>
          <p:nvPr/>
        </p:nvSpPr>
        <p:spPr bwMode="auto">
          <a:xfrm>
            <a:off x="4022773" y="1554905"/>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44546B"/>
                </a:solidFill>
                <a:latin typeface="Bernard MT Condensed" panose="02050806060905020404" pitchFamily="18" charset="0"/>
              </a:rPr>
              <a:t>LOREM IPSUM</a:t>
            </a:r>
          </a:p>
        </p:txBody>
      </p:sp>
      <p:sp>
        <p:nvSpPr>
          <p:cNvPr id="69" name="Text Box 10">
            <a:extLst>
              <a:ext uri="{FF2B5EF4-FFF2-40B4-BE49-F238E27FC236}">
                <a16:creationId xmlns:a16="http://schemas.microsoft.com/office/drawing/2014/main" id="{25145443-B326-4F3A-8E49-1021E6D5CCE8}"/>
              </a:ext>
            </a:extLst>
          </p:cNvPr>
          <p:cNvSpPr txBox="1">
            <a:spLocks noChangeArrowheads="1"/>
          </p:cNvSpPr>
          <p:nvPr/>
        </p:nvSpPr>
        <p:spPr bwMode="auto">
          <a:xfrm>
            <a:off x="4000601" y="1948128"/>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Text Box 10">
            <a:extLst>
              <a:ext uri="{FF2B5EF4-FFF2-40B4-BE49-F238E27FC236}">
                <a16:creationId xmlns:a16="http://schemas.microsoft.com/office/drawing/2014/main" id="{74434E05-F1E3-414D-A226-90D033D5C5C7}"/>
              </a:ext>
            </a:extLst>
          </p:cNvPr>
          <p:cNvSpPr txBox="1">
            <a:spLocks noChangeArrowheads="1"/>
          </p:cNvSpPr>
          <p:nvPr/>
        </p:nvSpPr>
        <p:spPr bwMode="auto">
          <a:xfrm>
            <a:off x="9248427" y="4958795"/>
            <a:ext cx="1828800" cy="276999"/>
          </a:xfrm>
          <a:prstGeom prst="rect">
            <a:avLst/>
          </a:prstGeom>
          <a:noFill/>
          <a:ln w="9525">
            <a:noFill/>
            <a:miter lim="800000"/>
            <a:headEnd/>
            <a:tailEnd/>
          </a:ln>
        </p:spPr>
        <p:txBody>
          <a:bodyPr wrap="square" lIns="60960" tIns="30480" rIns="60960" bIns="30480">
            <a:spAutoFit/>
          </a:bodyPr>
          <a:lstStyle/>
          <a:p>
            <a:pPr algn="r"/>
            <a:r>
              <a:rPr lang="en-US" sz="1400" dirty="0">
                <a:solidFill>
                  <a:srgbClr val="7A7A7A"/>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2EDA4592-5A6A-4DE6-96EE-B650D41BC752}"/>
              </a:ext>
            </a:extLst>
          </p:cNvPr>
          <p:cNvSpPr txBox="1">
            <a:spLocks noChangeArrowheads="1"/>
          </p:cNvSpPr>
          <p:nvPr/>
        </p:nvSpPr>
        <p:spPr bwMode="auto">
          <a:xfrm>
            <a:off x="8323181" y="5380011"/>
            <a:ext cx="2790559" cy="800219"/>
          </a:xfrm>
          <a:prstGeom prst="rect">
            <a:avLst/>
          </a:prstGeom>
          <a:noFill/>
          <a:ln w="9525">
            <a:noFill/>
            <a:miter lim="800000"/>
            <a:headEnd/>
            <a:tailEnd/>
          </a:ln>
        </p:spPr>
        <p:txBody>
          <a:bodyPr wrap="square" lIns="60960" tIns="30480" rIns="60960" bIns="30480">
            <a:spAutoFit/>
          </a:bodyPr>
          <a:lstStyle/>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4" name="Text Box 10">
            <a:extLst>
              <a:ext uri="{FF2B5EF4-FFF2-40B4-BE49-F238E27FC236}">
                <a16:creationId xmlns:a16="http://schemas.microsoft.com/office/drawing/2014/main" id="{9593AF2A-9FC9-454A-A091-220CE535F7FE}"/>
              </a:ext>
            </a:extLst>
          </p:cNvPr>
          <p:cNvSpPr txBox="1">
            <a:spLocks noChangeArrowheads="1"/>
          </p:cNvSpPr>
          <p:nvPr/>
        </p:nvSpPr>
        <p:spPr bwMode="auto">
          <a:xfrm>
            <a:off x="8691614" y="1588412"/>
            <a:ext cx="1828800" cy="677108"/>
          </a:xfrm>
          <a:prstGeom prst="rect">
            <a:avLst/>
          </a:prstGeom>
          <a:noFill/>
          <a:ln w="9525">
            <a:noFill/>
            <a:miter lim="800000"/>
            <a:headEnd/>
            <a:tailEnd/>
          </a:ln>
        </p:spPr>
        <p:txBody>
          <a:bodyPr wrap="square" lIns="60960" tIns="30480" rIns="60960" bIns="30480">
            <a:spAutoFit/>
          </a:bodyPr>
          <a:lstStyle/>
          <a:p>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947501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74"/>
                                        </p:tgtEl>
                                        <p:attrNameLst>
                                          <p:attrName>style.visibility</p:attrName>
                                        </p:attrNameLst>
                                      </p:cBhvr>
                                      <p:to>
                                        <p:strVal val="visible"/>
                                      </p:to>
                                    </p:set>
                                    <p:anim calcmode="lin" valueType="num">
                                      <p:cBhvr>
                                        <p:cTn id="19" dur="500" fill="hold"/>
                                        <p:tgtEl>
                                          <p:spTgt spid="74"/>
                                        </p:tgtEl>
                                        <p:attrNameLst>
                                          <p:attrName>ppt_w</p:attrName>
                                        </p:attrNameLst>
                                      </p:cBhvr>
                                      <p:tavLst>
                                        <p:tav tm="0">
                                          <p:val>
                                            <p:fltVal val="0"/>
                                          </p:val>
                                        </p:tav>
                                        <p:tav tm="100000">
                                          <p:val>
                                            <p:strVal val="#ppt_w"/>
                                          </p:val>
                                        </p:tav>
                                      </p:tavLst>
                                    </p:anim>
                                    <p:anim calcmode="lin" valueType="num">
                                      <p:cBhvr>
                                        <p:cTn id="20" dur="500" fill="hold"/>
                                        <p:tgtEl>
                                          <p:spTgt spid="74"/>
                                        </p:tgtEl>
                                        <p:attrNameLst>
                                          <p:attrName>ppt_h</p:attrName>
                                        </p:attrNameLst>
                                      </p:cBhvr>
                                      <p:tavLst>
                                        <p:tav tm="0">
                                          <p:val>
                                            <p:fltVal val="0"/>
                                          </p:val>
                                        </p:tav>
                                        <p:tav tm="100000">
                                          <p:val>
                                            <p:strVal val="#ppt_h"/>
                                          </p:val>
                                        </p:tav>
                                      </p:tavLst>
                                    </p:anim>
                                    <p:animEffect transition="in" filter="fade">
                                      <p:cBhvr>
                                        <p:cTn id="21" dur="500"/>
                                        <p:tgtEl>
                                          <p:spTgt spid="74"/>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par>
                                <p:cTn id="28" presetID="53" presetClass="entr" presetSubtype="16" fill="hold" nodeType="withEffect">
                                  <p:stCondLst>
                                    <p:cond delay="0"/>
                                  </p:stCondLst>
                                  <p:childTnLst>
                                    <p:set>
                                      <p:cBhvr>
                                        <p:cTn id="29" dur="1" fill="hold">
                                          <p:stCondLst>
                                            <p:cond delay="0"/>
                                          </p:stCondLst>
                                        </p:cTn>
                                        <p:tgtEl>
                                          <p:spTgt spid="33"/>
                                        </p:tgtEl>
                                        <p:attrNameLst>
                                          <p:attrName>style.visibility</p:attrName>
                                        </p:attrNameLst>
                                      </p:cBhvr>
                                      <p:to>
                                        <p:strVal val="visible"/>
                                      </p:to>
                                    </p:set>
                                    <p:anim calcmode="lin" valueType="num">
                                      <p:cBhvr>
                                        <p:cTn id="30" dur="500" fill="hold"/>
                                        <p:tgtEl>
                                          <p:spTgt spid="33"/>
                                        </p:tgtEl>
                                        <p:attrNameLst>
                                          <p:attrName>ppt_w</p:attrName>
                                        </p:attrNameLst>
                                      </p:cBhvr>
                                      <p:tavLst>
                                        <p:tav tm="0">
                                          <p:val>
                                            <p:fltVal val="0"/>
                                          </p:val>
                                        </p:tav>
                                        <p:tav tm="100000">
                                          <p:val>
                                            <p:strVal val="#ppt_w"/>
                                          </p:val>
                                        </p:tav>
                                      </p:tavLst>
                                    </p:anim>
                                    <p:anim calcmode="lin" valueType="num">
                                      <p:cBhvr>
                                        <p:cTn id="31" dur="500" fill="hold"/>
                                        <p:tgtEl>
                                          <p:spTgt spid="33"/>
                                        </p:tgtEl>
                                        <p:attrNameLst>
                                          <p:attrName>ppt_h</p:attrName>
                                        </p:attrNameLst>
                                      </p:cBhvr>
                                      <p:tavLst>
                                        <p:tav tm="0">
                                          <p:val>
                                            <p:fltVal val="0"/>
                                          </p:val>
                                        </p:tav>
                                        <p:tav tm="100000">
                                          <p:val>
                                            <p:strVal val="#ppt_h"/>
                                          </p:val>
                                        </p:tav>
                                      </p:tavLst>
                                    </p:anim>
                                    <p:animEffect transition="in" filter="fade">
                                      <p:cBhvr>
                                        <p:cTn id="32" dur="500"/>
                                        <p:tgtEl>
                                          <p:spTgt spid="33"/>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wipe(down)">
                                      <p:cBhvr>
                                        <p:cTn id="36" dur="250"/>
                                        <p:tgtEl>
                                          <p:spTgt spid="39"/>
                                        </p:tgtEl>
                                      </p:cBhvr>
                                    </p:animEffect>
                                  </p:childTnLst>
                                </p:cTn>
                              </p:par>
                            </p:childTnLst>
                          </p:cTn>
                        </p:par>
                        <p:par>
                          <p:cTn id="37" fill="hold">
                            <p:stCondLst>
                              <p:cond delay="2750"/>
                            </p:stCondLst>
                            <p:childTnLst>
                              <p:par>
                                <p:cTn id="38" presetID="22" presetClass="entr" presetSubtype="2" fill="hold"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right)">
                                      <p:cBhvr>
                                        <p:cTn id="40" dur="500"/>
                                        <p:tgtEl>
                                          <p:spTgt spid="36"/>
                                        </p:tgtEl>
                                      </p:cBhvr>
                                    </p:animEffect>
                                  </p:childTnLst>
                                </p:cTn>
                              </p:par>
                            </p:childTnLst>
                          </p:cTn>
                        </p:par>
                        <p:par>
                          <p:cTn id="41" fill="hold">
                            <p:stCondLst>
                              <p:cond delay="3250"/>
                            </p:stCondLst>
                            <p:childTnLst>
                              <p:par>
                                <p:cTn id="42" presetID="42" presetClass="entr" presetSubtype="0" fill="hold" grpId="0" nodeType="after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1000"/>
                                        <p:tgtEl>
                                          <p:spTgt spid="64"/>
                                        </p:tgtEl>
                                      </p:cBhvr>
                                    </p:animEffect>
                                    <p:anim calcmode="lin" valueType="num">
                                      <p:cBhvr>
                                        <p:cTn id="45" dur="1000" fill="hold"/>
                                        <p:tgtEl>
                                          <p:spTgt spid="64"/>
                                        </p:tgtEl>
                                        <p:attrNameLst>
                                          <p:attrName>ppt_x</p:attrName>
                                        </p:attrNameLst>
                                      </p:cBhvr>
                                      <p:tavLst>
                                        <p:tav tm="0">
                                          <p:val>
                                            <p:strVal val="#ppt_x"/>
                                          </p:val>
                                        </p:tav>
                                        <p:tav tm="100000">
                                          <p:val>
                                            <p:strVal val="#ppt_x"/>
                                          </p:val>
                                        </p:tav>
                                      </p:tavLst>
                                    </p:anim>
                                    <p:anim calcmode="lin" valueType="num">
                                      <p:cBhvr>
                                        <p:cTn id="46" dur="1000" fill="hold"/>
                                        <p:tgtEl>
                                          <p:spTgt spid="64"/>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22" presetClass="entr" presetSubtype="1" fill="hold" grpId="0"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wipe(up)">
                                      <p:cBhvr>
                                        <p:cTn id="50" dur="500"/>
                                        <p:tgtEl>
                                          <p:spTgt spid="65"/>
                                        </p:tgtEl>
                                      </p:cBhvr>
                                    </p:animEffect>
                                  </p:childTnLst>
                                </p:cTn>
                              </p:par>
                            </p:childTnLst>
                          </p:cTn>
                        </p:par>
                        <p:par>
                          <p:cTn id="51" fill="hold">
                            <p:stCondLst>
                              <p:cond delay="4750"/>
                            </p:stCondLst>
                            <p:childTnLst>
                              <p:par>
                                <p:cTn id="52" presetID="53" presetClass="entr" presetSubtype="16"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500" fill="hold"/>
                                        <p:tgtEl>
                                          <p:spTgt spid="22"/>
                                        </p:tgtEl>
                                        <p:attrNameLst>
                                          <p:attrName>ppt_w</p:attrName>
                                        </p:attrNameLst>
                                      </p:cBhvr>
                                      <p:tavLst>
                                        <p:tav tm="0">
                                          <p:val>
                                            <p:fltVal val="0"/>
                                          </p:val>
                                        </p:tav>
                                        <p:tav tm="100000">
                                          <p:val>
                                            <p:strVal val="#ppt_w"/>
                                          </p:val>
                                        </p:tav>
                                      </p:tavLst>
                                    </p:anim>
                                    <p:anim calcmode="lin" valueType="num">
                                      <p:cBhvr>
                                        <p:cTn id="55" dur="500" fill="hold"/>
                                        <p:tgtEl>
                                          <p:spTgt spid="22"/>
                                        </p:tgtEl>
                                        <p:attrNameLst>
                                          <p:attrName>ppt_h</p:attrName>
                                        </p:attrNameLst>
                                      </p:cBhvr>
                                      <p:tavLst>
                                        <p:tav tm="0">
                                          <p:val>
                                            <p:fltVal val="0"/>
                                          </p:val>
                                        </p:tav>
                                        <p:tav tm="100000">
                                          <p:val>
                                            <p:strVal val="#ppt_h"/>
                                          </p:val>
                                        </p:tav>
                                      </p:tavLst>
                                    </p:anim>
                                    <p:animEffect transition="in" filter="fade">
                                      <p:cBhvr>
                                        <p:cTn id="56" dur="500"/>
                                        <p:tgtEl>
                                          <p:spTgt spid="22"/>
                                        </p:tgtEl>
                                      </p:cBhvr>
                                    </p:animEffect>
                                  </p:childTnLst>
                                </p:cTn>
                              </p:par>
                              <p:par>
                                <p:cTn id="57" presetID="53" presetClass="entr" presetSubtype="16"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childTnLst>
                          </p:cTn>
                        </p:par>
                        <p:par>
                          <p:cTn id="62" fill="hold">
                            <p:stCondLst>
                              <p:cond delay="5250"/>
                            </p:stCondLst>
                            <p:childTnLst>
                              <p:par>
                                <p:cTn id="63" presetID="22" presetClass="entr" presetSubtype="4" fill="hold" nodeType="after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wipe(down)">
                                      <p:cBhvr>
                                        <p:cTn id="65" dur="500"/>
                                        <p:tgtEl>
                                          <p:spTgt spid="42"/>
                                        </p:tgtEl>
                                      </p:cBhvr>
                                    </p:animEffect>
                                  </p:childTnLst>
                                </p:cTn>
                              </p:par>
                            </p:childTnLst>
                          </p:cTn>
                        </p:par>
                        <p:par>
                          <p:cTn id="66" fill="hold">
                            <p:stCondLst>
                              <p:cond delay="5750"/>
                            </p:stCondLst>
                            <p:childTnLst>
                              <p:par>
                                <p:cTn id="67" presetID="22" presetClass="entr" presetSubtype="2" fill="hold"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right)">
                                      <p:cBhvr>
                                        <p:cTn id="69" dur="500"/>
                                        <p:tgtEl>
                                          <p:spTgt spid="46"/>
                                        </p:tgtEl>
                                      </p:cBhvr>
                                    </p:animEffect>
                                  </p:childTnLst>
                                </p:cTn>
                              </p:par>
                            </p:childTnLst>
                          </p:cTn>
                        </p:par>
                        <p:par>
                          <p:cTn id="70" fill="hold">
                            <p:stCondLst>
                              <p:cond delay="6250"/>
                            </p:stCondLst>
                            <p:childTnLst>
                              <p:par>
                                <p:cTn id="71" presetID="42" presetClass="entr" presetSubtype="0" fill="hold" grpId="0" nodeType="after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1000"/>
                                        <p:tgtEl>
                                          <p:spTgt spid="66"/>
                                        </p:tgtEl>
                                      </p:cBhvr>
                                    </p:animEffect>
                                    <p:anim calcmode="lin" valueType="num">
                                      <p:cBhvr>
                                        <p:cTn id="74" dur="1000" fill="hold"/>
                                        <p:tgtEl>
                                          <p:spTgt spid="66"/>
                                        </p:tgtEl>
                                        <p:attrNameLst>
                                          <p:attrName>ppt_x</p:attrName>
                                        </p:attrNameLst>
                                      </p:cBhvr>
                                      <p:tavLst>
                                        <p:tav tm="0">
                                          <p:val>
                                            <p:strVal val="#ppt_x"/>
                                          </p:val>
                                        </p:tav>
                                        <p:tav tm="100000">
                                          <p:val>
                                            <p:strVal val="#ppt_x"/>
                                          </p:val>
                                        </p:tav>
                                      </p:tavLst>
                                    </p:anim>
                                    <p:anim calcmode="lin" valueType="num">
                                      <p:cBhvr>
                                        <p:cTn id="75" dur="1000" fill="hold"/>
                                        <p:tgtEl>
                                          <p:spTgt spid="66"/>
                                        </p:tgtEl>
                                        <p:attrNameLst>
                                          <p:attrName>ppt_y</p:attrName>
                                        </p:attrNameLst>
                                      </p:cBhvr>
                                      <p:tavLst>
                                        <p:tav tm="0">
                                          <p:val>
                                            <p:strVal val="#ppt_y+.1"/>
                                          </p:val>
                                        </p:tav>
                                        <p:tav tm="100000">
                                          <p:val>
                                            <p:strVal val="#ppt_y"/>
                                          </p:val>
                                        </p:tav>
                                      </p:tavLst>
                                    </p:anim>
                                  </p:childTnLst>
                                </p:cTn>
                              </p:par>
                            </p:childTnLst>
                          </p:cTn>
                        </p:par>
                        <p:par>
                          <p:cTn id="76" fill="hold">
                            <p:stCondLst>
                              <p:cond delay="7250"/>
                            </p:stCondLst>
                            <p:childTnLst>
                              <p:par>
                                <p:cTn id="77" presetID="22" presetClass="entr" presetSubtype="1" fill="hold" grpId="0" nodeType="afterEffect">
                                  <p:stCondLst>
                                    <p:cond delay="0"/>
                                  </p:stCondLst>
                                  <p:childTnLst>
                                    <p:set>
                                      <p:cBhvr>
                                        <p:cTn id="78" dur="1" fill="hold">
                                          <p:stCondLst>
                                            <p:cond delay="0"/>
                                          </p:stCondLst>
                                        </p:cTn>
                                        <p:tgtEl>
                                          <p:spTgt spid="67"/>
                                        </p:tgtEl>
                                        <p:attrNameLst>
                                          <p:attrName>style.visibility</p:attrName>
                                        </p:attrNameLst>
                                      </p:cBhvr>
                                      <p:to>
                                        <p:strVal val="visible"/>
                                      </p:to>
                                    </p:set>
                                    <p:animEffect transition="in" filter="wipe(up)">
                                      <p:cBhvr>
                                        <p:cTn id="79" dur="500"/>
                                        <p:tgtEl>
                                          <p:spTgt spid="67"/>
                                        </p:tgtEl>
                                      </p:cBhvr>
                                    </p:animEffect>
                                  </p:childTnLst>
                                </p:cTn>
                              </p:par>
                            </p:childTnLst>
                          </p:cTn>
                        </p:par>
                        <p:par>
                          <p:cTn id="80" fill="hold">
                            <p:stCondLst>
                              <p:cond delay="7750"/>
                            </p:stCondLst>
                            <p:childTnLst>
                              <p:par>
                                <p:cTn id="81" presetID="53" presetClass="entr" presetSubtype="16" fill="hold" grpId="0" nodeType="afterEffect">
                                  <p:stCondLst>
                                    <p:cond delay="0"/>
                                  </p:stCondLst>
                                  <p:childTnLst>
                                    <p:set>
                                      <p:cBhvr>
                                        <p:cTn id="82" dur="1" fill="hold">
                                          <p:stCondLst>
                                            <p:cond delay="0"/>
                                          </p:stCondLst>
                                        </p:cTn>
                                        <p:tgtEl>
                                          <p:spTgt spid="24"/>
                                        </p:tgtEl>
                                        <p:attrNameLst>
                                          <p:attrName>style.visibility</p:attrName>
                                        </p:attrNameLst>
                                      </p:cBhvr>
                                      <p:to>
                                        <p:strVal val="visible"/>
                                      </p:to>
                                    </p:set>
                                    <p:anim calcmode="lin" valueType="num">
                                      <p:cBhvr>
                                        <p:cTn id="83" dur="500" fill="hold"/>
                                        <p:tgtEl>
                                          <p:spTgt spid="24"/>
                                        </p:tgtEl>
                                        <p:attrNameLst>
                                          <p:attrName>ppt_w</p:attrName>
                                        </p:attrNameLst>
                                      </p:cBhvr>
                                      <p:tavLst>
                                        <p:tav tm="0">
                                          <p:val>
                                            <p:fltVal val="0"/>
                                          </p:val>
                                        </p:tav>
                                        <p:tav tm="100000">
                                          <p:val>
                                            <p:strVal val="#ppt_w"/>
                                          </p:val>
                                        </p:tav>
                                      </p:tavLst>
                                    </p:anim>
                                    <p:anim calcmode="lin" valueType="num">
                                      <p:cBhvr>
                                        <p:cTn id="84" dur="500" fill="hold"/>
                                        <p:tgtEl>
                                          <p:spTgt spid="24"/>
                                        </p:tgtEl>
                                        <p:attrNameLst>
                                          <p:attrName>ppt_h</p:attrName>
                                        </p:attrNameLst>
                                      </p:cBhvr>
                                      <p:tavLst>
                                        <p:tav tm="0">
                                          <p:val>
                                            <p:fltVal val="0"/>
                                          </p:val>
                                        </p:tav>
                                        <p:tav tm="100000">
                                          <p:val>
                                            <p:strVal val="#ppt_h"/>
                                          </p:val>
                                        </p:tav>
                                      </p:tavLst>
                                    </p:anim>
                                    <p:animEffect transition="in" filter="fade">
                                      <p:cBhvr>
                                        <p:cTn id="85" dur="500"/>
                                        <p:tgtEl>
                                          <p:spTgt spid="24"/>
                                        </p:tgtEl>
                                      </p:cBhvr>
                                    </p:animEffect>
                                  </p:childTnLst>
                                </p:cTn>
                              </p:par>
                              <p:par>
                                <p:cTn id="86" presetID="53" presetClass="entr" presetSubtype="16" fill="hold" nodeType="with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Effect transition="in" filter="fade">
                                      <p:cBhvr>
                                        <p:cTn id="90" dur="500"/>
                                        <p:tgtEl>
                                          <p:spTgt spid="28"/>
                                        </p:tgtEl>
                                      </p:cBhvr>
                                    </p:animEffect>
                                  </p:childTnLst>
                                </p:cTn>
                              </p:par>
                            </p:childTnLst>
                          </p:cTn>
                        </p:par>
                        <p:par>
                          <p:cTn id="91" fill="hold">
                            <p:stCondLst>
                              <p:cond delay="8250"/>
                            </p:stCondLst>
                            <p:childTnLst>
                              <p:par>
                                <p:cTn id="92" presetID="22" presetClass="entr" presetSubtype="4" fill="hold" nodeType="afterEffect">
                                  <p:stCondLst>
                                    <p:cond delay="0"/>
                                  </p:stCondLst>
                                  <p:childTnLst>
                                    <p:set>
                                      <p:cBhvr>
                                        <p:cTn id="93" dur="1" fill="hold">
                                          <p:stCondLst>
                                            <p:cond delay="0"/>
                                          </p:stCondLst>
                                        </p:cTn>
                                        <p:tgtEl>
                                          <p:spTgt spid="44"/>
                                        </p:tgtEl>
                                        <p:attrNameLst>
                                          <p:attrName>style.visibility</p:attrName>
                                        </p:attrNameLst>
                                      </p:cBhvr>
                                      <p:to>
                                        <p:strVal val="visible"/>
                                      </p:to>
                                    </p:set>
                                    <p:animEffect transition="in" filter="wipe(down)">
                                      <p:cBhvr>
                                        <p:cTn id="94" dur="500"/>
                                        <p:tgtEl>
                                          <p:spTgt spid="44"/>
                                        </p:tgtEl>
                                      </p:cBhvr>
                                    </p:animEffect>
                                  </p:childTnLst>
                                </p:cTn>
                              </p:par>
                            </p:childTnLst>
                          </p:cTn>
                        </p:par>
                        <p:par>
                          <p:cTn id="95" fill="hold">
                            <p:stCondLst>
                              <p:cond delay="8750"/>
                            </p:stCondLst>
                            <p:childTnLst>
                              <p:par>
                                <p:cTn id="96" presetID="22" presetClass="entr" presetSubtype="2" fill="hold" nodeType="afterEffect">
                                  <p:stCondLst>
                                    <p:cond delay="0"/>
                                  </p:stCondLst>
                                  <p:childTnLst>
                                    <p:set>
                                      <p:cBhvr>
                                        <p:cTn id="97" dur="1" fill="hold">
                                          <p:stCondLst>
                                            <p:cond delay="0"/>
                                          </p:stCondLst>
                                        </p:cTn>
                                        <p:tgtEl>
                                          <p:spTgt spid="49"/>
                                        </p:tgtEl>
                                        <p:attrNameLst>
                                          <p:attrName>style.visibility</p:attrName>
                                        </p:attrNameLst>
                                      </p:cBhvr>
                                      <p:to>
                                        <p:strVal val="visible"/>
                                      </p:to>
                                    </p:set>
                                    <p:animEffect transition="in" filter="wipe(right)">
                                      <p:cBhvr>
                                        <p:cTn id="98" dur="500"/>
                                        <p:tgtEl>
                                          <p:spTgt spid="49"/>
                                        </p:tgtEl>
                                      </p:cBhvr>
                                    </p:animEffect>
                                  </p:childTnLst>
                                </p:cTn>
                              </p:par>
                            </p:childTnLst>
                          </p:cTn>
                        </p:par>
                        <p:par>
                          <p:cTn id="99" fill="hold">
                            <p:stCondLst>
                              <p:cond delay="9250"/>
                            </p:stCondLst>
                            <p:childTnLst>
                              <p:par>
                                <p:cTn id="100" presetID="42" presetClass="entr" presetSubtype="0" fill="hold" grpId="0" nodeType="afterEffect">
                                  <p:stCondLst>
                                    <p:cond delay="0"/>
                                  </p:stCondLst>
                                  <p:childTnLst>
                                    <p:set>
                                      <p:cBhvr>
                                        <p:cTn id="101" dur="1" fill="hold">
                                          <p:stCondLst>
                                            <p:cond delay="0"/>
                                          </p:stCondLst>
                                        </p:cTn>
                                        <p:tgtEl>
                                          <p:spTgt spid="68"/>
                                        </p:tgtEl>
                                        <p:attrNameLst>
                                          <p:attrName>style.visibility</p:attrName>
                                        </p:attrNameLst>
                                      </p:cBhvr>
                                      <p:to>
                                        <p:strVal val="visible"/>
                                      </p:to>
                                    </p:set>
                                    <p:animEffect transition="in" filter="fade">
                                      <p:cBhvr>
                                        <p:cTn id="102" dur="1000"/>
                                        <p:tgtEl>
                                          <p:spTgt spid="68"/>
                                        </p:tgtEl>
                                      </p:cBhvr>
                                    </p:animEffect>
                                    <p:anim calcmode="lin" valueType="num">
                                      <p:cBhvr>
                                        <p:cTn id="103" dur="1000" fill="hold"/>
                                        <p:tgtEl>
                                          <p:spTgt spid="68"/>
                                        </p:tgtEl>
                                        <p:attrNameLst>
                                          <p:attrName>ppt_x</p:attrName>
                                        </p:attrNameLst>
                                      </p:cBhvr>
                                      <p:tavLst>
                                        <p:tav tm="0">
                                          <p:val>
                                            <p:strVal val="#ppt_x"/>
                                          </p:val>
                                        </p:tav>
                                        <p:tav tm="100000">
                                          <p:val>
                                            <p:strVal val="#ppt_x"/>
                                          </p:val>
                                        </p:tav>
                                      </p:tavLst>
                                    </p:anim>
                                    <p:anim calcmode="lin" valueType="num">
                                      <p:cBhvr>
                                        <p:cTn id="104" dur="1000" fill="hold"/>
                                        <p:tgtEl>
                                          <p:spTgt spid="68"/>
                                        </p:tgtEl>
                                        <p:attrNameLst>
                                          <p:attrName>ppt_y</p:attrName>
                                        </p:attrNameLst>
                                      </p:cBhvr>
                                      <p:tavLst>
                                        <p:tav tm="0">
                                          <p:val>
                                            <p:strVal val="#ppt_y+.1"/>
                                          </p:val>
                                        </p:tav>
                                        <p:tav tm="100000">
                                          <p:val>
                                            <p:strVal val="#ppt_y"/>
                                          </p:val>
                                        </p:tav>
                                      </p:tavLst>
                                    </p:anim>
                                  </p:childTnLst>
                                </p:cTn>
                              </p:par>
                            </p:childTnLst>
                          </p:cTn>
                        </p:par>
                        <p:par>
                          <p:cTn id="105" fill="hold">
                            <p:stCondLst>
                              <p:cond delay="10250"/>
                            </p:stCondLst>
                            <p:childTnLst>
                              <p:par>
                                <p:cTn id="106" presetID="22" presetClass="entr" presetSubtype="1" fill="hold" grpId="0" nodeType="afterEffect">
                                  <p:stCondLst>
                                    <p:cond delay="0"/>
                                  </p:stCondLst>
                                  <p:childTnLst>
                                    <p:set>
                                      <p:cBhvr>
                                        <p:cTn id="107" dur="1" fill="hold">
                                          <p:stCondLst>
                                            <p:cond delay="0"/>
                                          </p:stCondLst>
                                        </p:cTn>
                                        <p:tgtEl>
                                          <p:spTgt spid="69"/>
                                        </p:tgtEl>
                                        <p:attrNameLst>
                                          <p:attrName>style.visibility</p:attrName>
                                        </p:attrNameLst>
                                      </p:cBhvr>
                                      <p:to>
                                        <p:strVal val="visible"/>
                                      </p:to>
                                    </p:set>
                                    <p:animEffect transition="in" filter="wipe(up)">
                                      <p:cBhvr>
                                        <p:cTn id="108" dur="500"/>
                                        <p:tgtEl>
                                          <p:spTgt spid="69"/>
                                        </p:tgtEl>
                                      </p:cBhvr>
                                    </p:animEffect>
                                  </p:childTnLst>
                                </p:cTn>
                              </p:par>
                            </p:childTnLst>
                          </p:cTn>
                        </p:par>
                        <p:par>
                          <p:cTn id="109" fill="hold">
                            <p:stCondLst>
                              <p:cond delay="10750"/>
                            </p:stCondLst>
                            <p:childTnLst>
                              <p:par>
                                <p:cTn id="110" presetID="53" presetClass="entr" presetSubtype="16" fill="hold" grpId="0"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p:cTn id="112" dur="500" fill="hold"/>
                                        <p:tgtEl>
                                          <p:spTgt spid="23"/>
                                        </p:tgtEl>
                                        <p:attrNameLst>
                                          <p:attrName>ppt_w</p:attrName>
                                        </p:attrNameLst>
                                      </p:cBhvr>
                                      <p:tavLst>
                                        <p:tav tm="0">
                                          <p:val>
                                            <p:fltVal val="0"/>
                                          </p:val>
                                        </p:tav>
                                        <p:tav tm="100000">
                                          <p:val>
                                            <p:strVal val="#ppt_w"/>
                                          </p:val>
                                        </p:tav>
                                      </p:tavLst>
                                    </p:anim>
                                    <p:anim calcmode="lin" valueType="num">
                                      <p:cBhvr>
                                        <p:cTn id="113" dur="500" fill="hold"/>
                                        <p:tgtEl>
                                          <p:spTgt spid="23"/>
                                        </p:tgtEl>
                                        <p:attrNameLst>
                                          <p:attrName>ppt_h</p:attrName>
                                        </p:attrNameLst>
                                      </p:cBhvr>
                                      <p:tavLst>
                                        <p:tav tm="0">
                                          <p:val>
                                            <p:fltVal val="0"/>
                                          </p:val>
                                        </p:tav>
                                        <p:tav tm="100000">
                                          <p:val>
                                            <p:strVal val="#ppt_h"/>
                                          </p:val>
                                        </p:tav>
                                      </p:tavLst>
                                    </p:anim>
                                    <p:animEffect transition="in" filter="fade">
                                      <p:cBhvr>
                                        <p:cTn id="114" dur="500"/>
                                        <p:tgtEl>
                                          <p:spTgt spid="23"/>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500" fill="hold"/>
                                        <p:tgtEl>
                                          <p:spTgt spid="32"/>
                                        </p:tgtEl>
                                        <p:attrNameLst>
                                          <p:attrName>ppt_w</p:attrName>
                                        </p:attrNameLst>
                                      </p:cBhvr>
                                      <p:tavLst>
                                        <p:tav tm="0">
                                          <p:val>
                                            <p:fltVal val="0"/>
                                          </p:val>
                                        </p:tav>
                                        <p:tav tm="100000">
                                          <p:val>
                                            <p:strVal val="#ppt_w"/>
                                          </p:val>
                                        </p:tav>
                                      </p:tavLst>
                                    </p:anim>
                                    <p:anim calcmode="lin" valueType="num">
                                      <p:cBhvr>
                                        <p:cTn id="118" dur="500" fill="hold"/>
                                        <p:tgtEl>
                                          <p:spTgt spid="32"/>
                                        </p:tgtEl>
                                        <p:attrNameLst>
                                          <p:attrName>ppt_h</p:attrName>
                                        </p:attrNameLst>
                                      </p:cBhvr>
                                      <p:tavLst>
                                        <p:tav tm="0">
                                          <p:val>
                                            <p:fltVal val="0"/>
                                          </p:val>
                                        </p:tav>
                                        <p:tav tm="100000">
                                          <p:val>
                                            <p:strVal val="#ppt_h"/>
                                          </p:val>
                                        </p:tav>
                                      </p:tavLst>
                                    </p:anim>
                                    <p:animEffect transition="in" filter="fade">
                                      <p:cBhvr>
                                        <p:cTn id="119" dur="500"/>
                                        <p:tgtEl>
                                          <p:spTgt spid="32"/>
                                        </p:tgtEl>
                                      </p:cBhvr>
                                    </p:animEffect>
                                  </p:childTnLst>
                                </p:cTn>
                              </p:par>
                            </p:childTnLst>
                          </p:cTn>
                        </p:par>
                        <p:par>
                          <p:cTn id="120" fill="hold">
                            <p:stCondLst>
                              <p:cond delay="11250"/>
                            </p:stCondLst>
                            <p:childTnLst>
                              <p:par>
                                <p:cTn id="121" presetID="22" presetClass="entr" presetSubtype="1" fill="hold" nodeType="after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wipe(up)">
                                      <p:cBhvr>
                                        <p:cTn id="123" dur="500"/>
                                        <p:tgtEl>
                                          <p:spTgt spid="55"/>
                                        </p:tgtEl>
                                      </p:cBhvr>
                                    </p:animEffect>
                                  </p:childTnLst>
                                </p:cTn>
                              </p:par>
                            </p:childTnLst>
                          </p:cTn>
                        </p:par>
                        <p:par>
                          <p:cTn id="124" fill="hold">
                            <p:stCondLst>
                              <p:cond delay="11750"/>
                            </p:stCondLst>
                            <p:childTnLst>
                              <p:par>
                                <p:cTn id="125" presetID="22" presetClass="entr" presetSubtype="8" fill="hold" nodeType="afterEffect">
                                  <p:stCondLst>
                                    <p:cond delay="0"/>
                                  </p:stCondLst>
                                  <p:childTnLst>
                                    <p:set>
                                      <p:cBhvr>
                                        <p:cTn id="126" dur="1" fill="hold">
                                          <p:stCondLst>
                                            <p:cond delay="0"/>
                                          </p:stCondLst>
                                        </p:cTn>
                                        <p:tgtEl>
                                          <p:spTgt spid="57"/>
                                        </p:tgtEl>
                                        <p:attrNameLst>
                                          <p:attrName>style.visibility</p:attrName>
                                        </p:attrNameLst>
                                      </p:cBhvr>
                                      <p:to>
                                        <p:strVal val="visible"/>
                                      </p:to>
                                    </p:set>
                                    <p:animEffect transition="in" filter="wipe(left)">
                                      <p:cBhvr>
                                        <p:cTn id="127" dur="500"/>
                                        <p:tgtEl>
                                          <p:spTgt spid="57"/>
                                        </p:tgtEl>
                                      </p:cBhvr>
                                    </p:animEffect>
                                  </p:childTnLst>
                                </p:cTn>
                              </p:par>
                            </p:childTnLst>
                          </p:cTn>
                        </p:par>
                        <p:par>
                          <p:cTn id="128" fill="hold">
                            <p:stCondLst>
                              <p:cond delay="12250"/>
                            </p:stCondLst>
                            <p:childTnLst>
                              <p:par>
                                <p:cTn id="129" presetID="42" presetClass="entr" presetSubtype="0" fill="hold" grpId="0" nodeType="afterEffect">
                                  <p:stCondLst>
                                    <p:cond delay="0"/>
                                  </p:stCondLst>
                                  <p:childTnLst>
                                    <p:set>
                                      <p:cBhvr>
                                        <p:cTn id="130" dur="1" fill="hold">
                                          <p:stCondLst>
                                            <p:cond delay="0"/>
                                          </p:stCondLst>
                                        </p:cTn>
                                        <p:tgtEl>
                                          <p:spTgt spid="72"/>
                                        </p:tgtEl>
                                        <p:attrNameLst>
                                          <p:attrName>style.visibility</p:attrName>
                                        </p:attrNameLst>
                                      </p:cBhvr>
                                      <p:to>
                                        <p:strVal val="visible"/>
                                      </p:to>
                                    </p:set>
                                    <p:animEffect transition="in" filter="fade">
                                      <p:cBhvr>
                                        <p:cTn id="131" dur="1000"/>
                                        <p:tgtEl>
                                          <p:spTgt spid="72"/>
                                        </p:tgtEl>
                                      </p:cBhvr>
                                    </p:animEffect>
                                    <p:anim calcmode="lin" valueType="num">
                                      <p:cBhvr>
                                        <p:cTn id="132" dur="1000" fill="hold"/>
                                        <p:tgtEl>
                                          <p:spTgt spid="72"/>
                                        </p:tgtEl>
                                        <p:attrNameLst>
                                          <p:attrName>ppt_x</p:attrName>
                                        </p:attrNameLst>
                                      </p:cBhvr>
                                      <p:tavLst>
                                        <p:tav tm="0">
                                          <p:val>
                                            <p:strVal val="#ppt_x"/>
                                          </p:val>
                                        </p:tav>
                                        <p:tav tm="100000">
                                          <p:val>
                                            <p:strVal val="#ppt_x"/>
                                          </p:val>
                                        </p:tav>
                                      </p:tavLst>
                                    </p:anim>
                                    <p:anim calcmode="lin" valueType="num">
                                      <p:cBhvr>
                                        <p:cTn id="133" dur="1000" fill="hold"/>
                                        <p:tgtEl>
                                          <p:spTgt spid="72"/>
                                        </p:tgtEl>
                                        <p:attrNameLst>
                                          <p:attrName>ppt_y</p:attrName>
                                        </p:attrNameLst>
                                      </p:cBhvr>
                                      <p:tavLst>
                                        <p:tav tm="0">
                                          <p:val>
                                            <p:strVal val="#ppt_y+.1"/>
                                          </p:val>
                                        </p:tav>
                                        <p:tav tm="100000">
                                          <p:val>
                                            <p:strVal val="#ppt_y"/>
                                          </p:val>
                                        </p:tav>
                                      </p:tavLst>
                                    </p:anim>
                                  </p:childTnLst>
                                </p:cTn>
                              </p:par>
                            </p:childTnLst>
                          </p:cTn>
                        </p:par>
                        <p:par>
                          <p:cTn id="134" fill="hold">
                            <p:stCondLst>
                              <p:cond delay="13250"/>
                            </p:stCondLst>
                            <p:childTnLst>
                              <p:par>
                                <p:cTn id="135" presetID="22" presetClass="entr" presetSubtype="1" fill="hold" grpId="0" nodeType="afterEffect">
                                  <p:stCondLst>
                                    <p:cond delay="0"/>
                                  </p:stCondLst>
                                  <p:childTnLst>
                                    <p:set>
                                      <p:cBhvr>
                                        <p:cTn id="136" dur="1" fill="hold">
                                          <p:stCondLst>
                                            <p:cond delay="0"/>
                                          </p:stCondLst>
                                        </p:cTn>
                                        <p:tgtEl>
                                          <p:spTgt spid="73"/>
                                        </p:tgtEl>
                                        <p:attrNameLst>
                                          <p:attrName>style.visibility</p:attrName>
                                        </p:attrNameLst>
                                      </p:cBhvr>
                                      <p:to>
                                        <p:strVal val="visible"/>
                                      </p:to>
                                    </p:set>
                                    <p:animEffect transition="in" filter="wipe(up)">
                                      <p:cBhvr>
                                        <p:cTn id="1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animBg="1"/>
      <p:bldP spid="19" grpId="0" animBg="1"/>
      <p:bldP spid="23" grpId="0" animBg="1"/>
      <p:bldP spid="24" grpId="0" animBg="1"/>
      <p:bldP spid="22" grpId="0" animBg="1"/>
      <p:bldP spid="21" grpId="0" animBg="1"/>
      <p:bldP spid="32" grpId="0" animBg="1"/>
      <p:bldP spid="64" grpId="0"/>
      <p:bldP spid="65" grpId="0"/>
      <p:bldP spid="66" grpId="0"/>
      <p:bldP spid="67" grpId="0"/>
      <p:bldP spid="68" grpId="0"/>
      <p:bldP spid="69" grpId="0"/>
      <p:bldP spid="72" grpId="0"/>
      <p:bldP spid="73" grpId="0"/>
      <p:bldP spid="74"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01</a:t>
            </a:r>
          </a:p>
          <a:p>
            <a:pPr algn="ctr"/>
            <a:r>
              <a:rPr lang="en-US" sz="1000" dirty="0">
                <a:solidFill>
                  <a:srgbClr val="4D4D4D"/>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C9AD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02</a:t>
            </a:r>
          </a:p>
          <a:p>
            <a:pPr algn="ctr"/>
            <a:r>
              <a:rPr lang="en-US" sz="1000" dirty="0">
                <a:solidFill>
                  <a:srgbClr val="4D4D4D"/>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03</a:t>
            </a:r>
          </a:p>
          <a:p>
            <a:pPr algn="ctr"/>
            <a:r>
              <a:rPr lang="en-US" sz="1000" dirty="0">
                <a:solidFill>
                  <a:srgbClr val="4D4D4D"/>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7A7A7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04</a:t>
            </a:r>
          </a:p>
          <a:p>
            <a:pPr algn="ctr"/>
            <a:r>
              <a:rPr lang="en-US" sz="1000" dirty="0">
                <a:solidFill>
                  <a:srgbClr val="4D4D4D"/>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93939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05</a:t>
            </a:r>
          </a:p>
          <a:p>
            <a:pPr algn="ctr"/>
            <a:r>
              <a:rPr lang="en-US" sz="1000" dirty="0">
                <a:solidFill>
                  <a:srgbClr val="4D4D4D"/>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84C2F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06</a:t>
            </a:r>
          </a:p>
          <a:p>
            <a:pPr algn="ctr"/>
            <a:r>
              <a:rPr lang="en-US" sz="1000" dirty="0">
                <a:solidFill>
                  <a:srgbClr val="4D4D4D"/>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84C2F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FC06988-0B7E-4ED1-AE43-ABEC27C45F41}"/>
              </a:ext>
            </a:extLst>
          </p:cNvPr>
          <p:cNvGrpSpPr/>
          <p:nvPr/>
        </p:nvGrpSpPr>
        <p:grpSpPr>
          <a:xfrm>
            <a:off x="1196238" y="1370448"/>
            <a:ext cx="5029811" cy="5029200"/>
            <a:chOff x="1261484" y="1218048"/>
            <a:chExt cx="5029811" cy="5029200"/>
          </a:xfrm>
        </p:grpSpPr>
        <p:sp>
          <p:nvSpPr>
            <p:cNvPr id="11" name="Oval 10">
              <a:extLst>
                <a:ext uri="{FF2B5EF4-FFF2-40B4-BE49-F238E27FC236}">
                  <a16:creationId xmlns:a16="http://schemas.microsoft.com/office/drawing/2014/main" id="{CCD49B52-C3B7-42EB-840D-6E8AF441DEBD}"/>
                </a:ext>
              </a:extLst>
            </p:cNvPr>
            <p:cNvSpPr>
              <a:spLocks noChangeAspect="1"/>
            </p:cNvSpPr>
            <p:nvPr/>
          </p:nvSpPr>
          <p:spPr>
            <a:xfrm>
              <a:off x="1261484" y="1218048"/>
              <a:ext cx="5029811" cy="5029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E1EEC621-0F5E-4504-A98E-686434952DC2}"/>
                </a:ext>
              </a:extLst>
            </p:cNvPr>
            <p:cNvSpPr>
              <a:spLocks noChangeAspect="1"/>
            </p:cNvSpPr>
            <p:nvPr/>
          </p:nvSpPr>
          <p:spPr>
            <a:xfrm>
              <a:off x="1718989" y="1675498"/>
              <a:ext cx="4114800" cy="4114300"/>
            </a:xfrm>
            <a:custGeom>
              <a:avLst/>
              <a:gdLst>
                <a:gd name="connsiteX0" fmla="*/ 2057400 w 4114800"/>
                <a:gd name="connsiteY0" fmla="*/ 868575 h 4114300"/>
                <a:gd name="connsiteX1" fmla="*/ 868680 w 4114800"/>
                <a:gd name="connsiteY1" fmla="*/ 2057149 h 4114300"/>
                <a:gd name="connsiteX2" fmla="*/ 2057400 w 4114800"/>
                <a:gd name="connsiteY2" fmla="*/ 3245723 h 4114300"/>
                <a:gd name="connsiteX3" fmla="*/ 3246120 w 4114800"/>
                <a:gd name="connsiteY3" fmla="*/ 2057149 h 4114300"/>
                <a:gd name="connsiteX4" fmla="*/ 2057400 w 4114800"/>
                <a:gd name="connsiteY4" fmla="*/ 868575 h 4114300"/>
                <a:gd name="connsiteX5" fmla="*/ 2057400 w 4114800"/>
                <a:gd name="connsiteY5" fmla="*/ 0 h 4114300"/>
                <a:gd name="connsiteX6" fmla="*/ 4114800 w 4114800"/>
                <a:gd name="connsiteY6" fmla="*/ 2057150 h 4114300"/>
                <a:gd name="connsiteX7" fmla="*/ 2057400 w 4114800"/>
                <a:gd name="connsiteY7" fmla="*/ 4114300 h 4114300"/>
                <a:gd name="connsiteX8" fmla="*/ 0 w 4114800"/>
                <a:gd name="connsiteY8" fmla="*/ 2057150 h 4114300"/>
                <a:gd name="connsiteX9" fmla="*/ 2057400 w 4114800"/>
                <a:gd name="connsiteY9" fmla="*/ 0 h 4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4800" h="4114300">
                  <a:moveTo>
                    <a:pt x="2057400" y="868575"/>
                  </a:moveTo>
                  <a:cubicBezTo>
                    <a:pt x="1400888" y="868575"/>
                    <a:pt x="868680" y="1400718"/>
                    <a:pt x="868680" y="2057149"/>
                  </a:cubicBezTo>
                  <a:cubicBezTo>
                    <a:pt x="868680" y="2713580"/>
                    <a:pt x="1400888" y="3245723"/>
                    <a:pt x="2057400" y="3245723"/>
                  </a:cubicBezTo>
                  <a:cubicBezTo>
                    <a:pt x="2713912" y="3245723"/>
                    <a:pt x="3246120" y="2713580"/>
                    <a:pt x="3246120" y="2057149"/>
                  </a:cubicBezTo>
                  <a:cubicBezTo>
                    <a:pt x="3246120" y="1400718"/>
                    <a:pt x="2713912" y="868575"/>
                    <a:pt x="2057400" y="868575"/>
                  </a:cubicBezTo>
                  <a:close/>
                  <a:moveTo>
                    <a:pt x="2057400" y="0"/>
                  </a:moveTo>
                  <a:cubicBezTo>
                    <a:pt x="3193671" y="0"/>
                    <a:pt x="4114800" y="921017"/>
                    <a:pt x="4114800" y="2057150"/>
                  </a:cubicBezTo>
                  <a:cubicBezTo>
                    <a:pt x="4114800" y="3193283"/>
                    <a:pt x="3193671" y="4114300"/>
                    <a:pt x="2057400" y="4114300"/>
                  </a:cubicBezTo>
                  <a:cubicBezTo>
                    <a:pt x="921129" y="4114300"/>
                    <a:pt x="0" y="3193283"/>
                    <a:pt x="0" y="2057150"/>
                  </a:cubicBezTo>
                  <a:cubicBezTo>
                    <a:pt x="0" y="921017"/>
                    <a:pt x="921129" y="0"/>
                    <a:pt x="205740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50C2A2A9-30B1-4129-A63E-E7B3D5C7003D}"/>
              </a:ext>
            </a:extLst>
          </p:cNvPr>
          <p:cNvSpPr txBox="1"/>
          <p:nvPr/>
        </p:nvSpPr>
        <p:spPr>
          <a:xfrm>
            <a:off x="6724907" y="1219200"/>
            <a:ext cx="4182118" cy="146501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E8A358AC-8164-4FC6-A982-9606F0AEB539}"/>
              </a:ext>
            </a:extLst>
          </p:cNvPr>
          <p:cNvSpPr txBox="1"/>
          <p:nvPr/>
        </p:nvSpPr>
        <p:spPr>
          <a:xfrm>
            <a:off x="7467600" y="2979382"/>
            <a:ext cx="4182118" cy="146501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CBA39B6B-C9C2-481C-BEDB-9340D06AF0BF}"/>
              </a:ext>
            </a:extLst>
          </p:cNvPr>
          <p:cNvSpPr txBox="1"/>
          <p:nvPr/>
        </p:nvSpPr>
        <p:spPr>
          <a:xfrm>
            <a:off x="6724907" y="4748384"/>
            <a:ext cx="4182118" cy="146501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 name="Group 3">
            <a:extLst>
              <a:ext uri="{FF2B5EF4-FFF2-40B4-BE49-F238E27FC236}">
                <a16:creationId xmlns:a16="http://schemas.microsoft.com/office/drawing/2014/main" id="{BBADAB0A-EB05-4DD2-9D66-1560873154FA}"/>
              </a:ext>
            </a:extLst>
          </p:cNvPr>
          <p:cNvGrpSpPr/>
          <p:nvPr/>
        </p:nvGrpSpPr>
        <p:grpSpPr>
          <a:xfrm>
            <a:off x="1597019" y="1717938"/>
            <a:ext cx="4270225" cy="4270225"/>
            <a:chOff x="1597019" y="1717938"/>
            <a:chExt cx="4270225" cy="4270225"/>
          </a:xfrm>
        </p:grpSpPr>
        <p:sp>
          <p:nvSpPr>
            <p:cNvPr id="7" name="Partial Circle 6">
              <a:extLst>
                <a:ext uri="{FF2B5EF4-FFF2-40B4-BE49-F238E27FC236}">
                  <a16:creationId xmlns:a16="http://schemas.microsoft.com/office/drawing/2014/main" id="{B7E83D40-8931-4D6F-9B75-BB213F215FA9}"/>
                </a:ext>
              </a:extLst>
            </p:cNvPr>
            <p:cNvSpPr>
              <a:spLocks/>
            </p:cNvSpPr>
            <p:nvPr/>
          </p:nvSpPr>
          <p:spPr>
            <a:xfrm rot="529211" flipV="1">
              <a:off x="1597019" y="1717938"/>
              <a:ext cx="4270225" cy="4270225"/>
            </a:xfrm>
            <a:prstGeom prst="pie">
              <a:avLst>
                <a:gd name="adj1" fmla="val 2827729"/>
                <a:gd name="adj2" fmla="val 6632614"/>
              </a:avLst>
            </a:prstGeom>
            <a:solidFill>
              <a:srgbClr val="FE4A1E"/>
            </a:solidFill>
            <a:ln>
              <a:solidFill>
                <a:schemeClr val="bg1">
                  <a:alpha val="50000"/>
                </a:schemeClr>
              </a:solid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a:extLst>
                <a:ext uri="{FF2B5EF4-FFF2-40B4-BE49-F238E27FC236}">
                  <a16:creationId xmlns:a16="http://schemas.microsoft.com/office/drawing/2014/main" id="{F6D30BF6-4668-4C9D-8050-EDC8AC90FE56}"/>
                </a:ext>
              </a:extLst>
            </p:cNvPr>
            <p:cNvSpPr txBox="1"/>
            <p:nvPr/>
          </p:nvSpPr>
          <p:spPr>
            <a:xfrm>
              <a:off x="3932518" y="1961179"/>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29" name="Group 28">
            <a:extLst>
              <a:ext uri="{FF2B5EF4-FFF2-40B4-BE49-F238E27FC236}">
                <a16:creationId xmlns:a16="http://schemas.microsoft.com/office/drawing/2014/main" id="{3FA5F142-1E1F-43A4-95C5-5A9B4BD53255}"/>
              </a:ext>
            </a:extLst>
          </p:cNvPr>
          <p:cNvGrpSpPr/>
          <p:nvPr/>
        </p:nvGrpSpPr>
        <p:grpSpPr>
          <a:xfrm>
            <a:off x="1640759" y="1780172"/>
            <a:ext cx="4270225" cy="4270225"/>
            <a:chOff x="1640759" y="1780172"/>
            <a:chExt cx="4270225" cy="4270225"/>
          </a:xfrm>
        </p:grpSpPr>
        <p:sp>
          <p:nvSpPr>
            <p:cNvPr id="9" name="Partial Circle 8">
              <a:extLst>
                <a:ext uri="{FF2B5EF4-FFF2-40B4-BE49-F238E27FC236}">
                  <a16:creationId xmlns:a16="http://schemas.microsoft.com/office/drawing/2014/main" id="{48D590E7-D153-4426-BD21-A6DA875C3139}"/>
                </a:ext>
              </a:extLst>
            </p:cNvPr>
            <p:cNvSpPr>
              <a:spLocks/>
            </p:cNvSpPr>
            <p:nvPr/>
          </p:nvSpPr>
          <p:spPr>
            <a:xfrm rot="4953786" flipV="1">
              <a:off x="1640759" y="1780172"/>
              <a:ext cx="4270225" cy="4270225"/>
            </a:xfrm>
            <a:prstGeom prst="pie">
              <a:avLst>
                <a:gd name="adj1" fmla="val 2827729"/>
                <a:gd name="adj2" fmla="val 6632614"/>
              </a:avLst>
            </a:prstGeom>
            <a:solidFill>
              <a:srgbClr val="5C9AD3"/>
            </a:solidFill>
            <a:ln>
              <a:solidFill>
                <a:schemeClr val="bg1">
                  <a:alpha val="50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TextBox 23">
              <a:extLst>
                <a:ext uri="{FF2B5EF4-FFF2-40B4-BE49-F238E27FC236}">
                  <a16:creationId xmlns:a16="http://schemas.microsoft.com/office/drawing/2014/main" id="{FEA7DA28-C5E4-41C4-9091-D83BEA31529B}"/>
                </a:ext>
              </a:extLst>
            </p:cNvPr>
            <p:cNvSpPr txBox="1"/>
            <p:nvPr/>
          </p:nvSpPr>
          <p:spPr>
            <a:xfrm>
              <a:off x="4941193" y="3576051"/>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30" name="Group 29">
            <a:extLst>
              <a:ext uri="{FF2B5EF4-FFF2-40B4-BE49-F238E27FC236}">
                <a16:creationId xmlns:a16="http://schemas.microsoft.com/office/drawing/2014/main" id="{9220ABFE-CB82-4508-8DCA-9A5567499218}"/>
              </a:ext>
            </a:extLst>
          </p:cNvPr>
          <p:cNvGrpSpPr/>
          <p:nvPr/>
        </p:nvGrpSpPr>
        <p:grpSpPr>
          <a:xfrm>
            <a:off x="1597018" y="1839911"/>
            <a:ext cx="4270225" cy="4270225"/>
            <a:chOff x="1597018" y="1839911"/>
            <a:chExt cx="4270225" cy="4270225"/>
          </a:xfrm>
        </p:grpSpPr>
        <p:sp>
          <p:nvSpPr>
            <p:cNvPr id="10" name="Partial Circle 9">
              <a:extLst>
                <a:ext uri="{FF2B5EF4-FFF2-40B4-BE49-F238E27FC236}">
                  <a16:creationId xmlns:a16="http://schemas.microsoft.com/office/drawing/2014/main" id="{72202029-E126-4AC9-939D-B508E8048BDC}"/>
                </a:ext>
              </a:extLst>
            </p:cNvPr>
            <p:cNvSpPr>
              <a:spLocks/>
            </p:cNvSpPr>
            <p:nvPr/>
          </p:nvSpPr>
          <p:spPr>
            <a:xfrm rot="9137727" flipV="1">
              <a:off x="1597018" y="1839911"/>
              <a:ext cx="4270225" cy="4270225"/>
            </a:xfrm>
            <a:prstGeom prst="pie">
              <a:avLst>
                <a:gd name="adj1" fmla="val 2575185"/>
                <a:gd name="adj2" fmla="val 6489006"/>
              </a:avLst>
            </a:prstGeom>
            <a:solidFill>
              <a:srgbClr val="44546B"/>
            </a:solid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TextBox 24">
              <a:extLst>
                <a:ext uri="{FF2B5EF4-FFF2-40B4-BE49-F238E27FC236}">
                  <a16:creationId xmlns:a16="http://schemas.microsoft.com/office/drawing/2014/main" id="{6EFABE45-5C59-4D14-B000-80D44B1AB3F9}"/>
                </a:ext>
              </a:extLst>
            </p:cNvPr>
            <p:cNvSpPr txBox="1"/>
            <p:nvPr/>
          </p:nvSpPr>
          <p:spPr>
            <a:xfrm>
              <a:off x="3711142" y="5055820"/>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28" name="TextBox 27">
            <a:extLst>
              <a:ext uri="{FF2B5EF4-FFF2-40B4-BE49-F238E27FC236}">
                <a16:creationId xmlns:a16="http://schemas.microsoft.com/office/drawing/2014/main" id="{83397C41-38CE-46CF-A4AA-5D94D7CE058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31" name="Group 30">
            <a:extLst>
              <a:ext uri="{FF2B5EF4-FFF2-40B4-BE49-F238E27FC236}">
                <a16:creationId xmlns:a16="http://schemas.microsoft.com/office/drawing/2014/main" id="{A6102A37-38B8-48B4-B351-5D1A909FFF93}"/>
              </a:ext>
            </a:extLst>
          </p:cNvPr>
          <p:cNvGrpSpPr/>
          <p:nvPr/>
        </p:nvGrpSpPr>
        <p:grpSpPr>
          <a:xfrm>
            <a:off x="2705303" y="2879332"/>
            <a:ext cx="2011680" cy="2011432"/>
            <a:chOff x="2705303" y="2879332"/>
            <a:chExt cx="2011680" cy="2011432"/>
          </a:xfrm>
        </p:grpSpPr>
        <p:grpSp>
          <p:nvGrpSpPr>
            <p:cNvPr id="3" name="Group 2">
              <a:extLst>
                <a:ext uri="{FF2B5EF4-FFF2-40B4-BE49-F238E27FC236}">
                  <a16:creationId xmlns:a16="http://schemas.microsoft.com/office/drawing/2014/main" id="{931081BC-0E01-4D04-B42A-6F265AC11B4A}"/>
                </a:ext>
              </a:extLst>
            </p:cNvPr>
            <p:cNvGrpSpPr/>
            <p:nvPr/>
          </p:nvGrpSpPr>
          <p:grpSpPr>
            <a:xfrm>
              <a:off x="2705303" y="2879332"/>
              <a:ext cx="2011680" cy="2011432"/>
              <a:chOff x="2770549" y="2726932"/>
              <a:chExt cx="2011680" cy="2011432"/>
            </a:xfrm>
          </p:grpSpPr>
          <p:sp>
            <p:nvSpPr>
              <p:cNvPr id="16" name="Oval 15">
                <a:extLst>
                  <a:ext uri="{FF2B5EF4-FFF2-40B4-BE49-F238E27FC236}">
                    <a16:creationId xmlns:a16="http://schemas.microsoft.com/office/drawing/2014/main" id="{99698FC9-745B-450C-8109-C97F121033BB}"/>
                  </a:ext>
                </a:extLst>
              </p:cNvPr>
              <p:cNvSpPr>
                <a:spLocks noChangeAspect="1"/>
              </p:cNvSpPr>
              <p:nvPr/>
            </p:nvSpPr>
            <p:spPr>
              <a:xfrm>
                <a:off x="2770549" y="2726932"/>
                <a:ext cx="2011680" cy="201143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6522F6CB-5E23-42A7-B7F0-2AC02172919E}"/>
                  </a:ext>
                </a:extLst>
              </p:cNvPr>
              <p:cNvSpPr>
                <a:spLocks noChangeAspect="1"/>
              </p:cNvSpPr>
              <p:nvPr/>
            </p:nvSpPr>
            <p:spPr>
              <a:xfrm>
                <a:off x="2953429" y="2909790"/>
                <a:ext cx="1645920" cy="1645716"/>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a:extLst>
                <a:ext uri="{FF2B5EF4-FFF2-40B4-BE49-F238E27FC236}">
                  <a16:creationId xmlns:a16="http://schemas.microsoft.com/office/drawing/2014/main" id="{637CCD14-DD8C-4399-8009-EC82F37A4980}"/>
                </a:ext>
              </a:extLst>
            </p:cNvPr>
            <p:cNvSpPr txBox="1">
              <a:spLocks noChangeArrowheads="1"/>
            </p:cNvSpPr>
            <p:nvPr/>
          </p:nvSpPr>
          <p:spPr bwMode="auto">
            <a:xfrm>
              <a:off x="3133425" y="3360607"/>
              <a:ext cx="1155435" cy="984885"/>
            </a:xfrm>
            <a:prstGeom prst="rect">
              <a:avLst/>
            </a:prstGeom>
            <a:noFill/>
            <a:ln w="9525">
              <a:noFill/>
              <a:miter lim="800000"/>
              <a:headEnd/>
              <a:tailEnd/>
            </a:ln>
          </p:spPr>
          <p:txBody>
            <a:bodyPr wrap="square" lIns="60960" tIns="30480" rIns="60960" bIns="30480">
              <a:spAutoFit/>
            </a:bodyPr>
            <a:lstStyle/>
            <a:p>
              <a:pPr algn="ctr"/>
              <a:r>
                <a:rPr lang="en-US" sz="2000" dirty="0">
                  <a:solidFill>
                    <a:srgbClr val="636363"/>
                  </a:solidFill>
                  <a:latin typeface="Bernard MT Condensed" panose="02050806060905020404" pitchFamily="18" charset="0"/>
                </a:rPr>
                <a:t>LOREM </a:t>
              </a:r>
            </a:p>
            <a:p>
              <a:pPr algn="ctr"/>
              <a:r>
                <a:rPr lang="en-US" sz="2000" dirty="0">
                  <a:solidFill>
                    <a:srgbClr val="636363"/>
                  </a:solidFill>
                  <a:latin typeface="Bernard MT Condensed" panose="02050806060905020404" pitchFamily="18" charset="0"/>
                </a:rPr>
                <a:t>IPSUM</a:t>
              </a:r>
            </a:p>
            <a:p>
              <a:pPr algn="ctr"/>
              <a:r>
                <a:rPr lang="en-US" sz="2000" dirty="0">
                  <a:solidFill>
                    <a:srgbClr val="636363"/>
                  </a:solidFill>
                  <a:latin typeface="Bernard MT Condensed" panose="02050806060905020404" pitchFamily="18" charset="0"/>
                </a:rPr>
                <a:t>DOLOR</a:t>
              </a:r>
            </a:p>
          </p:txBody>
        </p:sp>
      </p:grpSp>
    </p:spTree>
    <p:extLst>
      <p:ext uri="{BB962C8B-B14F-4D97-AF65-F5344CB8AC3E}">
        <p14:creationId xmlns:p14="http://schemas.microsoft.com/office/powerpoint/2010/main" val="355438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500" fill="hold"/>
                                        <p:tgtEl>
                                          <p:spTgt spid="31"/>
                                        </p:tgtEl>
                                        <p:attrNameLst>
                                          <p:attrName>ppt_w</p:attrName>
                                        </p:attrNameLst>
                                      </p:cBhvr>
                                      <p:tavLst>
                                        <p:tav tm="0">
                                          <p:val>
                                            <p:fltVal val="0"/>
                                          </p:val>
                                        </p:tav>
                                        <p:tav tm="100000">
                                          <p:val>
                                            <p:strVal val="#ppt_w"/>
                                          </p:val>
                                        </p:tav>
                                      </p:tavLst>
                                    </p:anim>
                                    <p:anim calcmode="lin" valueType="num">
                                      <p:cBhvr>
                                        <p:cTn id="17" dur="500" fill="hold"/>
                                        <p:tgtEl>
                                          <p:spTgt spid="31"/>
                                        </p:tgtEl>
                                        <p:attrNameLst>
                                          <p:attrName>ppt_h</p:attrName>
                                        </p:attrNameLst>
                                      </p:cBhvr>
                                      <p:tavLst>
                                        <p:tav tm="0">
                                          <p:val>
                                            <p:fltVal val="0"/>
                                          </p:val>
                                        </p:tav>
                                        <p:tav tm="100000">
                                          <p:val>
                                            <p:strVal val="#ppt_h"/>
                                          </p:val>
                                        </p:tav>
                                      </p:tavLst>
                                    </p:anim>
                                    <p:animEffect transition="in" filter="fade">
                                      <p:cBhvr>
                                        <p:cTn id="18" dur="500"/>
                                        <p:tgtEl>
                                          <p:spTgt spid="31"/>
                                        </p:tgtEl>
                                      </p:cBhvr>
                                    </p:animEffect>
                                  </p:childTnLst>
                                </p:cTn>
                              </p:par>
                            </p:childTnLst>
                          </p:cTn>
                        </p:par>
                        <p:par>
                          <p:cTn id="19" fill="hold">
                            <p:stCondLst>
                              <p:cond delay="1000"/>
                            </p:stCondLst>
                            <p:childTnLst>
                              <p:par>
                                <p:cTn id="20" presetID="18" presetClass="entr" presetSubtype="3"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trips(upRight)">
                                      <p:cBhvr>
                                        <p:cTn id="22" dur="500"/>
                                        <p:tgtEl>
                                          <p:spTgt spid="4"/>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000"/>
                                        <p:tgtEl>
                                          <p:spTgt spid="19"/>
                                        </p:tgtEl>
                                      </p:cBhvr>
                                    </p:animEffect>
                                    <p:anim calcmode="lin" valueType="num">
                                      <p:cBhvr>
                                        <p:cTn id="27" dur="1000" fill="hold"/>
                                        <p:tgtEl>
                                          <p:spTgt spid="19"/>
                                        </p:tgtEl>
                                        <p:attrNameLst>
                                          <p:attrName>ppt_x</p:attrName>
                                        </p:attrNameLst>
                                      </p:cBhvr>
                                      <p:tavLst>
                                        <p:tav tm="0">
                                          <p:val>
                                            <p:strVal val="#ppt_x"/>
                                          </p:val>
                                        </p:tav>
                                        <p:tav tm="100000">
                                          <p:val>
                                            <p:strVal val="#ppt_x"/>
                                          </p:val>
                                        </p:tav>
                                      </p:tavLst>
                                    </p:anim>
                                    <p:anim calcmode="lin" valueType="num">
                                      <p:cBhvr>
                                        <p:cTn id="28" dur="10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18" presetClass="entr" presetSubtype="3"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strips(upRight)">
                                      <p:cBhvr>
                                        <p:cTn id="32" dur="500"/>
                                        <p:tgtEl>
                                          <p:spTgt spid="29"/>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anim calcmode="lin" valueType="num">
                                      <p:cBhvr>
                                        <p:cTn id="37" dur="1000" fill="hold"/>
                                        <p:tgtEl>
                                          <p:spTgt spid="20"/>
                                        </p:tgtEl>
                                        <p:attrNameLst>
                                          <p:attrName>ppt_x</p:attrName>
                                        </p:attrNameLst>
                                      </p:cBhvr>
                                      <p:tavLst>
                                        <p:tav tm="0">
                                          <p:val>
                                            <p:strVal val="#ppt_x"/>
                                          </p:val>
                                        </p:tav>
                                        <p:tav tm="100000">
                                          <p:val>
                                            <p:strVal val="#ppt_x"/>
                                          </p:val>
                                        </p:tav>
                                      </p:tavLst>
                                    </p:anim>
                                    <p:anim calcmode="lin" valueType="num">
                                      <p:cBhvr>
                                        <p:cTn id="38" dur="1000" fill="hold"/>
                                        <p:tgtEl>
                                          <p:spTgt spid="20"/>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18" presetClass="entr" presetSubtype="6"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strips(downRight)">
                                      <p:cBhvr>
                                        <p:cTn id="42" dur="500"/>
                                        <p:tgtEl>
                                          <p:spTgt spid="30"/>
                                        </p:tgtEl>
                                      </p:cBhvr>
                                    </p:animEffect>
                                  </p:childTnLst>
                                </p:cTn>
                              </p:par>
                            </p:childTnLst>
                          </p:cTn>
                        </p:par>
                        <p:par>
                          <p:cTn id="43" fill="hold">
                            <p:stCondLst>
                              <p:cond delay="4500"/>
                            </p:stCondLst>
                            <p:childTnLst>
                              <p:par>
                                <p:cTn id="44" presetID="42"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Freeform: Shape 8">
            <a:extLst>
              <a:ext uri="{FF2B5EF4-FFF2-40B4-BE49-F238E27FC236}">
                <a16:creationId xmlns:a16="http://schemas.microsoft.com/office/drawing/2014/main" id="{8E4F8357-3B08-4B16-8B27-6578E0955D8C}"/>
              </a:ext>
            </a:extLst>
          </p:cNvPr>
          <p:cNvSpPr>
            <a:spLocks noChangeAspect="1"/>
          </p:cNvSpPr>
          <p:nvPr/>
        </p:nvSpPr>
        <p:spPr>
          <a:xfrm rot="5400000">
            <a:off x="4246074" y="3209602"/>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5C9AD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BF88DC1-8D86-4B3E-BED1-86CF034546F3}"/>
              </a:ext>
            </a:extLst>
          </p:cNvPr>
          <p:cNvSpPr>
            <a:spLocks noChangeAspect="1"/>
          </p:cNvSpPr>
          <p:nvPr/>
        </p:nvSpPr>
        <p:spPr>
          <a:xfrm rot="16200000">
            <a:off x="5363488"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44546B"/>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D619FD0-7B78-43F9-91F4-968D5285F019}"/>
              </a:ext>
            </a:extLst>
          </p:cNvPr>
          <p:cNvSpPr>
            <a:spLocks noChangeAspect="1"/>
          </p:cNvSpPr>
          <p:nvPr/>
        </p:nvSpPr>
        <p:spPr>
          <a:xfrm rot="5400000">
            <a:off x="6480902" y="3212518"/>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7A7A7A"/>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287B16A-5526-470C-8BDC-92572E7E7250}"/>
              </a:ext>
            </a:extLst>
          </p:cNvPr>
          <p:cNvSpPr>
            <a:spLocks noChangeAspect="1"/>
          </p:cNvSpPr>
          <p:nvPr/>
        </p:nvSpPr>
        <p:spPr>
          <a:xfrm rot="16200000">
            <a:off x="7598316" y="2518267"/>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939393"/>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BE21638-8007-4331-BDA5-4AA8F2E59B1A}"/>
              </a:ext>
            </a:extLst>
          </p:cNvPr>
          <p:cNvSpPr>
            <a:spLocks noChangeAspect="1"/>
          </p:cNvSpPr>
          <p:nvPr/>
        </p:nvSpPr>
        <p:spPr>
          <a:xfrm rot="16200000">
            <a:off x="3122049"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FE4A1E"/>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F476207-7F54-4E52-9B2B-F33CB638037C}"/>
              </a:ext>
            </a:extLst>
          </p:cNvPr>
          <p:cNvSpPr/>
          <p:nvPr/>
        </p:nvSpPr>
        <p:spPr>
          <a:xfrm>
            <a:off x="2774922" y="3556727"/>
            <a:ext cx="271090" cy="214887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D377664B-49A9-4748-AAF1-591DFA851377}"/>
              </a:ext>
            </a:extLst>
          </p:cNvPr>
          <p:cNvSpPr>
            <a:spLocks noChangeAspect="1"/>
          </p:cNvSpPr>
          <p:nvPr/>
        </p:nvSpPr>
        <p:spPr>
          <a:xfrm rot="5400000">
            <a:off x="8715730" y="3200851"/>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BFBFBF"/>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40F33CBC-EB2D-4D3F-8EBC-226383088C9C}"/>
              </a:ext>
            </a:extLst>
          </p:cNvPr>
          <p:cNvSpPr/>
          <p:nvPr/>
        </p:nvSpPr>
        <p:spPr>
          <a:xfrm>
            <a:off x="9486018" y="1407854"/>
            <a:ext cx="271090" cy="214887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A6A1F787-2E7A-44C9-871F-107011A237F3}"/>
              </a:ext>
            </a:extLst>
          </p:cNvPr>
          <p:cNvSpPr>
            <a:spLocks noChangeAspect="1"/>
          </p:cNvSpPr>
          <p:nvPr/>
        </p:nvSpPr>
        <p:spPr>
          <a:xfrm>
            <a:off x="3022869"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1C26F7D-8FB8-4266-B354-A9BD0301341E}"/>
              </a:ext>
            </a:extLst>
          </p:cNvPr>
          <p:cNvSpPr>
            <a:spLocks noChangeAspect="1"/>
          </p:cNvSpPr>
          <p:nvPr/>
        </p:nvSpPr>
        <p:spPr>
          <a:xfrm>
            <a:off x="4138631"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C68F92FD-3F90-4AD0-9022-B76B6B440298}"/>
              </a:ext>
            </a:extLst>
          </p:cNvPr>
          <p:cNvSpPr>
            <a:spLocks noChangeAspect="1"/>
          </p:cNvSpPr>
          <p:nvPr/>
        </p:nvSpPr>
        <p:spPr>
          <a:xfrm>
            <a:off x="527500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BAFF17D7-1CA7-4C3F-B777-522745898C93}"/>
              </a:ext>
            </a:extLst>
          </p:cNvPr>
          <p:cNvSpPr>
            <a:spLocks noChangeAspect="1"/>
          </p:cNvSpPr>
          <p:nvPr/>
        </p:nvSpPr>
        <p:spPr>
          <a:xfrm>
            <a:off x="6371028"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6EF1C9A0-C5E4-4741-AD98-000D6C62C251}"/>
              </a:ext>
            </a:extLst>
          </p:cNvPr>
          <p:cNvSpPr>
            <a:spLocks noChangeAspect="1"/>
          </p:cNvSpPr>
          <p:nvPr/>
        </p:nvSpPr>
        <p:spPr>
          <a:xfrm>
            <a:off x="750769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4FEFE95F-4BA6-439E-89CF-760C57433EFF}"/>
              </a:ext>
            </a:extLst>
          </p:cNvPr>
          <p:cNvSpPr>
            <a:spLocks noChangeAspect="1"/>
          </p:cNvSpPr>
          <p:nvPr/>
        </p:nvSpPr>
        <p:spPr>
          <a:xfrm>
            <a:off x="8627247" y="3113729"/>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818158D-857B-4FEB-975C-9C675BDFD23E}"/>
              </a:ext>
            </a:extLst>
          </p:cNvPr>
          <p:cNvSpPr>
            <a:spLocks noChangeAspect="1"/>
          </p:cNvSpPr>
          <p:nvPr/>
        </p:nvSpPr>
        <p:spPr>
          <a:xfrm>
            <a:off x="2612930" y="5599600"/>
            <a:ext cx="595072" cy="595073"/>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4">
            <a:extLst>
              <a:ext uri="{FF2B5EF4-FFF2-40B4-BE49-F238E27FC236}">
                <a16:creationId xmlns:a16="http://schemas.microsoft.com/office/drawing/2014/main" id="{E7DFE19D-80C3-47D9-99E8-B7D37A44C811}"/>
              </a:ext>
            </a:extLst>
          </p:cNvPr>
          <p:cNvSpPr>
            <a:spLocks noChangeAspect="1" noChangeArrowheads="1"/>
          </p:cNvSpPr>
          <p:nvPr/>
        </p:nvSpPr>
        <p:spPr bwMode="auto">
          <a:xfrm>
            <a:off x="2761698" y="5791308"/>
            <a:ext cx="297536" cy="185422"/>
          </a:xfrm>
          <a:custGeom>
            <a:avLst/>
            <a:gdLst>
              <a:gd name="T0" fmla="*/ 155 w 306"/>
              <a:gd name="T1" fmla="*/ 0 h 190"/>
              <a:gd name="T2" fmla="*/ 0 w 306"/>
              <a:gd name="T3" fmla="*/ 155 h 190"/>
              <a:gd name="T4" fmla="*/ 39 w 306"/>
              <a:gd name="T5" fmla="*/ 189 h 190"/>
              <a:gd name="T6" fmla="*/ 155 w 306"/>
              <a:gd name="T7" fmla="*/ 73 h 190"/>
              <a:gd name="T8" fmla="*/ 271 w 306"/>
              <a:gd name="T9" fmla="*/ 189 h 190"/>
              <a:gd name="T10" fmla="*/ 305 w 306"/>
              <a:gd name="T11" fmla="*/ 155 h 190"/>
              <a:gd name="T12" fmla="*/ 155 w 306"/>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06" h="190">
                <a:moveTo>
                  <a:pt x="155" y="0"/>
                </a:moveTo>
                <a:lnTo>
                  <a:pt x="0" y="155"/>
                </a:lnTo>
                <a:lnTo>
                  <a:pt x="39" y="189"/>
                </a:lnTo>
                <a:lnTo>
                  <a:pt x="155" y="73"/>
                </a:lnTo>
                <a:lnTo>
                  <a:pt x="271" y="189"/>
                </a:lnTo>
                <a:lnTo>
                  <a:pt x="305" y="155"/>
                </a:lnTo>
                <a:lnTo>
                  <a:pt x="155" y="0"/>
                </a:lnTo>
              </a:path>
            </a:pathLst>
          </a:custGeom>
          <a:solidFill>
            <a:schemeClr val="bg1"/>
          </a:solidFill>
          <a:ln>
            <a:noFill/>
          </a:ln>
          <a:effectLst/>
        </p:spPr>
        <p:txBody>
          <a:bodyPr wrap="none" anchor="ctr"/>
          <a:lstStyle/>
          <a:p>
            <a:endParaRPr lang="en-US"/>
          </a:p>
        </p:txBody>
      </p:sp>
      <p:sp>
        <p:nvSpPr>
          <p:cNvPr id="24" name="Freeform 6">
            <a:extLst>
              <a:ext uri="{FF2B5EF4-FFF2-40B4-BE49-F238E27FC236}">
                <a16:creationId xmlns:a16="http://schemas.microsoft.com/office/drawing/2014/main" id="{EA105D2D-CBC5-4909-89D1-3FE323221AF2}"/>
              </a:ext>
            </a:extLst>
          </p:cNvPr>
          <p:cNvSpPr>
            <a:spLocks noChangeAspect="1" noChangeArrowheads="1"/>
          </p:cNvSpPr>
          <p:nvPr/>
        </p:nvSpPr>
        <p:spPr bwMode="auto">
          <a:xfrm>
            <a:off x="3293359" y="3399208"/>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25" name="Freeform 10">
            <a:extLst>
              <a:ext uri="{FF2B5EF4-FFF2-40B4-BE49-F238E27FC236}">
                <a16:creationId xmlns:a16="http://schemas.microsoft.com/office/drawing/2014/main" id="{79EEE8BB-4CEA-41FD-82E9-EB062279210B}"/>
              </a:ext>
            </a:extLst>
          </p:cNvPr>
          <p:cNvSpPr>
            <a:spLocks noChangeAspect="1" noChangeArrowheads="1"/>
          </p:cNvSpPr>
          <p:nvPr/>
        </p:nvSpPr>
        <p:spPr bwMode="auto">
          <a:xfrm>
            <a:off x="6629483" y="3401153"/>
            <a:ext cx="363253" cy="357044"/>
          </a:xfrm>
          <a:custGeom>
            <a:avLst/>
            <a:gdLst>
              <a:gd name="T0" fmla="*/ 229 w 514"/>
              <a:gd name="T1" fmla="*/ 381 h 509"/>
              <a:gd name="T2" fmla="*/ 283 w 514"/>
              <a:gd name="T3" fmla="*/ 381 h 509"/>
              <a:gd name="T4" fmla="*/ 283 w 514"/>
              <a:gd name="T5" fmla="*/ 230 h 509"/>
              <a:gd name="T6" fmla="*/ 229 w 514"/>
              <a:gd name="T7" fmla="*/ 230 h 509"/>
              <a:gd name="T8" fmla="*/ 229 w 514"/>
              <a:gd name="T9" fmla="*/ 381 h 509"/>
              <a:gd name="T10" fmla="*/ 259 w 514"/>
              <a:gd name="T11" fmla="*/ 0 h 509"/>
              <a:gd name="T12" fmla="*/ 0 w 514"/>
              <a:gd name="T13" fmla="*/ 254 h 509"/>
              <a:gd name="T14" fmla="*/ 259 w 514"/>
              <a:gd name="T15" fmla="*/ 508 h 509"/>
              <a:gd name="T16" fmla="*/ 513 w 514"/>
              <a:gd name="T17" fmla="*/ 254 h 509"/>
              <a:gd name="T18" fmla="*/ 259 w 514"/>
              <a:gd name="T19" fmla="*/ 0 h 509"/>
              <a:gd name="T20" fmla="*/ 259 w 514"/>
              <a:gd name="T21" fmla="*/ 459 h 509"/>
              <a:gd name="T22" fmla="*/ 54 w 514"/>
              <a:gd name="T23" fmla="*/ 254 h 509"/>
              <a:gd name="T24" fmla="*/ 259 w 514"/>
              <a:gd name="T25" fmla="*/ 49 h 509"/>
              <a:gd name="T26" fmla="*/ 459 w 514"/>
              <a:gd name="T27" fmla="*/ 254 h 509"/>
              <a:gd name="T28" fmla="*/ 259 w 514"/>
              <a:gd name="T29" fmla="*/ 459 h 509"/>
              <a:gd name="T30" fmla="*/ 229 w 514"/>
              <a:gd name="T31" fmla="*/ 176 h 509"/>
              <a:gd name="T32" fmla="*/ 283 w 514"/>
              <a:gd name="T33" fmla="*/ 176 h 509"/>
              <a:gd name="T34" fmla="*/ 283 w 514"/>
              <a:gd name="T35" fmla="*/ 127 h 509"/>
              <a:gd name="T36" fmla="*/ 229 w 514"/>
              <a:gd name="T37" fmla="*/ 127 h 509"/>
              <a:gd name="T38" fmla="*/ 229 w 514"/>
              <a:gd name="T39" fmla="*/ 176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509">
                <a:moveTo>
                  <a:pt x="229" y="381"/>
                </a:moveTo>
                <a:lnTo>
                  <a:pt x="283" y="381"/>
                </a:lnTo>
                <a:lnTo>
                  <a:pt x="283" y="230"/>
                </a:lnTo>
                <a:lnTo>
                  <a:pt x="229" y="230"/>
                </a:lnTo>
                <a:lnTo>
                  <a:pt x="229" y="381"/>
                </a:lnTo>
                <a:close/>
                <a:moveTo>
                  <a:pt x="259" y="0"/>
                </a:moveTo>
                <a:cubicBezTo>
                  <a:pt x="117" y="0"/>
                  <a:pt x="0" y="112"/>
                  <a:pt x="0" y="254"/>
                </a:cubicBezTo>
                <a:cubicBezTo>
                  <a:pt x="0" y="396"/>
                  <a:pt x="120" y="508"/>
                  <a:pt x="259" y="508"/>
                </a:cubicBezTo>
                <a:cubicBezTo>
                  <a:pt x="398" y="508"/>
                  <a:pt x="513" y="396"/>
                  <a:pt x="513" y="254"/>
                </a:cubicBezTo>
                <a:cubicBezTo>
                  <a:pt x="513" y="112"/>
                  <a:pt x="396" y="0"/>
                  <a:pt x="259" y="0"/>
                </a:cubicBezTo>
                <a:close/>
                <a:moveTo>
                  <a:pt x="259" y="459"/>
                </a:moveTo>
                <a:cubicBezTo>
                  <a:pt x="146" y="459"/>
                  <a:pt x="54" y="366"/>
                  <a:pt x="54" y="254"/>
                </a:cubicBezTo>
                <a:cubicBezTo>
                  <a:pt x="54" y="142"/>
                  <a:pt x="146" y="49"/>
                  <a:pt x="259" y="49"/>
                </a:cubicBezTo>
                <a:cubicBezTo>
                  <a:pt x="371" y="49"/>
                  <a:pt x="459" y="142"/>
                  <a:pt x="459" y="254"/>
                </a:cubicBezTo>
                <a:cubicBezTo>
                  <a:pt x="459" y="366"/>
                  <a:pt x="371" y="459"/>
                  <a:pt x="259" y="459"/>
                </a:cubicBezTo>
                <a:close/>
                <a:moveTo>
                  <a:pt x="229" y="176"/>
                </a:moveTo>
                <a:lnTo>
                  <a:pt x="283" y="176"/>
                </a:lnTo>
                <a:lnTo>
                  <a:pt x="283" y="127"/>
                </a:lnTo>
                <a:lnTo>
                  <a:pt x="229" y="127"/>
                </a:lnTo>
                <a:lnTo>
                  <a:pt x="229" y="176"/>
                </a:lnTo>
                <a:close/>
              </a:path>
            </a:pathLst>
          </a:custGeom>
          <a:solidFill>
            <a:schemeClr val="bg1"/>
          </a:solidFill>
          <a:ln>
            <a:noFill/>
          </a:ln>
          <a:effectLst/>
        </p:spPr>
        <p:txBody>
          <a:bodyPr wrap="none" anchor="ctr"/>
          <a:lstStyle/>
          <a:p>
            <a:endParaRPr lang="en-US"/>
          </a:p>
        </p:txBody>
      </p:sp>
      <p:sp>
        <p:nvSpPr>
          <p:cNvPr id="26" name="Freeform 17">
            <a:extLst>
              <a:ext uri="{FF2B5EF4-FFF2-40B4-BE49-F238E27FC236}">
                <a16:creationId xmlns:a16="http://schemas.microsoft.com/office/drawing/2014/main" id="{19E00FD5-71FB-4258-A829-F94A4A9DF5B0}"/>
              </a:ext>
            </a:extLst>
          </p:cNvPr>
          <p:cNvSpPr>
            <a:spLocks noChangeAspect="1" noChangeArrowheads="1"/>
          </p:cNvSpPr>
          <p:nvPr/>
        </p:nvSpPr>
        <p:spPr bwMode="auto">
          <a:xfrm>
            <a:off x="7770518" y="3379374"/>
            <a:ext cx="317372" cy="317371"/>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p>
        </p:txBody>
      </p:sp>
      <p:sp>
        <p:nvSpPr>
          <p:cNvPr id="27" name="Freeform 18">
            <a:extLst>
              <a:ext uri="{FF2B5EF4-FFF2-40B4-BE49-F238E27FC236}">
                <a16:creationId xmlns:a16="http://schemas.microsoft.com/office/drawing/2014/main" id="{D0B5BA71-B9BD-45E2-808F-FD215E25F0AC}"/>
              </a:ext>
            </a:extLst>
          </p:cNvPr>
          <p:cNvSpPr>
            <a:spLocks noChangeAspect="1" noChangeArrowheads="1"/>
          </p:cNvSpPr>
          <p:nvPr/>
        </p:nvSpPr>
        <p:spPr bwMode="auto">
          <a:xfrm>
            <a:off x="4438986" y="3383380"/>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p>
        </p:txBody>
      </p:sp>
      <p:sp>
        <p:nvSpPr>
          <p:cNvPr id="28" name="Freeform 13">
            <a:extLst>
              <a:ext uri="{FF2B5EF4-FFF2-40B4-BE49-F238E27FC236}">
                <a16:creationId xmlns:a16="http://schemas.microsoft.com/office/drawing/2014/main" id="{A0B13072-6ABF-4C9C-8EB8-4DE6A29638DD}"/>
              </a:ext>
            </a:extLst>
          </p:cNvPr>
          <p:cNvSpPr>
            <a:spLocks noChangeAspect="1" noChangeArrowheads="1"/>
          </p:cNvSpPr>
          <p:nvPr/>
        </p:nvSpPr>
        <p:spPr bwMode="auto">
          <a:xfrm>
            <a:off x="5541410" y="3372967"/>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p>
        </p:txBody>
      </p:sp>
      <p:sp>
        <p:nvSpPr>
          <p:cNvPr id="29" name="Freeform 6">
            <a:extLst>
              <a:ext uri="{FF2B5EF4-FFF2-40B4-BE49-F238E27FC236}">
                <a16:creationId xmlns:a16="http://schemas.microsoft.com/office/drawing/2014/main" id="{F9299026-36A3-4FDB-9CDD-6A14ECCF1B97}"/>
              </a:ext>
            </a:extLst>
          </p:cNvPr>
          <p:cNvSpPr>
            <a:spLocks noChangeAspect="1" noChangeArrowheads="1"/>
          </p:cNvSpPr>
          <p:nvPr/>
        </p:nvSpPr>
        <p:spPr bwMode="auto">
          <a:xfrm>
            <a:off x="8920408" y="3352104"/>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p>
        </p:txBody>
      </p:sp>
      <p:grpSp>
        <p:nvGrpSpPr>
          <p:cNvPr id="35" name="Group 34">
            <a:extLst>
              <a:ext uri="{FF2B5EF4-FFF2-40B4-BE49-F238E27FC236}">
                <a16:creationId xmlns:a16="http://schemas.microsoft.com/office/drawing/2014/main" id="{8DC897BE-35DF-4D75-8E8B-A3D5EE744A33}"/>
              </a:ext>
            </a:extLst>
          </p:cNvPr>
          <p:cNvGrpSpPr/>
          <p:nvPr/>
        </p:nvGrpSpPr>
        <p:grpSpPr>
          <a:xfrm>
            <a:off x="2434118" y="1733364"/>
            <a:ext cx="2100452" cy="1203712"/>
            <a:chOff x="2514599" y="1676400"/>
            <a:chExt cx="1936557" cy="1109788"/>
          </a:xfrm>
        </p:grpSpPr>
        <p:cxnSp>
          <p:nvCxnSpPr>
            <p:cNvPr id="31" name="Straight Connector 30">
              <a:extLst>
                <a:ext uri="{FF2B5EF4-FFF2-40B4-BE49-F238E27FC236}">
                  <a16:creationId xmlns:a16="http://schemas.microsoft.com/office/drawing/2014/main" id="{0F4D8DB6-1659-436D-BBF7-EEE8C8151519}"/>
                </a:ext>
              </a:extLst>
            </p:cNvPr>
            <p:cNvCxnSpPr>
              <a:cxnSpLocks/>
            </p:cNvCxnSpPr>
            <p:nvPr/>
          </p:nvCxnSpPr>
          <p:spPr>
            <a:xfrm>
              <a:off x="3968496" y="1688908"/>
              <a:ext cx="482660" cy="1097280"/>
            </a:xfrm>
            <a:prstGeom prst="line">
              <a:avLst/>
            </a:prstGeom>
            <a:ln w="12700">
              <a:solidFill>
                <a:srgbClr val="5C9AD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F7106F7-E966-45CF-81A2-E7EB747702DF}"/>
                </a:ext>
              </a:extLst>
            </p:cNvPr>
            <p:cNvCxnSpPr>
              <a:cxnSpLocks/>
            </p:cNvCxnSpPr>
            <p:nvPr/>
          </p:nvCxnSpPr>
          <p:spPr>
            <a:xfrm>
              <a:off x="2514599" y="1676400"/>
              <a:ext cx="1463040" cy="12508"/>
            </a:xfrm>
            <a:prstGeom prst="line">
              <a:avLst/>
            </a:prstGeom>
            <a:ln w="12700">
              <a:solidFill>
                <a:srgbClr val="5C9AD3"/>
              </a:solidFill>
              <a:headEnd type="ova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48209A51-E5A6-4A66-92B6-A80390E57CE5}"/>
              </a:ext>
            </a:extLst>
          </p:cNvPr>
          <p:cNvGrpSpPr/>
          <p:nvPr/>
        </p:nvGrpSpPr>
        <p:grpSpPr>
          <a:xfrm>
            <a:off x="4710657" y="1735136"/>
            <a:ext cx="2100452" cy="1203712"/>
            <a:chOff x="2514599" y="1676400"/>
            <a:chExt cx="1936557" cy="1109788"/>
          </a:xfrm>
        </p:grpSpPr>
        <p:cxnSp>
          <p:nvCxnSpPr>
            <p:cNvPr id="37" name="Straight Connector 36">
              <a:extLst>
                <a:ext uri="{FF2B5EF4-FFF2-40B4-BE49-F238E27FC236}">
                  <a16:creationId xmlns:a16="http://schemas.microsoft.com/office/drawing/2014/main" id="{E5123B9D-785A-4AD5-BB29-A8057414AFAB}"/>
                </a:ext>
              </a:extLst>
            </p:cNvPr>
            <p:cNvCxnSpPr>
              <a:cxnSpLocks/>
            </p:cNvCxnSpPr>
            <p:nvPr/>
          </p:nvCxnSpPr>
          <p:spPr>
            <a:xfrm>
              <a:off x="3968496" y="1688908"/>
              <a:ext cx="482660" cy="1097280"/>
            </a:xfrm>
            <a:prstGeom prst="line">
              <a:avLst/>
            </a:prstGeom>
            <a:ln w="12700">
              <a:solidFill>
                <a:srgbClr val="7A7A7A"/>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5D911BD-C365-4161-8345-7331966E4064}"/>
                </a:ext>
              </a:extLst>
            </p:cNvPr>
            <p:cNvCxnSpPr>
              <a:cxnSpLocks/>
            </p:cNvCxnSpPr>
            <p:nvPr/>
          </p:nvCxnSpPr>
          <p:spPr>
            <a:xfrm>
              <a:off x="2514599" y="1676400"/>
              <a:ext cx="1463040" cy="12508"/>
            </a:xfrm>
            <a:prstGeom prst="line">
              <a:avLst/>
            </a:prstGeom>
            <a:ln w="12700">
              <a:solidFill>
                <a:srgbClr val="7A7A7A"/>
              </a:solidFill>
              <a:headEnd type="ova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81E6A64D-8CA5-43CD-91A6-5405233AF06D}"/>
              </a:ext>
            </a:extLst>
          </p:cNvPr>
          <p:cNvGrpSpPr/>
          <p:nvPr/>
        </p:nvGrpSpPr>
        <p:grpSpPr>
          <a:xfrm>
            <a:off x="6973100" y="1728628"/>
            <a:ext cx="2100452" cy="1203712"/>
            <a:chOff x="2514599" y="1676400"/>
            <a:chExt cx="1936557" cy="1109788"/>
          </a:xfrm>
        </p:grpSpPr>
        <p:cxnSp>
          <p:nvCxnSpPr>
            <p:cNvPr id="40" name="Straight Connector 39">
              <a:extLst>
                <a:ext uri="{FF2B5EF4-FFF2-40B4-BE49-F238E27FC236}">
                  <a16:creationId xmlns:a16="http://schemas.microsoft.com/office/drawing/2014/main" id="{B5B3DF0A-9D09-45A9-94B5-3258FB9C9893}"/>
                </a:ext>
              </a:extLst>
            </p:cNvPr>
            <p:cNvCxnSpPr>
              <a:cxnSpLocks/>
            </p:cNvCxnSpPr>
            <p:nvPr/>
          </p:nvCxnSpPr>
          <p:spPr>
            <a:xfrm>
              <a:off x="3968496" y="1688908"/>
              <a:ext cx="482660" cy="1097280"/>
            </a:xfrm>
            <a:prstGeom prst="line">
              <a:avLst/>
            </a:prstGeom>
            <a:ln w="12700">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05E7458-124A-43B0-80C2-EAFA99178077}"/>
                </a:ext>
              </a:extLst>
            </p:cNvPr>
            <p:cNvCxnSpPr>
              <a:cxnSpLocks/>
            </p:cNvCxnSpPr>
            <p:nvPr/>
          </p:nvCxnSpPr>
          <p:spPr>
            <a:xfrm>
              <a:off x="2514599" y="1676400"/>
              <a:ext cx="1463040" cy="12508"/>
            </a:xfrm>
            <a:prstGeom prst="line">
              <a:avLst/>
            </a:prstGeom>
            <a:ln w="12700">
              <a:solidFill>
                <a:srgbClr val="BFBFBF"/>
              </a:solidFill>
              <a:headEnd type="ova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EF6BD929-14F3-4A99-AAF8-BAF827F9C8A7}"/>
              </a:ext>
            </a:extLst>
          </p:cNvPr>
          <p:cNvGrpSpPr/>
          <p:nvPr/>
        </p:nvGrpSpPr>
        <p:grpSpPr>
          <a:xfrm rot="10800000">
            <a:off x="3484343" y="4250979"/>
            <a:ext cx="2100452" cy="1203712"/>
            <a:chOff x="2514599" y="1676400"/>
            <a:chExt cx="1936557" cy="1109788"/>
          </a:xfrm>
        </p:grpSpPr>
        <p:cxnSp>
          <p:nvCxnSpPr>
            <p:cNvPr id="43" name="Straight Connector 42">
              <a:extLst>
                <a:ext uri="{FF2B5EF4-FFF2-40B4-BE49-F238E27FC236}">
                  <a16:creationId xmlns:a16="http://schemas.microsoft.com/office/drawing/2014/main" id="{0C8FE0A9-5636-4FD6-B5A2-991B5C989044}"/>
                </a:ext>
              </a:extLst>
            </p:cNvPr>
            <p:cNvCxnSpPr>
              <a:cxnSpLocks/>
            </p:cNvCxnSpPr>
            <p:nvPr/>
          </p:nvCxnSpPr>
          <p:spPr>
            <a:xfrm>
              <a:off x="3968496" y="1688908"/>
              <a:ext cx="482660" cy="1097280"/>
            </a:xfrm>
            <a:prstGeom prst="line">
              <a:avLst/>
            </a:prstGeom>
            <a:ln w="12700">
              <a:solidFill>
                <a:srgbClr val="FE4A1E"/>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CA8A63C-ECC4-49B3-B566-48020952B953}"/>
                </a:ext>
              </a:extLst>
            </p:cNvPr>
            <p:cNvCxnSpPr>
              <a:cxnSpLocks/>
            </p:cNvCxnSpPr>
            <p:nvPr/>
          </p:nvCxnSpPr>
          <p:spPr>
            <a:xfrm>
              <a:off x="2514599" y="1676400"/>
              <a:ext cx="1463040" cy="12508"/>
            </a:xfrm>
            <a:prstGeom prst="line">
              <a:avLst/>
            </a:prstGeom>
            <a:ln w="12700">
              <a:solidFill>
                <a:srgbClr val="FE4A1E"/>
              </a:solidFill>
              <a:headEnd type="ova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899943CD-B15E-41F6-839A-CB44D4267FED}"/>
              </a:ext>
            </a:extLst>
          </p:cNvPr>
          <p:cNvGrpSpPr/>
          <p:nvPr/>
        </p:nvGrpSpPr>
        <p:grpSpPr>
          <a:xfrm rot="10800000">
            <a:off x="5702058" y="4242228"/>
            <a:ext cx="2100452" cy="1203712"/>
            <a:chOff x="2514599" y="1676400"/>
            <a:chExt cx="1936557" cy="1109788"/>
          </a:xfrm>
        </p:grpSpPr>
        <p:cxnSp>
          <p:nvCxnSpPr>
            <p:cNvPr id="46" name="Straight Connector 45">
              <a:extLst>
                <a:ext uri="{FF2B5EF4-FFF2-40B4-BE49-F238E27FC236}">
                  <a16:creationId xmlns:a16="http://schemas.microsoft.com/office/drawing/2014/main" id="{EF170B27-88EA-4D00-A07E-A4E589EC30AA}"/>
                </a:ext>
              </a:extLst>
            </p:cNvPr>
            <p:cNvCxnSpPr>
              <a:cxnSpLocks/>
            </p:cNvCxnSpPr>
            <p:nvPr/>
          </p:nvCxnSpPr>
          <p:spPr>
            <a:xfrm>
              <a:off x="3968496" y="1688908"/>
              <a:ext cx="482660" cy="1097280"/>
            </a:xfrm>
            <a:prstGeom prst="line">
              <a:avLst/>
            </a:prstGeom>
            <a:ln w="12700">
              <a:solidFill>
                <a:srgbClr val="44546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46D8EC-8EF8-4F62-B2EB-332E7DB07824}"/>
                </a:ext>
              </a:extLst>
            </p:cNvPr>
            <p:cNvCxnSpPr>
              <a:cxnSpLocks/>
            </p:cNvCxnSpPr>
            <p:nvPr/>
          </p:nvCxnSpPr>
          <p:spPr>
            <a:xfrm>
              <a:off x="2514599" y="1676400"/>
              <a:ext cx="1463040" cy="12508"/>
            </a:xfrm>
            <a:prstGeom prst="line">
              <a:avLst/>
            </a:prstGeom>
            <a:ln w="12700">
              <a:solidFill>
                <a:srgbClr val="44546B"/>
              </a:solidFill>
              <a:headEnd type="ova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A58842B-2D8B-403F-88AB-54A4D0096F9D}"/>
              </a:ext>
            </a:extLst>
          </p:cNvPr>
          <p:cNvGrpSpPr/>
          <p:nvPr/>
        </p:nvGrpSpPr>
        <p:grpSpPr>
          <a:xfrm rot="10800000">
            <a:off x="7953998" y="4250980"/>
            <a:ext cx="2100452" cy="1203712"/>
            <a:chOff x="2514599" y="1676400"/>
            <a:chExt cx="1936557" cy="1109788"/>
          </a:xfrm>
        </p:grpSpPr>
        <p:cxnSp>
          <p:nvCxnSpPr>
            <p:cNvPr id="49" name="Straight Connector 48">
              <a:extLst>
                <a:ext uri="{FF2B5EF4-FFF2-40B4-BE49-F238E27FC236}">
                  <a16:creationId xmlns:a16="http://schemas.microsoft.com/office/drawing/2014/main" id="{DA4C97FC-1599-475C-A146-D3895C622BA7}"/>
                </a:ext>
              </a:extLst>
            </p:cNvPr>
            <p:cNvCxnSpPr>
              <a:cxnSpLocks/>
            </p:cNvCxnSpPr>
            <p:nvPr/>
          </p:nvCxnSpPr>
          <p:spPr>
            <a:xfrm>
              <a:off x="3968496" y="1688908"/>
              <a:ext cx="482660" cy="1097280"/>
            </a:xfrm>
            <a:prstGeom prst="line">
              <a:avLst/>
            </a:prstGeom>
            <a:ln w="12700">
              <a:solidFill>
                <a:srgbClr val="93939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DDFD929-BE16-40AA-A1FA-59315B33493E}"/>
                </a:ext>
              </a:extLst>
            </p:cNvPr>
            <p:cNvCxnSpPr>
              <a:cxnSpLocks/>
            </p:cNvCxnSpPr>
            <p:nvPr/>
          </p:nvCxnSpPr>
          <p:spPr>
            <a:xfrm>
              <a:off x="2514599" y="1676400"/>
              <a:ext cx="1463040" cy="12508"/>
            </a:xfrm>
            <a:prstGeom prst="line">
              <a:avLst/>
            </a:prstGeom>
            <a:ln w="12700">
              <a:solidFill>
                <a:srgbClr val="939393"/>
              </a:solidFill>
              <a:headEnd type="ova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id="{E789BC1B-5858-4749-8257-9896175C2FCD}"/>
              </a:ext>
            </a:extLst>
          </p:cNvPr>
          <p:cNvSpPr txBox="1"/>
          <p:nvPr/>
        </p:nvSpPr>
        <p:spPr>
          <a:xfrm>
            <a:off x="4519842" y="1415752"/>
            <a:ext cx="1827419" cy="1455475"/>
          </a:xfrm>
          <a:prstGeom prst="rect">
            <a:avLst/>
          </a:prstGeom>
          <a:noFill/>
        </p:spPr>
        <p:txBody>
          <a:bodyPr wrap="square" rtlCol="0">
            <a:spAutoFit/>
          </a:bodyPr>
          <a:lstStyle/>
          <a:p>
            <a:pPr algn="r" defTabSz="1219170">
              <a:spcBef>
                <a:spcPct val="20000"/>
              </a:spcBef>
              <a:defRPr/>
            </a:pPr>
            <a:r>
              <a:rPr lang="en-US" sz="1500" dirty="0">
                <a:solidFill>
                  <a:srgbClr val="7A7A7A"/>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2" name="TextBox 51">
            <a:extLst>
              <a:ext uri="{FF2B5EF4-FFF2-40B4-BE49-F238E27FC236}">
                <a16:creationId xmlns:a16="http://schemas.microsoft.com/office/drawing/2014/main" id="{0E6388FC-7CCD-4478-AD5C-83668E02FB0C}"/>
              </a:ext>
            </a:extLst>
          </p:cNvPr>
          <p:cNvSpPr txBox="1"/>
          <p:nvPr/>
        </p:nvSpPr>
        <p:spPr>
          <a:xfrm>
            <a:off x="6803992" y="1402202"/>
            <a:ext cx="1827419" cy="1434239"/>
          </a:xfrm>
          <a:prstGeom prst="rect">
            <a:avLst/>
          </a:prstGeom>
          <a:noFill/>
        </p:spPr>
        <p:txBody>
          <a:bodyPr wrap="square" rtlCol="0">
            <a:spAutoFit/>
          </a:bodyPr>
          <a:lstStyle/>
          <a:p>
            <a:pPr algn="r" defTabSz="1219170">
              <a:spcBef>
                <a:spcPct val="20000"/>
              </a:spcBef>
              <a:defRPr/>
            </a:pPr>
            <a:r>
              <a:rPr lang="en-US" sz="1500" dirty="0">
                <a:solidFill>
                  <a:srgbClr val="BFBFBF"/>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3" name="TextBox 52">
            <a:extLst>
              <a:ext uri="{FF2B5EF4-FFF2-40B4-BE49-F238E27FC236}">
                <a16:creationId xmlns:a16="http://schemas.microsoft.com/office/drawing/2014/main" id="{1416BF54-8390-41F8-8BD4-53F4B911558E}"/>
              </a:ext>
            </a:extLst>
          </p:cNvPr>
          <p:cNvSpPr txBox="1"/>
          <p:nvPr/>
        </p:nvSpPr>
        <p:spPr>
          <a:xfrm>
            <a:off x="2254625" y="1403308"/>
            <a:ext cx="1827419" cy="1434239"/>
          </a:xfrm>
          <a:prstGeom prst="rect">
            <a:avLst/>
          </a:prstGeom>
          <a:noFill/>
        </p:spPr>
        <p:txBody>
          <a:bodyPr wrap="square" rtlCol="0">
            <a:spAutoFit/>
          </a:bodyPr>
          <a:lstStyle/>
          <a:p>
            <a:pPr algn="r" defTabSz="1219170">
              <a:spcBef>
                <a:spcPct val="20000"/>
              </a:spcBef>
              <a:defRPr/>
            </a:pPr>
            <a:r>
              <a:rPr lang="en-US" sz="1500" dirty="0">
                <a:solidFill>
                  <a:srgbClr val="5C9AD3"/>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1B071CCB-7775-4444-ADAF-6C7CAF636AFF}"/>
              </a:ext>
            </a:extLst>
          </p:cNvPr>
          <p:cNvSpPr txBox="1"/>
          <p:nvPr/>
        </p:nvSpPr>
        <p:spPr>
          <a:xfrm>
            <a:off x="3958357" y="5097064"/>
            <a:ext cx="1827419" cy="1434239"/>
          </a:xfrm>
          <a:prstGeom prst="rect">
            <a:avLst/>
          </a:prstGeom>
          <a:noFill/>
        </p:spPr>
        <p:txBody>
          <a:bodyPr wrap="square" rtlCol="0">
            <a:spAutoFit/>
          </a:bodyPr>
          <a:lstStyle/>
          <a:p>
            <a:pPr defTabSz="1219170">
              <a:spcBef>
                <a:spcPct val="20000"/>
              </a:spcBef>
              <a:defRPr/>
            </a:pPr>
            <a:r>
              <a:rPr lang="en-US" sz="15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C17CA875-0A1B-4A9D-A244-486894CB24FC}"/>
              </a:ext>
            </a:extLst>
          </p:cNvPr>
          <p:cNvSpPr txBox="1"/>
          <p:nvPr/>
        </p:nvSpPr>
        <p:spPr>
          <a:xfrm>
            <a:off x="6178064" y="5097064"/>
            <a:ext cx="1827419" cy="1434239"/>
          </a:xfrm>
          <a:prstGeom prst="rect">
            <a:avLst/>
          </a:prstGeom>
          <a:noFill/>
        </p:spPr>
        <p:txBody>
          <a:bodyPr wrap="square" rtlCol="0">
            <a:spAutoFit/>
          </a:bodyPr>
          <a:lstStyle/>
          <a:p>
            <a:pPr defTabSz="1219170">
              <a:spcBef>
                <a:spcPct val="20000"/>
              </a:spcBef>
              <a:defRPr/>
            </a:pPr>
            <a:r>
              <a:rPr lang="en-US" sz="15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997DC72B-D4C6-4EFC-A216-3CF8EF0CECC4}"/>
              </a:ext>
            </a:extLst>
          </p:cNvPr>
          <p:cNvSpPr txBox="1"/>
          <p:nvPr/>
        </p:nvSpPr>
        <p:spPr>
          <a:xfrm>
            <a:off x="8463867" y="5098069"/>
            <a:ext cx="1827419" cy="1434239"/>
          </a:xfrm>
          <a:prstGeom prst="rect">
            <a:avLst/>
          </a:prstGeom>
          <a:noFill/>
        </p:spPr>
        <p:txBody>
          <a:bodyPr wrap="square" rtlCol="0">
            <a:spAutoFit/>
          </a:bodyPr>
          <a:lstStyle/>
          <a:p>
            <a:pPr defTabSz="1219170">
              <a:spcBef>
                <a:spcPct val="20000"/>
              </a:spcBef>
              <a:defRPr/>
            </a:pPr>
            <a:r>
              <a:rPr lang="en-US" sz="1500" dirty="0">
                <a:solidFill>
                  <a:srgbClr val="93939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74469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anim calcmode="lin" valueType="num">
                                      <p:cBhvr>
                                        <p:cTn id="12" dur="1000" fill="hold"/>
                                        <p:tgtEl>
                                          <p:spTgt spid="22"/>
                                        </p:tgtEl>
                                        <p:attrNameLst>
                                          <p:attrName>ppt_x</p:attrName>
                                        </p:attrNameLst>
                                      </p:cBhvr>
                                      <p:tavLst>
                                        <p:tav tm="0">
                                          <p:val>
                                            <p:strVal val="#ppt_x"/>
                                          </p:val>
                                        </p:tav>
                                        <p:tav tm="100000">
                                          <p:val>
                                            <p:strVal val="#ppt_x"/>
                                          </p:val>
                                        </p:tav>
                                      </p:tavLst>
                                    </p:anim>
                                    <p:anim calcmode="lin" valueType="num">
                                      <p:cBhvr>
                                        <p:cTn id="13" dur="1000" fill="hold"/>
                                        <p:tgtEl>
                                          <p:spTgt spid="2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anim calcmode="lin" valueType="num">
                                      <p:cBhvr>
                                        <p:cTn id="17" dur="1000" fill="hold"/>
                                        <p:tgtEl>
                                          <p:spTgt spid="23"/>
                                        </p:tgtEl>
                                        <p:attrNameLst>
                                          <p:attrName>ppt_x</p:attrName>
                                        </p:attrNameLst>
                                      </p:cBhvr>
                                      <p:tavLst>
                                        <p:tav tm="0">
                                          <p:val>
                                            <p:strVal val="#ppt_x"/>
                                          </p:val>
                                        </p:tav>
                                        <p:tav tm="100000">
                                          <p:val>
                                            <p:strVal val="#ppt_x"/>
                                          </p:val>
                                        </p:tav>
                                      </p:tavLst>
                                    </p:anim>
                                    <p:anim calcmode="lin" valueType="num">
                                      <p:cBhvr>
                                        <p:cTn id="18" dur="1000" fill="hold"/>
                                        <p:tgtEl>
                                          <p:spTgt spid="23"/>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1000" fill="hold"/>
                                        <p:tgtEl>
                                          <p:spTgt spid="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1000"/>
                                        <p:tgtEl>
                                          <p:spTgt spid="13"/>
                                        </p:tgtEl>
                                      </p:cBhvr>
                                    </p:animEffect>
                                    <p:anim calcmode="lin" valueType="num">
                                      <p:cBhvr>
                                        <p:cTn id="52" dur="1000" fill="hold"/>
                                        <p:tgtEl>
                                          <p:spTgt spid="13"/>
                                        </p:tgtEl>
                                        <p:attrNameLst>
                                          <p:attrName>ppt_x</p:attrName>
                                        </p:attrNameLst>
                                      </p:cBhvr>
                                      <p:tavLst>
                                        <p:tav tm="0">
                                          <p:val>
                                            <p:strVal val="#ppt_x"/>
                                          </p:val>
                                        </p:tav>
                                        <p:tav tm="100000">
                                          <p:val>
                                            <p:strVal val="#ppt_x"/>
                                          </p:val>
                                        </p:tav>
                                      </p:tavLst>
                                    </p:anim>
                                    <p:anim calcmode="lin" valueType="num">
                                      <p:cBhvr>
                                        <p:cTn id="53" dur="1000" fill="hold"/>
                                        <p:tgtEl>
                                          <p:spTgt spid="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1000"/>
                                        <p:tgtEl>
                                          <p:spTgt spid="15"/>
                                        </p:tgtEl>
                                      </p:cBhvr>
                                    </p:animEffect>
                                    <p:anim calcmode="lin" valueType="num">
                                      <p:cBhvr>
                                        <p:cTn id="57" dur="1000" fill="hold"/>
                                        <p:tgtEl>
                                          <p:spTgt spid="15"/>
                                        </p:tgtEl>
                                        <p:attrNameLst>
                                          <p:attrName>ppt_x</p:attrName>
                                        </p:attrNameLst>
                                      </p:cBhvr>
                                      <p:tavLst>
                                        <p:tav tm="0">
                                          <p:val>
                                            <p:strVal val="#ppt_x"/>
                                          </p:val>
                                        </p:tav>
                                        <p:tav tm="100000">
                                          <p:val>
                                            <p:strVal val="#ppt_x"/>
                                          </p:val>
                                        </p:tav>
                                      </p:tavLst>
                                    </p:anim>
                                    <p:anim calcmode="lin" valueType="num">
                                      <p:cBhvr>
                                        <p:cTn id="58" dur="1000" fill="hold"/>
                                        <p:tgtEl>
                                          <p:spTgt spid="15"/>
                                        </p:tgtEl>
                                        <p:attrNameLst>
                                          <p:attrName>ppt_y</p:attrName>
                                        </p:attrNameLst>
                                      </p:cBhvr>
                                      <p:tavLst>
                                        <p:tav tm="0">
                                          <p:val>
                                            <p:strVal val="#ppt_y+.1"/>
                                          </p:val>
                                        </p:tav>
                                        <p:tav tm="100000">
                                          <p:val>
                                            <p:strVal val="#ppt_y"/>
                                          </p:val>
                                        </p:tav>
                                      </p:tavLst>
                                    </p:anim>
                                  </p:childTnLst>
                                </p:cTn>
                              </p:par>
                            </p:childTnLst>
                          </p:cTn>
                        </p:par>
                        <p:par>
                          <p:cTn id="59" fill="hold">
                            <p:stCondLst>
                              <p:cond delay="1500"/>
                            </p:stCondLst>
                            <p:childTnLst>
                              <p:par>
                                <p:cTn id="60" presetID="53" presetClass="entr" presetSubtype="16"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500" fill="hold"/>
                                        <p:tgtEl>
                                          <p:spTgt spid="24"/>
                                        </p:tgtEl>
                                        <p:attrNameLst>
                                          <p:attrName>ppt_w</p:attrName>
                                        </p:attrNameLst>
                                      </p:cBhvr>
                                      <p:tavLst>
                                        <p:tav tm="0">
                                          <p:val>
                                            <p:fltVal val="0"/>
                                          </p:val>
                                        </p:tav>
                                        <p:tav tm="100000">
                                          <p:val>
                                            <p:strVal val="#ppt_w"/>
                                          </p:val>
                                        </p:tav>
                                      </p:tavLst>
                                    </p:anim>
                                    <p:anim calcmode="lin" valueType="num">
                                      <p:cBhvr>
                                        <p:cTn id="68" dur="500" fill="hold"/>
                                        <p:tgtEl>
                                          <p:spTgt spid="24"/>
                                        </p:tgtEl>
                                        <p:attrNameLst>
                                          <p:attrName>ppt_h</p:attrName>
                                        </p:attrNameLst>
                                      </p:cBhvr>
                                      <p:tavLst>
                                        <p:tav tm="0">
                                          <p:val>
                                            <p:fltVal val="0"/>
                                          </p:val>
                                        </p:tav>
                                        <p:tav tm="100000">
                                          <p:val>
                                            <p:strVal val="#ppt_h"/>
                                          </p:val>
                                        </p:tav>
                                      </p:tavLst>
                                    </p:anim>
                                    <p:animEffect transition="in" filter="fade">
                                      <p:cBhvr>
                                        <p:cTn id="69" dur="500"/>
                                        <p:tgtEl>
                                          <p:spTgt spid="24"/>
                                        </p:tgtEl>
                                      </p:cBhvr>
                                    </p:animEffect>
                                  </p:childTnLst>
                                </p:cTn>
                              </p:par>
                            </p:childTnLst>
                          </p:cTn>
                        </p:par>
                        <p:par>
                          <p:cTn id="70" fill="hold">
                            <p:stCondLst>
                              <p:cond delay="2000"/>
                            </p:stCondLst>
                            <p:childTnLst>
                              <p:par>
                                <p:cTn id="71" presetID="22" presetClass="entr" presetSubtype="8" fill="hold" nodeType="after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wipe(left)">
                                      <p:cBhvr>
                                        <p:cTn id="73" dur="1000"/>
                                        <p:tgtEl>
                                          <p:spTgt spid="42"/>
                                        </p:tgtEl>
                                      </p:cBhvr>
                                    </p:animEffect>
                                  </p:childTnLst>
                                </p:cTn>
                              </p:par>
                            </p:childTnLst>
                          </p:cTn>
                        </p:par>
                        <p:par>
                          <p:cTn id="74" fill="hold">
                            <p:stCondLst>
                              <p:cond delay="3000"/>
                            </p:stCondLst>
                            <p:childTnLst>
                              <p:par>
                                <p:cTn id="75" presetID="22" presetClass="entr" presetSubtype="8"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wipe(left)">
                                      <p:cBhvr>
                                        <p:cTn id="77" dur="500"/>
                                        <p:tgtEl>
                                          <p:spTgt spid="54"/>
                                        </p:tgtEl>
                                      </p:cBhvr>
                                    </p:animEffect>
                                  </p:childTnLst>
                                </p:cTn>
                              </p:par>
                            </p:childTnLst>
                          </p:cTn>
                        </p:par>
                        <p:par>
                          <p:cTn id="78" fill="hold">
                            <p:stCondLst>
                              <p:cond delay="3500"/>
                            </p:stCondLst>
                            <p:childTnLst>
                              <p:par>
                                <p:cTn id="79" presetID="53" presetClass="entr" presetSubtype="16" fill="hold" grpId="0"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p:cTn id="81" dur="500" fill="hold"/>
                                        <p:tgtEl>
                                          <p:spTgt spid="17"/>
                                        </p:tgtEl>
                                        <p:attrNameLst>
                                          <p:attrName>ppt_w</p:attrName>
                                        </p:attrNameLst>
                                      </p:cBhvr>
                                      <p:tavLst>
                                        <p:tav tm="0">
                                          <p:val>
                                            <p:fltVal val="0"/>
                                          </p:val>
                                        </p:tav>
                                        <p:tav tm="100000">
                                          <p:val>
                                            <p:strVal val="#ppt_w"/>
                                          </p:val>
                                        </p:tav>
                                      </p:tavLst>
                                    </p:anim>
                                    <p:anim calcmode="lin" valueType="num">
                                      <p:cBhvr>
                                        <p:cTn id="82" dur="500" fill="hold"/>
                                        <p:tgtEl>
                                          <p:spTgt spid="17"/>
                                        </p:tgtEl>
                                        <p:attrNameLst>
                                          <p:attrName>ppt_h</p:attrName>
                                        </p:attrNameLst>
                                      </p:cBhvr>
                                      <p:tavLst>
                                        <p:tav tm="0">
                                          <p:val>
                                            <p:fltVal val="0"/>
                                          </p:val>
                                        </p:tav>
                                        <p:tav tm="100000">
                                          <p:val>
                                            <p:strVal val="#ppt_h"/>
                                          </p:val>
                                        </p:tav>
                                      </p:tavLst>
                                    </p:anim>
                                    <p:animEffect transition="in" filter="fade">
                                      <p:cBhvr>
                                        <p:cTn id="83" dur="500"/>
                                        <p:tgtEl>
                                          <p:spTgt spid="1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500" fill="hold"/>
                                        <p:tgtEl>
                                          <p:spTgt spid="27"/>
                                        </p:tgtEl>
                                        <p:attrNameLst>
                                          <p:attrName>ppt_w</p:attrName>
                                        </p:attrNameLst>
                                      </p:cBhvr>
                                      <p:tavLst>
                                        <p:tav tm="0">
                                          <p:val>
                                            <p:fltVal val="0"/>
                                          </p:val>
                                        </p:tav>
                                        <p:tav tm="100000">
                                          <p:val>
                                            <p:strVal val="#ppt_w"/>
                                          </p:val>
                                        </p:tav>
                                      </p:tavLst>
                                    </p:anim>
                                    <p:anim calcmode="lin" valueType="num">
                                      <p:cBhvr>
                                        <p:cTn id="87" dur="500" fill="hold"/>
                                        <p:tgtEl>
                                          <p:spTgt spid="27"/>
                                        </p:tgtEl>
                                        <p:attrNameLst>
                                          <p:attrName>ppt_h</p:attrName>
                                        </p:attrNameLst>
                                      </p:cBhvr>
                                      <p:tavLst>
                                        <p:tav tm="0">
                                          <p:val>
                                            <p:fltVal val="0"/>
                                          </p:val>
                                        </p:tav>
                                        <p:tav tm="100000">
                                          <p:val>
                                            <p:strVal val="#ppt_h"/>
                                          </p:val>
                                        </p:tav>
                                      </p:tavLst>
                                    </p:anim>
                                    <p:animEffect transition="in" filter="fade">
                                      <p:cBhvr>
                                        <p:cTn id="88" dur="500"/>
                                        <p:tgtEl>
                                          <p:spTgt spid="27"/>
                                        </p:tgtEl>
                                      </p:cBhvr>
                                    </p:animEffect>
                                  </p:childTnLst>
                                </p:cTn>
                              </p:par>
                            </p:childTnLst>
                          </p:cTn>
                        </p:par>
                        <p:par>
                          <p:cTn id="89" fill="hold">
                            <p:stCondLst>
                              <p:cond delay="4000"/>
                            </p:stCondLst>
                            <p:childTnLst>
                              <p:par>
                                <p:cTn id="90" presetID="22" presetClass="entr" presetSubtype="2" fill="hold" nodeType="after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1000"/>
                                        <p:tgtEl>
                                          <p:spTgt spid="35"/>
                                        </p:tgtEl>
                                      </p:cBhvr>
                                    </p:animEffect>
                                  </p:childTnLst>
                                </p:cTn>
                              </p:par>
                            </p:childTnLst>
                          </p:cTn>
                        </p:par>
                        <p:par>
                          <p:cTn id="93" fill="hold">
                            <p:stCondLst>
                              <p:cond delay="5000"/>
                            </p:stCondLst>
                            <p:childTnLst>
                              <p:par>
                                <p:cTn id="94" presetID="22" presetClass="entr" presetSubtype="2" fill="hold" grpId="0" nodeType="afterEffect">
                                  <p:stCondLst>
                                    <p:cond delay="0"/>
                                  </p:stCondLst>
                                  <p:childTnLst>
                                    <p:set>
                                      <p:cBhvr>
                                        <p:cTn id="95" dur="1" fill="hold">
                                          <p:stCondLst>
                                            <p:cond delay="0"/>
                                          </p:stCondLst>
                                        </p:cTn>
                                        <p:tgtEl>
                                          <p:spTgt spid="53"/>
                                        </p:tgtEl>
                                        <p:attrNameLst>
                                          <p:attrName>style.visibility</p:attrName>
                                        </p:attrNameLst>
                                      </p:cBhvr>
                                      <p:to>
                                        <p:strVal val="visible"/>
                                      </p:to>
                                    </p:set>
                                    <p:animEffect transition="in" filter="wipe(right)">
                                      <p:cBhvr>
                                        <p:cTn id="96" dur="500"/>
                                        <p:tgtEl>
                                          <p:spTgt spid="53"/>
                                        </p:tgtEl>
                                      </p:cBhvr>
                                    </p:animEffect>
                                  </p:childTnLst>
                                </p:cTn>
                              </p:par>
                            </p:childTnLst>
                          </p:cTn>
                        </p:par>
                        <p:par>
                          <p:cTn id="97" fill="hold">
                            <p:stCondLst>
                              <p:cond delay="5500"/>
                            </p:stCondLst>
                            <p:childTnLst>
                              <p:par>
                                <p:cTn id="98" presetID="53" presetClass="entr" presetSubtype="16" fill="hold" grpId="0" nodeType="after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500" fill="hold"/>
                                        <p:tgtEl>
                                          <p:spTgt spid="18"/>
                                        </p:tgtEl>
                                        <p:attrNameLst>
                                          <p:attrName>ppt_w</p:attrName>
                                        </p:attrNameLst>
                                      </p:cBhvr>
                                      <p:tavLst>
                                        <p:tav tm="0">
                                          <p:val>
                                            <p:fltVal val="0"/>
                                          </p:val>
                                        </p:tav>
                                        <p:tav tm="100000">
                                          <p:val>
                                            <p:strVal val="#ppt_w"/>
                                          </p:val>
                                        </p:tav>
                                      </p:tavLst>
                                    </p:anim>
                                    <p:anim calcmode="lin" valueType="num">
                                      <p:cBhvr>
                                        <p:cTn id="101" dur="500" fill="hold"/>
                                        <p:tgtEl>
                                          <p:spTgt spid="18"/>
                                        </p:tgtEl>
                                        <p:attrNameLst>
                                          <p:attrName>ppt_h</p:attrName>
                                        </p:attrNameLst>
                                      </p:cBhvr>
                                      <p:tavLst>
                                        <p:tav tm="0">
                                          <p:val>
                                            <p:fltVal val="0"/>
                                          </p:val>
                                        </p:tav>
                                        <p:tav tm="100000">
                                          <p:val>
                                            <p:strVal val="#ppt_h"/>
                                          </p:val>
                                        </p:tav>
                                      </p:tavLst>
                                    </p:anim>
                                    <p:animEffect transition="in" filter="fade">
                                      <p:cBhvr>
                                        <p:cTn id="102" dur="500"/>
                                        <p:tgtEl>
                                          <p:spTgt spid="18"/>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8"/>
                                        </p:tgtEl>
                                        <p:attrNameLst>
                                          <p:attrName>style.visibility</p:attrName>
                                        </p:attrNameLst>
                                      </p:cBhvr>
                                      <p:to>
                                        <p:strVal val="visible"/>
                                      </p:to>
                                    </p:set>
                                    <p:anim calcmode="lin" valueType="num">
                                      <p:cBhvr>
                                        <p:cTn id="105" dur="500" fill="hold"/>
                                        <p:tgtEl>
                                          <p:spTgt spid="28"/>
                                        </p:tgtEl>
                                        <p:attrNameLst>
                                          <p:attrName>ppt_w</p:attrName>
                                        </p:attrNameLst>
                                      </p:cBhvr>
                                      <p:tavLst>
                                        <p:tav tm="0">
                                          <p:val>
                                            <p:fltVal val="0"/>
                                          </p:val>
                                        </p:tav>
                                        <p:tav tm="100000">
                                          <p:val>
                                            <p:strVal val="#ppt_w"/>
                                          </p:val>
                                        </p:tav>
                                      </p:tavLst>
                                    </p:anim>
                                    <p:anim calcmode="lin" valueType="num">
                                      <p:cBhvr>
                                        <p:cTn id="106" dur="500" fill="hold"/>
                                        <p:tgtEl>
                                          <p:spTgt spid="28"/>
                                        </p:tgtEl>
                                        <p:attrNameLst>
                                          <p:attrName>ppt_h</p:attrName>
                                        </p:attrNameLst>
                                      </p:cBhvr>
                                      <p:tavLst>
                                        <p:tav tm="0">
                                          <p:val>
                                            <p:fltVal val="0"/>
                                          </p:val>
                                        </p:tav>
                                        <p:tav tm="100000">
                                          <p:val>
                                            <p:strVal val="#ppt_h"/>
                                          </p:val>
                                        </p:tav>
                                      </p:tavLst>
                                    </p:anim>
                                    <p:animEffect transition="in" filter="fade">
                                      <p:cBhvr>
                                        <p:cTn id="107" dur="500"/>
                                        <p:tgtEl>
                                          <p:spTgt spid="28"/>
                                        </p:tgtEl>
                                      </p:cBhvr>
                                    </p:animEffect>
                                  </p:childTnLst>
                                </p:cTn>
                              </p:par>
                            </p:childTnLst>
                          </p:cTn>
                        </p:par>
                        <p:par>
                          <p:cTn id="108" fill="hold">
                            <p:stCondLst>
                              <p:cond delay="6000"/>
                            </p:stCondLst>
                            <p:childTnLst>
                              <p:par>
                                <p:cTn id="109" presetID="22" presetClass="entr" presetSubtype="8" fill="hold" nodeType="after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wipe(left)">
                                      <p:cBhvr>
                                        <p:cTn id="111" dur="1000"/>
                                        <p:tgtEl>
                                          <p:spTgt spid="45"/>
                                        </p:tgtEl>
                                      </p:cBhvr>
                                    </p:animEffect>
                                  </p:childTnLst>
                                </p:cTn>
                              </p:par>
                            </p:childTnLst>
                          </p:cTn>
                        </p:par>
                        <p:par>
                          <p:cTn id="112" fill="hold">
                            <p:stCondLst>
                              <p:cond delay="7000"/>
                            </p:stCondLst>
                            <p:childTnLst>
                              <p:par>
                                <p:cTn id="113" presetID="22" presetClass="entr" presetSubtype="8" fill="hold" grpId="0" nodeType="afterEffect">
                                  <p:stCondLst>
                                    <p:cond delay="0"/>
                                  </p:stCondLst>
                                  <p:childTnLst>
                                    <p:set>
                                      <p:cBhvr>
                                        <p:cTn id="114" dur="1" fill="hold">
                                          <p:stCondLst>
                                            <p:cond delay="0"/>
                                          </p:stCondLst>
                                        </p:cTn>
                                        <p:tgtEl>
                                          <p:spTgt spid="55"/>
                                        </p:tgtEl>
                                        <p:attrNameLst>
                                          <p:attrName>style.visibility</p:attrName>
                                        </p:attrNameLst>
                                      </p:cBhvr>
                                      <p:to>
                                        <p:strVal val="visible"/>
                                      </p:to>
                                    </p:set>
                                    <p:animEffect transition="in" filter="wipe(left)">
                                      <p:cBhvr>
                                        <p:cTn id="115" dur="500"/>
                                        <p:tgtEl>
                                          <p:spTgt spid="55"/>
                                        </p:tgtEl>
                                      </p:cBhvr>
                                    </p:animEffect>
                                  </p:childTnLst>
                                </p:cTn>
                              </p:par>
                            </p:childTnLst>
                          </p:cTn>
                        </p:par>
                        <p:par>
                          <p:cTn id="116" fill="hold">
                            <p:stCondLst>
                              <p:cond delay="7500"/>
                            </p:stCondLst>
                            <p:childTnLst>
                              <p:par>
                                <p:cTn id="117" presetID="53" presetClass="entr" presetSubtype="16" fill="hold" grpId="0" nodeType="afterEffect">
                                  <p:stCondLst>
                                    <p:cond delay="0"/>
                                  </p:stCondLst>
                                  <p:childTnLst>
                                    <p:set>
                                      <p:cBhvr>
                                        <p:cTn id="118" dur="1" fill="hold">
                                          <p:stCondLst>
                                            <p:cond delay="0"/>
                                          </p:stCondLst>
                                        </p:cTn>
                                        <p:tgtEl>
                                          <p:spTgt spid="19"/>
                                        </p:tgtEl>
                                        <p:attrNameLst>
                                          <p:attrName>style.visibility</p:attrName>
                                        </p:attrNameLst>
                                      </p:cBhvr>
                                      <p:to>
                                        <p:strVal val="visible"/>
                                      </p:to>
                                    </p:set>
                                    <p:anim calcmode="lin" valueType="num">
                                      <p:cBhvr>
                                        <p:cTn id="119" dur="500" fill="hold"/>
                                        <p:tgtEl>
                                          <p:spTgt spid="19"/>
                                        </p:tgtEl>
                                        <p:attrNameLst>
                                          <p:attrName>ppt_w</p:attrName>
                                        </p:attrNameLst>
                                      </p:cBhvr>
                                      <p:tavLst>
                                        <p:tav tm="0">
                                          <p:val>
                                            <p:fltVal val="0"/>
                                          </p:val>
                                        </p:tav>
                                        <p:tav tm="100000">
                                          <p:val>
                                            <p:strVal val="#ppt_w"/>
                                          </p:val>
                                        </p:tav>
                                      </p:tavLst>
                                    </p:anim>
                                    <p:anim calcmode="lin" valueType="num">
                                      <p:cBhvr>
                                        <p:cTn id="120" dur="500" fill="hold"/>
                                        <p:tgtEl>
                                          <p:spTgt spid="19"/>
                                        </p:tgtEl>
                                        <p:attrNameLst>
                                          <p:attrName>ppt_h</p:attrName>
                                        </p:attrNameLst>
                                      </p:cBhvr>
                                      <p:tavLst>
                                        <p:tav tm="0">
                                          <p:val>
                                            <p:fltVal val="0"/>
                                          </p:val>
                                        </p:tav>
                                        <p:tav tm="100000">
                                          <p:val>
                                            <p:strVal val="#ppt_h"/>
                                          </p:val>
                                        </p:tav>
                                      </p:tavLst>
                                    </p:anim>
                                    <p:animEffect transition="in" filter="fade">
                                      <p:cBhvr>
                                        <p:cTn id="121" dur="500"/>
                                        <p:tgtEl>
                                          <p:spTgt spid="19"/>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25"/>
                                        </p:tgtEl>
                                        <p:attrNameLst>
                                          <p:attrName>style.visibility</p:attrName>
                                        </p:attrNameLst>
                                      </p:cBhvr>
                                      <p:to>
                                        <p:strVal val="visible"/>
                                      </p:to>
                                    </p:set>
                                    <p:anim calcmode="lin" valueType="num">
                                      <p:cBhvr>
                                        <p:cTn id="124" dur="500" fill="hold"/>
                                        <p:tgtEl>
                                          <p:spTgt spid="25"/>
                                        </p:tgtEl>
                                        <p:attrNameLst>
                                          <p:attrName>ppt_w</p:attrName>
                                        </p:attrNameLst>
                                      </p:cBhvr>
                                      <p:tavLst>
                                        <p:tav tm="0">
                                          <p:val>
                                            <p:fltVal val="0"/>
                                          </p:val>
                                        </p:tav>
                                        <p:tav tm="100000">
                                          <p:val>
                                            <p:strVal val="#ppt_w"/>
                                          </p:val>
                                        </p:tav>
                                      </p:tavLst>
                                    </p:anim>
                                    <p:anim calcmode="lin" valueType="num">
                                      <p:cBhvr>
                                        <p:cTn id="125" dur="500" fill="hold"/>
                                        <p:tgtEl>
                                          <p:spTgt spid="25"/>
                                        </p:tgtEl>
                                        <p:attrNameLst>
                                          <p:attrName>ppt_h</p:attrName>
                                        </p:attrNameLst>
                                      </p:cBhvr>
                                      <p:tavLst>
                                        <p:tav tm="0">
                                          <p:val>
                                            <p:fltVal val="0"/>
                                          </p:val>
                                        </p:tav>
                                        <p:tav tm="100000">
                                          <p:val>
                                            <p:strVal val="#ppt_h"/>
                                          </p:val>
                                        </p:tav>
                                      </p:tavLst>
                                    </p:anim>
                                    <p:animEffect transition="in" filter="fade">
                                      <p:cBhvr>
                                        <p:cTn id="126" dur="500"/>
                                        <p:tgtEl>
                                          <p:spTgt spid="25"/>
                                        </p:tgtEl>
                                      </p:cBhvr>
                                    </p:animEffect>
                                  </p:childTnLst>
                                </p:cTn>
                              </p:par>
                            </p:childTnLst>
                          </p:cTn>
                        </p:par>
                        <p:par>
                          <p:cTn id="127" fill="hold">
                            <p:stCondLst>
                              <p:cond delay="8000"/>
                            </p:stCondLst>
                            <p:childTnLst>
                              <p:par>
                                <p:cTn id="128" presetID="22" presetClass="entr" presetSubtype="2" fill="hold" nodeType="afterEffect">
                                  <p:stCondLst>
                                    <p:cond delay="0"/>
                                  </p:stCondLst>
                                  <p:childTnLst>
                                    <p:set>
                                      <p:cBhvr>
                                        <p:cTn id="129" dur="1" fill="hold">
                                          <p:stCondLst>
                                            <p:cond delay="0"/>
                                          </p:stCondLst>
                                        </p:cTn>
                                        <p:tgtEl>
                                          <p:spTgt spid="36"/>
                                        </p:tgtEl>
                                        <p:attrNameLst>
                                          <p:attrName>style.visibility</p:attrName>
                                        </p:attrNameLst>
                                      </p:cBhvr>
                                      <p:to>
                                        <p:strVal val="visible"/>
                                      </p:to>
                                    </p:set>
                                    <p:animEffect transition="in" filter="wipe(right)">
                                      <p:cBhvr>
                                        <p:cTn id="130" dur="1000"/>
                                        <p:tgtEl>
                                          <p:spTgt spid="36"/>
                                        </p:tgtEl>
                                      </p:cBhvr>
                                    </p:animEffect>
                                  </p:childTnLst>
                                </p:cTn>
                              </p:par>
                            </p:childTnLst>
                          </p:cTn>
                        </p:par>
                        <p:par>
                          <p:cTn id="131" fill="hold">
                            <p:stCondLst>
                              <p:cond delay="9000"/>
                            </p:stCondLst>
                            <p:childTnLst>
                              <p:par>
                                <p:cTn id="132" presetID="22" presetClass="entr" presetSubtype="2" fill="hold" grpId="0" nodeType="afterEffect">
                                  <p:stCondLst>
                                    <p:cond delay="0"/>
                                  </p:stCondLst>
                                  <p:childTnLst>
                                    <p:set>
                                      <p:cBhvr>
                                        <p:cTn id="133" dur="1" fill="hold">
                                          <p:stCondLst>
                                            <p:cond delay="0"/>
                                          </p:stCondLst>
                                        </p:cTn>
                                        <p:tgtEl>
                                          <p:spTgt spid="51"/>
                                        </p:tgtEl>
                                        <p:attrNameLst>
                                          <p:attrName>style.visibility</p:attrName>
                                        </p:attrNameLst>
                                      </p:cBhvr>
                                      <p:to>
                                        <p:strVal val="visible"/>
                                      </p:to>
                                    </p:set>
                                    <p:animEffect transition="in" filter="wipe(right)">
                                      <p:cBhvr>
                                        <p:cTn id="134" dur="500"/>
                                        <p:tgtEl>
                                          <p:spTgt spid="51"/>
                                        </p:tgtEl>
                                      </p:cBhvr>
                                    </p:animEffect>
                                  </p:childTnLst>
                                </p:cTn>
                              </p:par>
                            </p:childTnLst>
                          </p:cTn>
                        </p:par>
                        <p:par>
                          <p:cTn id="135" fill="hold">
                            <p:stCondLst>
                              <p:cond delay="9500"/>
                            </p:stCondLst>
                            <p:childTnLst>
                              <p:par>
                                <p:cTn id="136" presetID="53" presetClass="entr" presetSubtype="16" fill="hold" grpId="0" nodeType="afterEffect">
                                  <p:stCondLst>
                                    <p:cond delay="0"/>
                                  </p:stCondLst>
                                  <p:childTnLst>
                                    <p:set>
                                      <p:cBhvr>
                                        <p:cTn id="137" dur="1" fill="hold">
                                          <p:stCondLst>
                                            <p:cond delay="0"/>
                                          </p:stCondLst>
                                        </p:cTn>
                                        <p:tgtEl>
                                          <p:spTgt spid="20"/>
                                        </p:tgtEl>
                                        <p:attrNameLst>
                                          <p:attrName>style.visibility</p:attrName>
                                        </p:attrNameLst>
                                      </p:cBhvr>
                                      <p:to>
                                        <p:strVal val="visible"/>
                                      </p:to>
                                    </p:set>
                                    <p:anim calcmode="lin" valueType="num">
                                      <p:cBhvr>
                                        <p:cTn id="138" dur="500" fill="hold"/>
                                        <p:tgtEl>
                                          <p:spTgt spid="20"/>
                                        </p:tgtEl>
                                        <p:attrNameLst>
                                          <p:attrName>ppt_w</p:attrName>
                                        </p:attrNameLst>
                                      </p:cBhvr>
                                      <p:tavLst>
                                        <p:tav tm="0">
                                          <p:val>
                                            <p:fltVal val="0"/>
                                          </p:val>
                                        </p:tav>
                                        <p:tav tm="100000">
                                          <p:val>
                                            <p:strVal val="#ppt_w"/>
                                          </p:val>
                                        </p:tav>
                                      </p:tavLst>
                                    </p:anim>
                                    <p:anim calcmode="lin" valueType="num">
                                      <p:cBhvr>
                                        <p:cTn id="139" dur="500" fill="hold"/>
                                        <p:tgtEl>
                                          <p:spTgt spid="20"/>
                                        </p:tgtEl>
                                        <p:attrNameLst>
                                          <p:attrName>ppt_h</p:attrName>
                                        </p:attrNameLst>
                                      </p:cBhvr>
                                      <p:tavLst>
                                        <p:tav tm="0">
                                          <p:val>
                                            <p:fltVal val="0"/>
                                          </p:val>
                                        </p:tav>
                                        <p:tav tm="100000">
                                          <p:val>
                                            <p:strVal val="#ppt_h"/>
                                          </p:val>
                                        </p:tav>
                                      </p:tavLst>
                                    </p:anim>
                                    <p:animEffect transition="in" filter="fade">
                                      <p:cBhvr>
                                        <p:cTn id="140" dur="500"/>
                                        <p:tgtEl>
                                          <p:spTgt spid="20"/>
                                        </p:tgtEl>
                                      </p:cBhvr>
                                    </p:animEffect>
                                  </p:childTnLst>
                                </p:cTn>
                              </p:par>
                            </p:childTnLst>
                          </p:cTn>
                        </p:par>
                        <p:par>
                          <p:cTn id="141" fill="hold">
                            <p:stCondLst>
                              <p:cond delay="10000"/>
                            </p:stCondLst>
                            <p:childTnLst>
                              <p:par>
                                <p:cTn id="142" presetID="53" presetClass="entr" presetSubtype="16" fill="hold" grpId="0" nodeType="afterEffect">
                                  <p:stCondLst>
                                    <p:cond delay="0"/>
                                  </p:stCondLst>
                                  <p:childTnLst>
                                    <p:set>
                                      <p:cBhvr>
                                        <p:cTn id="143" dur="1" fill="hold">
                                          <p:stCondLst>
                                            <p:cond delay="0"/>
                                          </p:stCondLst>
                                        </p:cTn>
                                        <p:tgtEl>
                                          <p:spTgt spid="26"/>
                                        </p:tgtEl>
                                        <p:attrNameLst>
                                          <p:attrName>style.visibility</p:attrName>
                                        </p:attrNameLst>
                                      </p:cBhvr>
                                      <p:to>
                                        <p:strVal val="visible"/>
                                      </p:to>
                                    </p:set>
                                    <p:anim calcmode="lin" valueType="num">
                                      <p:cBhvr>
                                        <p:cTn id="144" dur="500" fill="hold"/>
                                        <p:tgtEl>
                                          <p:spTgt spid="26"/>
                                        </p:tgtEl>
                                        <p:attrNameLst>
                                          <p:attrName>ppt_w</p:attrName>
                                        </p:attrNameLst>
                                      </p:cBhvr>
                                      <p:tavLst>
                                        <p:tav tm="0">
                                          <p:val>
                                            <p:fltVal val="0"/>
                                          </p:val>
                                        </p:tav>
                                        <p:tav tm="100000">
                                          <p:val>
                                            <p:strVal val="#ppt_w"/>
                                          </p:val>
                                        </p:tav>
                                      </p:tavLst>
                                    </p:anim>
                                    <p:anim calcmode="lin" valueType="num">
                                      <p:cBhvr>
                                        <p:cTn id="145" dur="500" fill="hold"/>
                                        <p:tgtEl>
                                          <p:spTgt spid="26"/>
                                        </p:tgtEl>
                                        <p:attrNameLst>
                                          <p:attrName>ppt_h</p:attrName>
                                        </p:attrNameLst>
                                      </p:cBhvr>
                                      <p:tavLst>
                                        <p:tav tm="0">
                                          <p:val>
                                            <p:fltVal val="0"/>
                                          </p:val>
                                        </p:tav>
                                        <p:tav tm="100000">
                                          <p:val>
                                            <p:strVal val="#ppt_h"/>
                                          </p:val>
                                        </p:tav>
                                      </p:tavLst>
                                    </p:anim>
                                    <p:animEffect transition="in" filter="fade">
                                      <p:cBhvr>
                                        <p:cTn id="146" dur="500"/>
                                        <p:tgtEl>
                                          <p:spTgt spid="26"/>
                                        </p:tgtEl>
                                      </p:cBhvr>
                                    </p:animEffect>
                                  </p:childTnLst>
                                </p:cTn>
                              </p:par>
                            </p:childTnLst>
                          </p:cTn>
                        </p:par>
                        <p:par>
                          <p:cTn id="147" fill="hold">
                            <p:stCondLst>
                              <p:cond delay="10500"/>
                            </p:stCondLst>
                            <p:childTnLst>
                              <p:par>
                                <p:cTn id="148" presetID="22" presetClass="entr" presetSubtype="8" fill="hold" nodeType="afterEffect">
                                  <p:stCondLst>
                                    <p:cond delay="0"/>
                                  </p:stCondLst>
                                  <p:childTnLst>
                                    <p:set>
                                      <p:cBhvr>
                                        <p:cTn id="149" dur="1" fill="hold">
                                          <p:stCondLst>
                                            <p:cond delay="0"/>
                                          </p:stCondLst>
                                        </p:cTn>
                                        <p:tgtEl>
                                          <p:spTgt spid="48"/>
                                        </p:tgtEl>
                                        <p:attrNameLst>
                                          <p:attrName>style.visibility</p:attrName>
                                        </p:attrNameLst>
                                      </p:cBhvr>
                                      <p:to>
                                        <p:strVal val="visible"/>
                                      </p:to>
                                    </p:set>
                                    <p:animEffect transition="in" filter="wipe(left)">
                                      <p:cBhvr>
                                        <p:cTn id="150" dur="1000"/>
                                        <p:tgtEl>
                                          <p:spTgt spid="48"/>
                                        </p:tgtEl>
                                      </p:cBhvr>
                                    </p:animEffect>
                                  </p:childTnLst>
                                </p:cTn>
                              </p:par>
                            </p:childTnLst>
                          </p:cTn>
                        </p:par>
                        <p:par>
                          <p:cTn id="151" fill="hold">
                            <p:stCondLst>
                              <p:cond delay="11500"/>
                            </p:stCondLst>
                            <p:childTnLst>
                              <p:par>
                                <p:cTn id="152" presetID="22" presetClass="entr" presetSubtype="8"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Effect transition="in" filter="wipe(left)">
                                      <p:cBhvr>
                                        <p:cTn id="154" dur="500"/>
                                        <p:tgtEl>
                                          <p:spTgt spid="56"/>
                                        </p:tgtEl>
                                      </p:cBhvr>
                                    </p:animEffect>
                                  </p:childTnLst>
                                </p:cTn>
                              </p:par>
                            </p:childTnLst>
                          </p:cTn>
                        </p:par>
                        <p:par>
                          <p:cTn id="155" fill="hold">
                            <p:stCondLst>
                              <p:cond delay="12000"/>
                            </p:stCondLst>
                            <p:childTnLst>
                              <p:par>
                                <p:cTn id="156" presetID="53" presetClass="entr" presetSubtype="16"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 calcmode="lin" valueType="num">
                                      <p:cBhvr>
                                        <p:cTn id="158" dur="500" fill="hold"/>
                                        <p:tgtEl>
                                          <p:spTgt spid="21"/>
                                        </p:tgtEl>
                                        <p:attrNameLst>
                                          <p:attrName>ppt_w</p:attrName>
                                        </p:attrNameLst>
                                      </p:cBhvr>
                                      <p:tavLst>
                                        <p:tav tm="0">
                                          <p:val>
                                            <p:fltVal val="0"/>
                                          </p:val>
                                        </p:tav>
                                        <p:tav tm="100000">
                                          <p:val>
                                            <p:strVal val="#ppt_w"/>
                                          </p:val>
                                        </p:tav>
                                      </p:tavLst>
                                    </p:anim>
                                    <p:anim calcmode="lin" valueType="num">
                                      <p:cBhvr>
                                        <p:cTn id="159" dur="500" fill="hold"/>
                                        <p:tgtEl>
                                          <p:spTgt spid="21"/>
                                        </p:tgtEl>
                                        <p:attrNameLst>
                                          <p:attrName>ppt_h</p:attrName>
                                        </p:attrNameLst>
                                      </p:cBhvr>
                                      <p:tavLst>
                                        <p:tav tm="0">
                                          <p:val>
                                            <p:fltVal val="0"/>
                                          </p:val>
                                        </p:tav>
                                        <p:tav tm="100000">
                                          <p:val>
                                            <p:strVal val="#ppt_h"/>
                                          </p:val>
                                        </p:tav>
                                      </p:tavLst>
                                    </p:anim>
                                    <p:animEffect transition="in" filter="fade">
                                      <p:cBhvr>
                                        <p:cTn id="160" dur="500"/>
                                        <p:tgtEl>
                                          <p:spTgt spid="21"/>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500" fill="hold"/>
                                        <p:tgtEl>
                                          <p:spTgt spid="29"/>
                                        </p:tgtEl>
                                        <p:attrNameLst>
                                          <p:attrName>ppt_w</p:attrName>
                                        </p:attrNameLst>
                                      </p:cBhvr>
                                      <p:tavLst>
                                        <p:tav tm="0">
                                          <p:val>
                                            <p:fltVal val="0"/>
                                          </p:val>
                                        </p:tav>
                                        <p:tav tm="100000">
                                          <p:val>
                                            <p:strVal val="#ppt_w"/>
                                          </p:val>
                                        </p:tav>
                                      </p:tavLst>
                                    </p:anim>
                                    <p:anim calcmode="lin" valueType="num">
                                      <p:cBhvr>
                                        <p:cTn id="164" dur="500" fill="hold"/>
                                        <p:tgtEl>
                                          <p:spTgt spid="29"/>
                                        </p:tgtEl>
                                        <p:attrNameLst>
                                          <p:attrName>ppt_h</p:attrName>
                                        </p:attrNameLst>
                                      </p:cBhvr>
                                      <p:tavLst>
                                        <p:tav tm="0">
                                          <p:val>
                                            <p:fltVal val="0"/>
                                          </p:val>
                                        </p:tav>
                                        <p:tav tm="100000">
                                          <p:val>
                                            <p:strVal val="#ppt_h"/>
                                          </p:val>
                                        </p:tav>
                                      </p:tavLst>
                                    </p:anim>
                                    <p:animEffect transition="in" filter="fade">
                                      <p:cBhvr>
                                        <p:cTn id="165" dur="500"/>
                                        <p:tgtEl>
                                          <p:spTgt spid="29"/>
                                        </p:tgtEl>
                                      </p:cBhvr>
                                    </p:animEffect>
                                  </p:childTnLst>
                                </p:cTn>
                              </p:par>
                            </p:childTnLst>
                          </p:cTn>
                        </p:par>
                        <p:par>
                          <p:cTn id="166" fill="hold">
                            <p:stCondLst>
                              <p:cond delay="12500"/>
                            </p:stCondLst>
                            <p:childTnLst>
                              <p:par>
                                <p:cTn id="167" presetID="22" presetClass="entr" presetSubtype="2" fill="hold" nodeType="afterEffect">
                                  <p:stCondLst>
                                    <p:cond delay="0"/>
                                  </p:stCondLst>
                                  <p:childTnLst>
                                    <p:set>
                                      <p:cBhvr>
                                        <p:cTn id="168" dur="1" fill="hold">
                                          <p:stCondLst>
                                            <p:cond delay="0"/>
                                          </p:stCondLst>
                                        </p:cTn>
                                        <p:tgtEl>
                                          <p:spTgt spid="39"/>
                                        </p:tgtEl>
                                        <p:attrNameLst>
                                          <p:attrName>style.visibility</p:attrName>
                                        </p:attrNameLst>
                                      </p:cBhvr>
                                      <p:to>
                                        <p:strVal val="visible"/>
                                      </p:to>
                                    </p:set>
                                    <p:animEffect transition="in" filter="wipe(right)">
                                      <p:cBhvr>
                                        <p:cTn id="169" dur="1000"/>
                                        <p:tgtEl>
                                          <p:spTgt spid="39"/>
                                        </p:tgtEl>
                                      </p:cBhvr>
                                    </p:animEffect>
                                  </p:childTnLst>
                                </p:cTn>
                              </p:par>
                            </p:childTnLst>
                          </p:cTn>
                        </p:par>
                        <p:par>
                          <p:cTn id="170" fill="hold">
                            <p:stCondLst>
                              <p:cond delay="13500"/>
                            </p:stCondLst>
                            <p:childTnLst>
                              <p:par>
                                <p:cTn id="171" presetID="22" presetClass="entr" presetSubtype="2" fill="hold" grpId="0" nodeType="afterEffect">
                                  <p:stCondLst>
                                    <p:cond delay="0"/>
                                  </p:stCondLst>
                                  <p:childTnLst>
                                    <p:set>
                                      <p:cBhvr>
                                        <p:cTn id="172" dur="1" fill="hold">
                                          <p:stCondLst>
                                            <p:cond delay="0"/>
                                          </p:stCondLst>
                                        </p:cTn>
                                        <p:tgtEl>
                                          <p:spTgt spid="52"/>
                                        </p:tgtEl>
                                        <p:attrNameLst>
                                          <p:attrName>style.visibility</p:attrName>
                                        </p:attrNameLst>
                                      </p:cBhvr>
                                      <p:to>
                                        <p:strVal val="visible"/>
                                      </p:to>
                                    </p:set>
                                    <p:animEffect transition="in" filter="wipe(right)">
                                      <p:cBhvr>
                                        <p:cTn id="17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animBg="1"/>
      <p:bldP spid="14" grpId="0" animBg="1"/>
      <p:bldP spid="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51" grpId="0"/>
      <p:bldP spid="52" grpId="0"/>
      <p:bldP spid="53" grpId="0"/>
      <p:bldP spid="54" grpId="0"/>
      <p:bldP spid="55" grpId="0"/>
      <p:bldP spid="56"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11" name="Straight Connector 10">
            <a:extLst>
              <a:ext uri="{FF2B5EF4-FFF2-40B4-BE49-F238E27FC236}">
                <a16:creationId xmlns:a16="http://schemas.microsoft.com/office/drawing/2014/main" id="{55C3A543-A6E8-40A0-8DA5-23A09700467D}"/>
              </a:ext>
            </a:extLst>
          </p:cNvPr>
          <p:cNvCxnSpPr>
            <a:cxnSpLocks/>
          </p:cNvCxnSpPr>
          <p:nvPr/>
        </p:nvCxnSpPr>
        <p:spPr>
          <a:xfrm>
            <a:off x="609599" y="3992880"/>
            <a:ext cx="10972800" cy="0"/>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0" name="Freeform: Shape 9">
            <a:extLst>
              <a:ext uri="{FF2B5EF4-FFF2-40B4-BE49-F238E27FC236}">
                <a16:creationId xmlns:a16="http://schemas.microsoft.com/office/drawing/2014/main" id="{0AC7E7BA-F85C-4670-8949-A4D3E3A794D4}"/>
              </a:ext>
            </a:extLst>
          </p:cNvPr>
          <p:cNvSpPr>
            <a:spLocks noChangeAspect="1"/>
          </p:cNvSpPr>
          <p:nvPr/>
        </p:nvSpPr>
        <p:spPr>
          <a:xfrm rot="5400000">
            <a:off x="2302764"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FE4A1E"/>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a:extLst>
              <a:ext uri="{FF2B5EF4-FFF2-40B4-BE49-F238E27FC236}">
                <a16:creationId xmlns:a16="http://schemas.microsoft.com/office/drawing/2014/main" id="{DD3683BE-2D66-4827-84C3-1F3A050E762A}"/>
              </a:ext>
            </a:extLst>
          </p:cNvPr>
          <p:cNvGrpSpPr/>
          <p:nvPr/>
        </p:nvGrpSpPr>
        <p:grpSpPr>
          <a:xfrm>
            <a:off x="2102994" y="1646956"/>
            <a:ext cx="1558636" cy="1558637"/>
            <a:chOff x="1241522" y="2057399"/>
            <a:chExt cx="1371600" cy="1371600"/>
          </a:xfrm>
          <a:effectLst>
            <a:outerShdw blurRad="190500" dist="152400" dir="18900000" algn="bl" rotWithShape="0">
              <a:prstClr val="black">
                <a:alpha val="40000"/>
              </a:prstClr>
            </a:outerShdw>
          </a:effectLst>
        </p:grpSpPr>
        <p:sp>
          <p:nvSpPr>
            <p:cNvPr id="3" name="Oval 2">
              <a:extLst>
                <a:ext uri="{FF2B5EF4-FFF2-40B4-BE49-F238E27FC236}">
                  <a16:creationId xmlns:a16="http://schemas.microsoft.com/office/drawing/2014/main" id="{AEDAA54D-0144-41C8-BD11-CB5FD3FE6A66}"/>
                </a:ext>
              </a:extLst>
            </p:cNvPr>
            <p:cNvSpPr>
              <a:spLocks noChangeAspect="1"/>
            </p:cNvSpPr>
            <p:nvPr/>
          </p:nvSpPr>
          <p:spPr>
            <a:xfrm>
              <a:off x="1241522" y="2057399"/>
              <a:ext cx="1371600" cy="1371600"/>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01</a:t>
              </a:r>
            </a:p>
            <a:p>
              <a:pPr algn="ctr"/>
              <a:r>
                <a:rPr lang="en-US" sz="1400" dirty="0"/>
                <a:t>OPTION</a:t>
              </a:r>
            </a:p>
          </p:txBody>
        </p:sp>
        <p:sp>
          <p:nvSpPr>
            <p:cNvPr id="12" name="Oval 11">
              <a:extLst>
                <a:ext uri="{FF2B5EF4-FFF2-40B4-BE49-F238E27FC236}">
                  <a16:creationId xmlns:a16="http://schemas.microsoft.com/office/drawing/2014/main" id="{F2794D68-917A-45DE-8856-23257248B6D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Oval 13">
            <a:extLst>
              <a:ext uri="{FF2B5EF4-FFF2-40B4-BE49-F238E27FC236}">
                <a16:creationId xmlns:a16="http://schemas.microsoft.com/office/drawing/2014/main" id="{BC1D6D60-D871-42E0-8092-3B300A7FC1BE}"/>
              </a:ext>
            </a:extLst>
          </p:cNvPr>
          <p:cNvSpPr>
            <a:spLocks noChangeAspect="1"/>
          </p:cNvSpPr>
          <p:nvPr/>
        </p:nvSpPr>
        <p:spPr>
          <a:xfrm>
            <a:off x="1548384" y="3810000"/>
            <a:ext cx="365760" cy="365760"/>
          </a:xfrm>
          <a:prstGeom prst="ellipse">
            <a:avLst/>
          </a:prstGeom>
          <a:solidFill>
            <a:srgbClr val="FE4A1E"/>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8433283B-52DC-41F9-A9B5-207230908ABC}"/>
              </a:ext>
            </a:extLst>
          </p:cNvPr>
          <p:cNvSpPr txBox="1"/>
          <p:nvPr/>
        </p:nvSpPr>
        <p:spPr>
          <a:xfrm>
            <a:off x="1440181" y="4277765"/>
            <a:ext cx="2209800" cy="2311402"/>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Freeform: Shape 19">
            <a:extLst>
              <a:ext uri="{FF2B5EF4-FFF2-40B4-BE49-F238E27FC236}">
                <a16:creationId xmlns:a16="http://schemas.microsoft.com/office/drawing/2014/main" id="{2B4A48D3-E0D4-4434-A217-13509B6C7936}"/>
              </a:ext>
            </a:extLst>
          </p:cNvPr>
          <p:cNvSpPr>
            <a:spLocks noChangeAspect="1"/>
          </p:cNvSpPr>
          <p:nvPr/>
        </p:nvSpPr>
        <p:spPr>
          <a:xfrm rot="5400000">
            <a:off x="4424172"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5C9AD3"/>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1" name="Group 20">
            <a:extLst>
              <a:ext uri="{FF2B5EF4-FFF2-40B4-BE49-F238E27FC236}">
                <a16:creationId xmlns:a16="http://schemas.microsoft.com/office/drawing/2014/main" id="{E375EEC2-6538-4AD2-A1FA-7FB88EBE9052}"/>
              </a:ext>
            </a:extLst>
          </p:cNvPr>
          <p:cNvGrpSpPr/>
          <p:nvPr/>
        </p:nvGrpSpPr>
        <p:grpSpPr>
          <a:xfrm>
            <a:off x="4224402" y="1657134"/>
            <a:ext cx="1558636" cy="1558637"/>
            <a:chOff x="1241522" y="2057399"/>
            <a:chExt cx="1371600" cy="1371600"/>
          </a:xfrm>
          <a:effectLst>
            <a:outerShdw blurRad="190500" dist="152400" dir="18900000" algn="bl" rotWithShape="0">
              <a:prstClr val="black">
                <a:alpha val="40000"/>
              </a:prstClr>
            </a:outerShdw>
          </a:effectLst>
        </p:grpSpPr>
        <p:sp>
          <p:nvSpPr>
            <p:cNvPr id="22" name="Oval 21">
              <a:extLst>
                <a:ext uri="{FF2B5EF4-FFF2-40B4-BE49-F238E27FC236}">
                  <a16:creationId xmlns:a16="http://schemas.microsoft.com/office/drawing/2014/main" id="{091D2710-AC57-486E-B6DD-A5B513B30B89}"/>
                </a:ext>
              </a:extLst>
            </p:cNvPr>
            <p:cNvSpPr>
              <a:spLocks noChangeAspect="1"/>
            </p:cNvSpPr>
            <p:nvPr/>
          </p:nvSpPr>
          <p:spPr>
            <a:xfrm>
              <a:off x="1241522" y="2057399"/>
              <a:ext cx="1371600" cy="1371600"/>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02</a:t>
              </a:r>
            </a:p>
            <a:p>
              <a:pPr algn="ctr"/>
              <a:r>
                <a:rPr lang="en-US" sz="1400" dirty="0"/>
                <a:t>OPTION</a:t>
              </a:r>
            </a:p>
          </p:txBody>
        </p:sp>
        <p:sp>
          <p:nvSpPr>
            <p:cNvPr id="23" name="Oval 22">
              <a:extLst>
                <a:ext uri="{FF2B5EF4-FFF2-40B4-BE49-F238E27FC236}">
                  <a16:creationId xmlns:a16="http://schemas.microsoft.com/office/drawing/2014/main" id="{EB5C73B0-D6B2-4DBA-8B78-4A8FCB67EC86}"/>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Shape 24">
            <a:extLst>
              <a:ext uri="{FF2B5EF4-FFF2-40B4-BE49-F238E27FC236}">
                <a16:creationId xmlns:a16="http://schemas.microsoft.com/office/drawing/2014/main" id="{6A7CB682-FE3E-4704-B515-0760872B075A}"/>
              </a:ext>
            </a:extLst>
          </p:cNvPr>
          <p:cNvSpPr>
            <a:spLocks noChangeAspect="1"/>
          </p:cNvSpPr>
          <p:nvPr/>
        </p:nvSpPr>
        <p:spPr>
          <a:xfrm rot="5400000">
            <a:off x="6536436"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44546B"/>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6" name="Group 25">
            <a:extLst>
              <a:ext uri="{FF2B5EF4-FFF2-40B4-BE49-F238E27FC236}">
                <a16:creationId xmlns:a16="http://schemas.microsoft.com/office/drawing/2014/main" id="{B128BF81-9CCC-4BBC-B8A2-2BD51812C3B6}"/>
              </a:ext>
            </a:extLst>
          </p:cNvPr>
          <p:cNvGrpSpPr/>
          <p:nvPr/>
        </p:nvGrpSpPr>
        <p:grpSpPr>
          <a:xfrm>
            <a:off x="6336666" y="1657134"/>
            <a:ext cx="1558636" cy="1558637"/>
            <a:chOff x="1241522" y="2057399"/>
            <a:chExt cx="1371600" cy="1371600"/>
          </a:xfrm>
          <a:effectLst>
            <a:outerShdw blurRad="190500" dist="152400" dir="18900000" algn="bl" rotWithShape="0">
              <a:prstClr val="black">
                <a:alpha val="40000"/>
              </a:prstClr>
            </a:outerShdw>
          </a:effectLst>
        </p:grpSpPr>
        <p:sp>
          <p:nvSpPr>
            <p:cNvPr id="27" name="Oval 26">
              <a:extLst>
                <a:ext uri="{FF2B5EF4-FFF2-40B4-BE49-F238E27FC236}">
                  <a16:creationId xmlns:a16="http://schemas.microsoft.com/office/drawing/2014/main" id="{32379F9B-FB88-415E-A01B-88558C23AC49}"/>
                </a:ext>
              </a:extLst>
            </p:cNvPr>
            <p:cNvSpPr>
              <a:spLocks noChangeAspect="1"/>
            </p:cNvSpPr>
            <p:nvPr/>
          </p:nvSpPr>
          <p:spPr>
            <a:xfrm>
              <a:off x="1241522" y="2057399"/>
              <a:ext cx="1371600" cy="137160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03</a:t>
              </a:r>
            </a:p>
            <a:p>
              <a:pPr algn="ctr"/>
              <a:r>
                <a:rPr lang="en-US" sz="1400" dirty="0"/>
                <a:t>OPTION</a:t>
              </a:r>
            </a:p>
          </p:txBody>
        </p:sp>
        <p:sp>
          <p:nvSpPr>
            <p:cNvPr id="28" name="Oval 27">
              <a:extLst>
                <a:ext uri="{FF2B5EF4-FFF2-40B4-BE49-F238E27FC236}">
                  <a16:creationId xmlns:a16="http://schemas.microsoft.com/office/drawing/2014/main" id="{5C9BAC27-6C31-4D3E-B768-673D631C76B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Oval 28">
            <a:extLst>
              <a:ext uri="{FF2B5EF4-FFF2-40B4-BE49-F238E27FC236}">
                <a16:creationId xmlns:a16="http://schemas.microsoft.com/office/drawing/2014/main" id="{8B9B018B-7813-4B53-82AE-2B3E6A22B456}"/>
              </a:ext>
            </a:extLst>
          </p:cNvPr>
          <p:cNvSpPr>
            <a:spLocks noChangeAspect="1"/>
          </p:cNvSpPr>
          <p:nvPr/>
        </p:nvSpPr>
        <p:spPr>
          <a:xfrm>
            <a:off x="3915709" y="3810000"/>
            <a:ext cx="365760" cy="365760"/>
          </a:xfrm>
          <a:prstGeom prst="ellipse">
            <a:avLst/>
          </a:prstGeom>
          <a:solidFill>
            <a:srgbClr val="5C9AD3"/>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BC164645-3DCD-4D27-BAAC-79A7DD01BD4D}"/>
              </a:ext>
            </a:extLst>
          </p:cNvPr>
          <p:cNvSpPr txBox="1"/>
          <p:nvPr/>
        </p:nvSpPr>
        <p:spPr>
          <a:xfrm>
            <a:off x="3807506" y="4277765"/>
            <a:ext cx="2209800" cy="231140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 name="Freeform: Shape 31">
            <a:extLst>
              <a:ext uri="{FF2B5EF4-FFF2-40B4-BE49-F238E27FC236}">
                <a16:creationId xmlns:a16="http://schemas.microsoft.com/office/drawing/2014/main" id="{24761E45-73C7-4EA2-A7E5-A12834AC0199}"/>
              </a:ext>
            </a:extLst>
          </p:cNvPr>
          <p:cNvSpPr>
            <a:spLocks noChangeAspect="1"/>
          </p:cNvSpPr>
          <p:nvPr/>
        </p:nvSpPr>
        <p:spPr>
          <a:xfrm rot="5400000">
            <a:off x="8648700"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7A7A7A"/>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3" name="Group 32">
            <a:extLst>
              <a:ext uri="{FF2B5EF4-FFF2-40B4-BE49-F238E27FC236}">
                <a16:creationId xmlns:a16="http://schemas.microsoft.com/office/drawing/2014/main" id="{8099B1E6-32E7-4B57-8D67-31E44A0CB7AC}"/>
              </a:ext>
            </a:extLst>
          </p:cNvPr>
          <p:cNvGrpSpPr/>
          <p:nvPr/>
        </p:nvGrpSpPr>
        <p:grpSpPr>
          <a:xfrm>
            <a:off x="8448930" y="1646956"/>
            <a:ext cx="1558636" cy="1558637"/>
            <a:chOff x="1241522" y="2057399"/>
            <a:chExt cx="1371600" cy="1371600"/>
          </a:xfrm>
          <a:effectLst>
            <a:outerShdw blurRad="190500" dist="152400" dir="18900000" algn="bl" rotWithShape="0">
              <a:prstClr val="black">
                <a:alpha val="40000"/>
              </a:prstClr>
            </a:outerShdw>
          </a:effectLst>
        </p:grpSpPr>
        <p:sp>
          <p:nvSpPr>
            <p:cNvPr id="34" name="Oval 33">
              <a:extLst>
                <a:ext uri="{FF2B5EF4-FFF2-40B4-BE49-F238E27FC236}">
                  <a16:creationId xmlns:a16="http://schemas.microsoft.com/office/drawing/2014/main" id="{4721D8A5-DAFE-497D-A323-EED2DDB269B0}"/>
                </a:ext>
              </a:extLst>
            </p:cNvPr>
            <p:cNvSpPr>
              <a:spLocks noChangeAspect="1"/>
            </p:cNvSpPr>
            <p:nvPr/>
          </p:nvSpPr>
          <p:spPr>
            <a:xfrm>
              <a:off x="1241522" y="2057399"/>
              <a:ext cx="1371600" cy="1371600"/>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04</a:t>
              </a:r>
            </a:p>
            <a:p>
              <a:pPr algn="ctr"/>
              <a:r>
                <a:rPr lang="en-US" sz="1400" dirty="0"/>
                <a:t>OPTION</a:t>
              </a:r>
            </a:p>
          </p:txBody>
        </p:sp>
        <p:sp>
          <p:nvSpPr>
            <p:cNvPr id="35" name="Oval 34">
              <a:extLst>
                <a:ext uri="{FF2B5EF4-FFF2-40B4-BE49-F238E27FC236}">
                  <a16:creationId xmlns:a16="http://schemas.microsoft.com/office/drawing/2014/main" id="{AA10BEAF-202C-41F0-9B51-8F9F48B5159C}"/>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Oval 35">
            <a:extLst>
              <a:ext uri="{FF2B5EF4-FFF2-40B4-BE49-F238E27FC236}">
                <a16:creationId xmlns:a16="http://schemas.microsoft.com/office/drawing/2014/main" id="{C4BD0690-A5D4-4F79-895A-6E7D12EF5686}"/>
              </a:ext>
            </a:extLst>
          </p:cNvPr>
          <p:cNvSpPr>
            <a:spLocks noChangeAspect="1"/>
          </p:cNvSpPr>
          <p:nvPr/>
        </p:nvSpPr>
        <p:spPr>
          <a:xfrm>
            <a:off x="6336666" y="3810000"/>
            <a:ext cx="365760" cy="365760"/>
          </a:xfrm>
          <a:prstGeom prst="ellipse">
            <a:avLst/>
          </a:prstGeom>
          <a:solidFill>
            <a:srgbClr val="44546B"/>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12E3E0D-CB8F-4F94-84F5-F404B7E9AD86}"/>
              </a:ext>
            </a:extLst>
          </p:cNvPr>
          <p:cNvSpPr txBox="1"/>
          <p:nvPr/>
        </p:nvSpPr>
        <p:spPr>
          <a:xfrm>
            <a:off x="6243275" y="4277765"/>
            <a:ext cx="2209800" cy="231140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Oval 37">
            <a:extLst>
              <a:ext uri="{FF2B5EF4-FFF2-40B4-BE49-F238E27FC236}">
                <a16:creationId xmlns:a16="http://schemas.microsoft.com/office/drawing/2014/main" id="{E4ECD5B5-5FA7-4089-A76E-9863F25688C1}"/>
              </a:ext>
            </a:extLst>
          </p:cNvPr>
          <p:cNvSpPr>
            <a:spLocks noChangeAspect="1"/>
          </p:cNvSpPr>
          <p:nvPr/>
        </p:nvSpPr>
        <p:spPr>
          <a:xfrm>
            <a:off x="8667609" y="3810000"/>
            <a:ext cx="365760" cy="365760"/>
          </a:xfrm>
          <a:prstGeom prst="ellipse">
            <a:avLst/>
          </a:prstGeom>
          <a:solidFill>
            <a:srgbClr val="7A7A7A"/>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5AA7893-D637-4FC8-997F-7B35DC089938}"/>
              </a:ext>
            </a:extLst>
          </p:cNvPr>
          <p:cNvSpPr txBox="1"/>
          <p:nvPr/>
        </p:nvSpPr>
        <p:spPr>
          <a:xfrm>
            <a:off x="8610600" y="4277765"/>
            <a:ext cx="2209800" cy="231140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28955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500"/>
                                        <p:tgtEl>
                                          <p:spTgt spid="11"/>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5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42"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1000"/>
                                        <p:tgtEl>
                                          <p:spTgt spid="20"/>
                                        </p:tgtEl>
                                      </p:cBhvr>
                                    </p:animEffect>
                                    <p:anim calcmode="lin" valueType="num">
                                      <p:cBhvr>
                                        <p:cTn id="39" dur="1000" fill="hold"/>
                                        <p:tgtEl>
                                          <p:spTgt spid="20"/>
                                        </p:tgtEl>
                                        <p:attrNameLst>
                                          <p:attrName>ppt_x</p:attrName>
                                        </p:attrNameLst>
                                      </p:cBhvr>
                                      <p:tavLst>
                                        <p:tav tm="0">
                                          <p:val>
                                            <p:strVal val="#ppt_x"/>
                                          </p:val>
                                        </p:tav>
                                        <p:tav tm="100000">
                                          <p:val>
                                            <p:strVal val="#ppt_x"/>
                                          </p:val>
                                        </p:tav>
                                      </p:tavLst>
                                    </p:anim>
                                    <p:anim calcmode="lin" valueType="num">
                                      <p:cBhvr>
                                        <p:cTn id="40" dur="1000" fill="hold"/>
                                        <p:tgtEl>
                                          <p:spTgt spid="20"/>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ppt_x</p:attrName>
                                        </p:attrNameLst>
                                      </p:cBhvr>
                                      <p:tavLst>
                                        <p:tav tm="0">
                                          <p:val>
                                            <p:strVal val="#ppt_x"/>
                                          </p:val>
                                        </p:tav>
                                        <p:tav tm="100000">
                                          <p:val>
                                            <p:strVal val="#ppt_x"/>
                                          </p:val>
                                        </p:tav>
                                      </p:tavLst>
                                    </p:anim>
                                    <p:anim calcmode="lin" valueType="num">
                                      <p:cBhvr>
                                        <p:cTn id="45" dur="10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500" fill="hold"/>
                                        <p:tgtEl>
                                          <p:spTgt spid="29"/>
                                        </p:tgtEl>
                                        <p:attrNameLst>
                                          <p:attrName>ppt_w</p:attrName>
                                        </p:attrNameLst>
                                      </p:cBhvr>
                                      <p:tavLst>
                                        <p:tav tm="0">
                                          <p:val>
                                            <p:fltVal val="0"/>
                                          </p:val>
                                        </p:tav>
                                        <p:tav tm="100000">
                                          <p:val>
                                            <p:strVal val="#ppt_w"/>
                                          </p:val>
                                        </p:tav>
                                      </p:tavLst>
                                    </p:anim>
                                    <p:anim calcmode="lin" valueType="num">
                                      <p:cBhvr>
                                        <p:cTn id="50" dur="500" fill="hold"/>
                                        <p:tgtEl>
                                          <p:spTgt spid="29"/>
                                        </p:tgtEl>
                                        <p:attrNameLst>
                                          <p:attrName>ppt_h</p:attrName>
                                        </p:attrNameLst>
                                      </p:cBhvr>
                                      <p:tavLst>
                                        <p:tav tm="0">
                                          <p:val>
                                            <p:fltVal val="0"/>
                                          </p:val>
                                        </p:tav>
                                        <p:tav tm="100000">
                                          <p:val>
                                            <p:strVal val="#ppt_h"/>
                                          </p:val>
                                        </p:tav>
                                      </p:tavLst>
                                    </p:anim>
                                    <p:animEffect transition="in" filter="fade">
                                      <p:cBhvr>
                                        <p:cTn id="51" dur="5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1000"/>
                                        <p:tgtEl>
                                          <p:spTgt spid="30"/>
                                        </p:tgtEl>
                                      </p:cBhvr>
                                    </p:animEffect>
                                    <p:anim calcmode="lin" valueType="num">
                                      <p:cBhvr>
                                        <p:cTn id="56" dur="1000" fill="hold"/>
                                        <p:tgtEl>
                                          <p:spTgt spid="30"/>
                                        </p:tgtEl>
                                        <p:attrNameLst>
                                          <p:attrName>ppt_x</p:attrName>
                                        </p:attrNameLst>
                                      </p:cBhvr>
                                      <p:tavLst>
                                        <p:tav tm="0">
                                          <p:val>
                                            <p:strVal val="#ppt_x"/>
                                          </p:val>
                                        </p:tav>
                                        <p:tav tm="100000">
                                          <p:val>
                                            <p:strVal val="#ppt_x"/>
                                          </p:val>
                                        </p:tav>
                                      </p:tavLst>
                                    </p:anim>
                                    <p:anim calcmode="lin" valueType="num">
                                      <p:cBhvr>
                                        <p:cTn id="57" dur="1000" fill="hold"/>
                                        <p:tgtEl>
                                          <p:spTgt spid="30"/>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fade">
                                      <p:cBhvr>
                                        <p:cTn id="61" dur="1000"/>
                                        <p:tgtEl>
                                          <p:spTgt spid="25"/>
                                        </p:tgtEl>
                                      </p:cBhvr>
                                    </p:animEffect>
                                    <p:anim calcmode="lin" valueType="num">
                                      <p:cBhvr>
                                        <p:cTn id="62" dur="1000" fill="hold"/>
                                        <p:tgtEl>
                                          <p:spTgt spid="25"/>
                                        </p:tgtEl>
                                        <p:attrNameLst>
                                          <p:attrName>ppt_x</p:attrName>
                                        </p:attrNameLst>
                                      </p:cBhvr>
                                      <p:tavLst>
                                        <p:tav tm="0">
                                          <p:val>
                                            <p:strVal val="#ppt_x"/>
                                          </p:val>
                                        </p:tav>
                                        <p:tav tm="100000">
                                          <p:val>
                                            <p:strVal val="#ppt_x"/>
                                          </p:val>
                                        </p:tav>
                                      </p:tavLst>
                                    </p:anim>
                                    <p:anim calcmode="lin" valueType="num">
                                      <p:cBhvr>
                                        <p:cTn id="63" dur="1000" fill="hold"/>
                                        <p:tgtEl>
                                          <p:spTgt spid="25"/>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1000"/>
                                        <p:tgtEl>
                                          <p:spTgt spid="26"/>
                                        </p:tgtEl>
                                      </p:cBhvr>
                                    </p:animEffect>
                                    <p:anim calcmode="lin" valueType="num">
                                      <p:cBhvr>
                                        <p:cTn id="67" dur="1000" fill="hold"/>
                                        <p:tgtEl>
                                          <p:spTgt spid="26"/>
                                        </p:tgtEl>
                                        <p:attrNameLst>
                                          <p:attrName>ppt_x</p:attrName>
                                        </p:attrNameLst>
                                      </p:cBhvr>
                                      <p:tavLst>
                                        <p:tav tm="0">
                                          <p:val>
                                            <p:strVal val="#ppt_x"/>
                                          </p:val>
                                        </p:tav>
                                        <p:tav tm="100000">
                                          <p:val>
                                            <p:strVal val="#ppt_x"/>
                                          </p:val>
                                        </p:tav>
                                      </p:tavLst>
                                    </p:anim>
                                    <p:anim calcmode="lin" valueType="num">
                                      <p:cBhvr>
                                        <p:cTn id="68" dur="1000" fill="hold"/>
                                        <p:tgtEl>
                                          <p:spTgt spid="26"/>
                                        </p:tgtEl>
                                        <p:attrNameLst>
                                          <p:attrName>ppt_y</p:attrName>
                                        </p:attrNameLst>
                                      </p:cBhvr>
                                      <p:tavLst>
                                        <p:tav tm="0">
                                          <p:val>
                                            <p:strVal val="#ppt_y-.1"/>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 calcmode="lin" valueType="num">
                                      <p:cBhvr>
                                        <p:cTn id="72" dur="500" fill="hold"/>
                                        <p:tgtEl>
                                          <p:spTgt spid="36"/>
                                        </p:tgtEl>
                                        <p:attrNameLst>
                                          <p:attrName>ppt_w</p:attrName>
                                        </p:attrNameLst>
                                      </p:cBhvr>
                                      <p:tavLst>
                                        <p:tav tm="0">
                                          <p:val>
                                            <p:fltVal val="0"/>
                                          </p:val>
                                        </p:tav>
                                        <p:tav tm="100000">
                                          <p:val>
                                            <p:strVal val="#ppt_w"/>
                                          </p:val>
                                        </p:tav>
                                      </p:tavLst>
                                    </p:anim>
                                    <p:anim calcmode="lin" valueType="num">
                                      <p:cBhvr>
                                        <p:cTn id="73" dur="500" fill="hold"/>
                                        <p:tgtEl>
                                          <p:spTgt spid="36"/>
                                        </p:tgtEl>
                                        <p:attrNameLst>
                                          <p:attrName>ppt_h</p:attrName>
                                        </p:attrNameLst>
                                      </p:cBhvr>
                                      <p:tavLst>
                                        <p:tav tm="0">
                                          <p:val>
                                            <p:fltVal val="0"/>
                                          </p:val>
                                        </p:tav>
                                        <p:tav tm="100000">
                                          <p:val>
                                            <p:strVal val="#ppt_h"/>
                                          </p:val>
                                        </p:tav>
                                      </p:tavLst>
                                    </p:anim>
                                    <p:animEffect transition="in" filter="fade">
                                      <p:cBhvr>
                                        <p:cTn id="74" dur="500"/>
                                        <p:tgtEl>
                                          <p:spTgt spid="36"/>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1000"/>
                                        <p:tgtEl>
                                          <p:spTgt spid="37"/>
                                        </p:tgtEl>
                                      </p:cBhvr>
                                    </p:animEffect>
                                    <p:anim calcmode="lin" valueType="num">
                                      <p:cBhvr>
                                        <p:cTn id="79" dur="1000" fill="hold"/>
                                        <p:tgtEl>
                                          <p:spTgt spid="37"/>
                                        </p:tgtEl>
                                        <p:attrNameLst>
                                          <p:attrName>ppt_x</p:attrName>
                                        </p:attrNameLst>
                                      </p:cBhvr>
                                      <p:tavLst>
                                        <p:tav tm="0">
                                          <p:val>
                                            <p:strVal val="#ppt_x"/>
                                          </p:val>
                                        </p:tav>
                                        <p:tav tm="100000">
                                          <p:val>
                                            <p:strVal val="#ppt_x"/>
                                          </p:val>
                                        </p:tav>
                                      </p:tavLst>
                                    </p:anim>
                                    <p:anim calcmode="lin" valueType="num">
                                      <p:cBhvr>
                                        <p:cTn id="80" dur="1000" fill="hold"/>
                                        <p:tgtEl>
                                          <p:spTgt spid="37"/>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42"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1000"/>
                                        <p:tgtEl>
                                          <p:spTgt spid="32"/>
                                        </p:tgtEl>
                                      </p:cBhvr>
                                    </p:animEffect>
                                    <p:anim calcmode="lin" valueType="num">
                                      <p:cBhvr>
                                        <p:cTn id="85" dur="1000" fill="hold"/>
                                        <p:tgtEl>
                                          <p:spTgt spid="32"/>
                                        </p:tgtEl>
                                        <p:attrNameLst>
                                          <p:attrName>ppt_x</p:attrName>
                                        </p:attrNameLst>
                                      </p:cBhvr>
                                      <p:tavLst>
                                        <p:tav tm="0">
                                          <p:val>
                                            <p:strVal val="#ppt_x"/>
                                          </p:val>
                                        </p:tav>
                                        <p:tav tm="100000">
                                          <p:val>
                                            <p:strVal val="#ppt_x"/>
                                          </p:val>
                                        </p:tav>
                                      </p:tavLst>
                                    </p:anim>
                                    <p:anim calcmode="lin" valueType="num">
                                      <p:cBhvr>
                                        <p:cTn id="86" dur="1000" fill="hold"/>
                                        <p:tgtEl>
                                          <p:spTgt spid="32"/>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33"/>
                                        </p:tgtEl>
                                        <p:attrNameLst>
                                          <p:attrName>style.visibility</p:attrName>
                                        </p:attrNameLst>
                                      </p:cBhvr>
                                      <p:to>
                                        <p:strVal val="visible"/>
                                      </p:to>
                                    </p:set>
                                    <p:animEffect transition="in" filter="fade">
                                      <p:cBhvr>
                                        <p:cTn id="89" dur="1000"/>
                                        <p:tgtEl>
                                          <p:spTgt spid="33"/>
                                        </p:tgtEl>
                                      </p:cBhvr>
                                    </p:animEffect>
                                    <p:anim calcmode="lin" valueType="num">
                                      <p:cBhvr>
                                        <p:cTn id="90" dur="1000" fill="hold"/>
                                        <p:tgtEl>
                                          <p:spTgt spid="33"/>
                                        </p:tgtEl>
                                        <p:attrNameLst>
                                          <p:attrName>ppt_x</p:attrName>
                                        </p:attrNameLst>
                                      </p:cBhvr>
                                      <p:tavLst>
                                        <p:tav tm="0">
                                          <p:val>
                                            <p:strVal val="#ppt_x"/>
                                          </p:val>
                                        </p:tav>
                                        <p:tav tm="100000">
                                          <p:val>
                                            <p:strVal val="#ppt_x"/>
                                          </p:val>
                                        </p:tav>
                                      </p:tavLst>
                                    </p:anim>
                                    <p:anim calcmode="lin" valueType="num">
                                      <p:cBhvr>
                                        <p:cTn id="91" dur="1000" fill="hold"/>
                                        <p:tgtEl>
                                          <p:spTgt spid="33"/>
                                        </p:tgtEl>
                                        <p:attrNameLst>
                                          <p:attrName>ppt_y</p:attrName>
                                        </p:attrNameLst>
                                      </p:cBhvr>
                                      <p:tavLst>
                                        <p:tav tm="0">
                                          <p:val>
                                            <p:strVal val="#ppt_y-.1"/>
                                          </p:val>
                                        </p:tav>
                                        <p:tav tm="100000">
                                          <p:val>
                                            <p:strVal val="#ppt_y"/>
                                          </p:val>
                                        </p:tav>
                                      </p:tavLst>
                                    </p:anim>
                                  </p:childTnLst>
                                </p:cTn>
                              </p:par>
                            </p:childTnLst>
                          </p:cTn>
                        </p:par>
                        <p:par>
                          <p:cTn id="92" fill="hold">
                            <p:stCondLst>
                              <p:cond delay="9500"/>
                            </p:stCondLst>
                            <p:childTnLst>
                              <p:par>
                                <p:cTn id="93" presetID="53" presetClass="entr" presetSubtype="16"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 calcmode="lin" valueType="num">
                                      <p:cBhvr>
                                        <p:cTn id="95" dur="500" fill="hold"/>
                                        <p:tgtEl>
                                          <p:spTgt spid="38"/>
                                        </p:tgtEl>
                                        <p:attrNameLst>
                                          <p:attrName>ppt_w</p:attrName>
                                        </p:attrNameLst>
                                      </p:cBhvr>
                                      <p:tavLst>
                                        <p:tav tm="0">
                                          <p:val>
                                            <p:fltVal val="0"/>
                                          </p:val>
                                        </p:tav>
                                        <p:tav tm="100000">
                                          <p:val>
                                            <p:strVal val="#ppt_w"/>
                                          </p:val>
                                        </p:tav>
                                      </p:tavLst>
                                    </p:anim>
                                    <p:anim calcmode="lin" valueType="num">
                                      <p:cBhvr>
                                        <p:cTn id="96" dur="500" fill="hold"/>
                                        <p:tgtEl>
                                          <p:spTgt spid="38"/>
                                        </p:tgtEl>
                                        <p:attrNameLst>
                                          <p:attrName>ppt_h</p:attrName>
                                        </p:attrNameLst>
                                      </p:cBhvr>
                                      <p:tavLst>
                                        <p:tav tm="0">
                                          <p:val>
                                            <p:fltVal val="0"/>
                                          </p:val>
                                        </p:tav>
                                        <p:tav tm="100000">
                                          <p:val>
                                            <p:strVal val="#ppt_h"/>
                                          </p:val>
                                        </p:tav>
                                      </p:tavLst>
                                    </p:anim>
                                    <p:animEffect transition="in" filter="fade">
                                      <p:cBhvr>
                                        <p:cTn id="97" dur="500"/>
                                        <p:tgtEl>
                                          <p:spTgt spid="38"/>
                                        </p:tgtEl>
                                      </p:cBhvr>
                                    </p:animEffect>
                                  </p:childTnLst>
                                </p:cTn>
                              </p:par>
                            </p:childTnLst>
                          </p:cTn>
                        </p:par>
                        <p:par>
                          <p:cTn id="98" fill="hold">
                            <p:stCondLst>
                              <p:cond delay="10000"/>
                            </p:stCondLst>
                            <p:childTnLst>
                              <p:par>
                                <p:cTn id="99" presetID="42"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Effect transition="in" filter="fade">
                                      <p:cBhvr>
                                        <p:cTn id="101" dur="1000"/>
                                        <p:tgtEl>
                                          <p:spTgt spid="39"/>
                                        </p:tgtEl>
                                      </p:cBhvr>
                                    </p:animEffect>
                                    <p:anim calcmode="lin" valueType="num">
                                      <p:cBhvr>
                                        <p:cTn id="102" dur="1000" fill="hold"/>
                                        <p:tgtEl>
                                          <p:spTgt spid="39"/>
                                        </p:tgtEl>
                                        <p:attrNameLst>
                                          <p:attrName>ppt_x</p:attrName>
                                        </p:attrNameLst>
                                      </p:cBhvr>
                                      <p:tavLst>
                                        <p:tav tm="0">
                                          <p:val>
                                            <p:strVal val="#ppt_x"/>
                                          </p:val>
                                        </p:tav>
                                        <p:tav tm="100000">
                                          <p:val>
                                            <p:strVal val="#ppt_x"/>
                                          </p:val>
                                        </p:tav>
                                      </p:tavLst>
                                    </p:anim>
                                    <p:anim calcmode="lin" valueType="num">
                                      <p:cBhvr>
                                        <p:cTn id="103"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4" grpId="0" animBg="1"/>
      <p:bldP spid="17" grpId="0"/>
      <p:bldP spid="20" grpId="0" animBg="1"/>
      <p:bldP spid="25" grpId="0" animBg="1"/>
      <p:bldP spid="29" grpId="0" animBg="1"/>
      <p:bldP spid="30" grpId="0"/>
      <p:bldP spid="32" grpId="0" animBg="1"/>
      <p:bldP spid="36" grpId="0" animBg="1"/>
      <p:bldP spid="37" grpId="0"/>
      <p:bldP spid="38" grpId="0" animBg="1"/>
      <p:bldP spid="3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2" name="Group 11">
            <a:extLst>
              <a:ext uri="{FF2B5EF4-FFF2-40B4-BE49-F238E27FC236}">
                <a16:creationId xmlns:a16="http://schemas.microsoft.com/office/drawing/2014/main" id="{7CB8D03F-2F2F-43F0-AF38-076F89648A9C}"/>
              </a:ext>
            </a:extLst>
          </p:cNvPr>
          <p:cNvGrpSpPr/>
          <p:nvPr/>
        </p:nvGrpSpPr>
        <p:grpSpPr>
          <a:xfrm>
            <a:off x="5967423" y="1567950"/>
            <a:ext cx="2321652" cy="2312999"/>
            <a:chOff x="5967423" y="1567950"/>
            <a:chExt cx="2321652" cy="2312999"/>
          </a:xfrm>
        </p:grpSpPr>
        <p:sp>
          <p:nvSpPr>
            <p:cNvPr id="14" name="Freeform: Shape 13">
              <a:extLst>
                <a:ext uri="{FF2B5EF4-FFF2-40B4-BE49-F238E27FC236}">
                  <a16:creationId xmlns:a16="http://schemas.microsoft.com/office/drawing/2014/main" id="{706ECE81-2401-4919-98AB-AE4B1786A13C}"/>
                </a:ext>
              </a:extLst>
            </p:cNvPr>
            <p:cNvSpPr>
              <a:spLocks noChangeAspect="1"/>
            </p:cNvSpPr>
            <p:nvPr/>
          </p:nvSpPr>
          <p:spPr>
            <a:xfrm rot="5400000">
              <a:off x="5971749" y="1563624"/>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8D600745-9C2E-46C2-82EA-93F099E85E15}"/>
                </a:ext>
              </a:extLst>
            </p:cNvPr>
            <p:cNvSpPr>
              <a:spLocks noChangeAspect="1"/>
            </p:cNvSpPr>
            <p:nvPr/>
          </p:nvSpPr>
          <p:spPr>
            <a:xfrm rot="5400000">
              <a:off x="5987474" y="294727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Группа 856">
              <a:extLst>
                <a:ext uri="{FF2B5EF4-FFF2-40B4-BE49-F238E27FC236}">
                  <a16:creationId xmlns:a16="http://schemas.microsoft.com/office/drawing/2014/main" id="{9B800B50-987D-4E6E-ABF4-4F5EAA587C4C}"/>
                </a:ext>
              </a:extLst>
            </p:cNvPr>
            <p:cNvGrpSpPr>
              <a:grpSpLocks noChangeAspect="1"/>
            </p:cNvGrpSpPr>
            <p:nvPr/>
          </p:nvGrpSpPr>
          <p:grpSpPr>
            <a:xfrm>
              <a:off x="6096142" y="3357834"/>
              <a:ext cx="375151" cy="365760"/>
              <a:chOff x="3374227" y="3146337"/>
              <a:chExt cx="594503" cy="579621"/>
            </a:xfrm>
            <a:solidFill>
              <a:srgbClr val="4D4D4D"/>
            </a:solidFill>
          </p:grpSpPr>
          <p:sp>
            <p:nvSpPr>
              <p:cNvPr id="19" name="Freeform 45">
                <a:extLst>
                  <a:ext uri="{FF2B5EF4-FFF2-40B4-BE49-F238E27FC236}">
                    <a16:creationId xmlns:a16="http://schemas.microsoft.com/office/drawing/2014/main" id="{9867DAEC-1410-45EE-87BC-9279439C7F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85D84AF3-04D6-46F7-B251-BEF8235037DB}"/>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7">
                <a:extLst>
                  <a:ext uri="{FF2B5EF4-FFF2-40B4-BE49-F238E27FC236}">
                    <a16:creationId xmlns:a16="http://schemas.microsoft.com/office/drawing/2014/main" id="{B927F62F-0156-4AE7-8880-E2907AFDDC92}"/>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48">
                <a:extLst>
                  <a:ext uri="{FF2B5EF4-FFF2-40B4-BE49-F238E27FC236}">
                    <a16:creationId xmlns:a16="http://schemas.microsoft.com/office/drawing/2014/main" id="{338629E5-26D4-4F85-8088-8B4A49A7BBFB}"/>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8" name="Group 57">
            <a:extLst>
              <a:ext uri="{FF2B5EF4-FFF2-40B4-BE49-F238E27FC236}">
                <a16:creationId xmlns:a16="http://schemas.microsoft.com/office/drawing/2014/main" id="{CE9158A9-40EA-4C8A-9EBB-D63F2B9D5CAE}"/>
              </a:ext>
            </a:extLst>
          </p:cNvPr>
          <p:cNvGrpSpPr/>
          <p:nvPr/>
        </p:nvGrpSpPr>
        <p:grpSpPr>
          <a:xfrm>
            <a:off x="5985781" y="3978443"/>
            <a:ext cx="2312999" cy="2321652"/>
            <a:chOff x="5985781" y="3978443"/>
            <a:chExt cx="2312999" cy="2321652"/>
          </a:xfrm>
        </p:grpSpPr>
        <p:sp>
          <p:nvSpPr>
            <p:cNvPr id="15" name="Freeform: Shape 14">
              <a:extLst>
                <a:ext uri="{FF2B5EF4-FFF2-40B4-BE49-F238E27FC236}">
                  <a16:creationId xmlns:a16="http://schemas.microsoft.com/office/drawing/2014/main" id="{77E1EE84-43F4-4F89-9571-02DF06EB9C1D}"/>
                </a:ext>
              </a:extLst>
            </p:cNvPr>
            <p:cNvSpPr>
              <a:spLocks noChangeAspect="1"/>
            </p:cNvSpPr>
            <p:nvPr/>
          </p:nvSpPr>
          <p:spPr>
            <a:xfrm rot="10800000">
              <a:off x="5985781" y="3978443"/>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DA5B9F02-DE06-4FD3-BA84-6E8ED1E0FD04}"/>
                </a:ext>
              </a:extLst>
            </p:cNvPr>
            <p:cNvSpPr>
              <a:spLocks noChangeAspect="1"/>
            </p:cNvSpPr>
            <p:nvPr/>
          </p:nvSpPr>
          <p:spPr>
            <a:xfrm rot="10800000">
              <a:off x="6006832" y="400720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Группа 855">
              <a:extLst>
                <a:ext uri="{FF2B5EF4-FFF2-40B4-BE49-F238E27FC236}">
                  <a16:creationId xmlns:a16="http://schemas.microsoft.com/office/drawing/2014/main" id="{E7E5F53B-6013-44B7-932E-5895126AD253}"/>
                </a:ext>
              </a:extLst>
            </p:cNvPr>
            <p:cNvGrpSpPr>
              <a:grpSpLocks noChangeAspect="1"/>
            </p:cNvGrpSpPr>
            <p:nvPr/>
          </p:nvGrpSpPr>
          <p:grpSpPr>
            <a:xfrm>
              <a:off x="6101499" y="4106680"/>
              <a:ext cx="374197" cy="365760"/>
              <a:chOff x="4228128" y="3146337"/>
              <a:chExt cx="592991" cy="579621"/>
            </a:xfrm>
            <a:solidFill>
              <a:srgbClr val="4D4D4D"/>
            </a:solidFill>
          </p:grpSpPr>
          <p:sp>
            <p:nvSpPr>
              <p:cNvPr id="32" name="Freeform 53">
                <a:extLst>
                  <a:ext uri="{FF2B5EF4-FFF2-40B4-BE49-F238E27FC236}">
                    <a16:creationId xmlns:a16="http://schemas.microsoft.com/office/drawing/2014/main" id="{42299B0F-0EB3-41E9-B6D8-74C940B8F66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54">
                <a:extLst>
                  <a:ext uri="{FF2B5EF4-FFF2-40B4-BE49-F238E27FC236}">
                    <a16:creationId xmlns:a16="http://schemas.microsoft.com/office/drawing/2014/main" id="{716E0CB1-D6E3-4183-B981-8FF63746885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55">
                <a:extLst>
                  <a:ext uri="{FF2B5EF4-FFF2-40B4-BE49-F238E27FC236}">
                    <a16:creationId xmlns:a16="http://schemas.microsoft.com/office/drawing/2014/main" id="{29D816B4-815D-4D33-8096-2F92044407F8}"/>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56">
                <a:extLst>
                  <a:ext uri="{FF2B5EF4-FFF2-40B4-BE49-F238E27FC236}">
                    <a16:creationId xmlns:a16="http://schemas.microsoft.com/office/drawing/2014/main" id="{AC241E44-0FB9-4805-9DE2-9FCAC2A91950}"/>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57">
                <a:extLst>
                  <a:ext uri="{FF2B5EF4-FFF2-40B4-BE49-F238E27FC236}">
                    <a16:creationId xmlns:a16="http://schemas.microsoft.com/office/drawing/2014/main" id="{4B680927-B915-49B7-8931-3B5D58BAC5D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58">
                <a:extLst>
                  <a:ext uri="{FF2B5EF4-FFF2-40B4-BE49-F238E27FC236}">
                    <a16:creationId xmlns:a16="http://schemas.microsoft.com/office/drawing/2014/main" id="{27C3102A-64CC-4D56-9040-36295AD39C5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7" name="Group 56">
            <a:extLst>
              <a:ext uri="{FF2B5EF4-FFF2-40B4-BE49-F238E27FC236}">
                <a16:creationId xmlns:a16="http://schemas.microsoft.com/office/drawing/2014/main" id="{7429E91B-BDA3-46EA-9046-6EC82BE2355B}"/>
              </a:ext>
            </a:extLst>
          </p:cNvPr>
          <p:cNvGrpSpPr/>
          <p:nvPr/>
        </p:nvGrpSpPr>
        <p:grpSpPr>
          <a:xfrm>
            <a:off x="3534677" y="3984558"/>
            <a:ext cx="2321652" cy="2312999"/>
            <a:chOff x="3534677" y="3984558"/>
            <a:chExt cx="2321652" cy="2312999"/>
          </a:xfrm>
        </p:grpSpPr>
        <p:sp>
          <p:nvSpPr>
            <p:cNvPr id="16" name="Freeform: Shape 15">
              <a:extLst>
                <a:ext uri="{FF2B5EF4-FFF2-40B4-BE49-F238E27FC236}">
                  <a16:creationId xmlns:a16="http://schemas.microsoft.com/office/drawing/2014/main" id="{632256AA-FAD7-468B-BBF1-9A6583E18024}"/>
                </a:ext>
              </a:extLst>
            </p:cNvPr>
            <p:cNvSpPr>
              <a:spLocks noChangeAspect="1"/>
            </p:cNvSpPr>
            <p:nvPr/>
          </p:nvSpPr>
          <p:spPr>
            <a:xfrm rot="16200000">
              <a:off x="3539003" y="398023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9262A1A1-22FA-4BEB-BE62-065593B636E0}"/>
                </a:ext>
              </a:extLst>
            </p:cNvPr>
            <p:cNvSpPr>
              <a:spLocks noChangeAspect="1"/>
            </p:cNvSpPr>
            <p:nvPr/>
          </p:nvSpPr>
          <p:spPr>
            <a:xfrm rot="16200000">
              <a:off x="4918419" y="40088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Группа 730">
              <a:extLst>
                <a:ext uri="{FF2B5EF4-FFF2-40B4-BE49-F238E27FC236}">
                  <a16:creationId xmlns:a16="http://schemas.microsoft.com/office/drawing/2014/main" id="{2063AB65-2E0E-4498-B0DA-463A74DD5C20}"/>
                </a:ext>
              </a:extLst>
            </p:cNvPr>
            <p:cNvGrpSpPr>
              <a:grpSpLocks noChangeAspect="1"/>
            </p:cNvGrpSpPr>
            <p:nvPr/>
          </p:nvGrpSpPr>
          <p:grpSpPr>
            <a:xfrm>
              <a:off x="5338408" y="4121220"/>
              <a:ext cx="353206" cy="365760"/>
              <a:chOff x="4595813" y="1874838"/>
              <a:chExt cx="2992438" cy="3098800"/>
            </a:xfrm>
            <a:solidFill>
              <a:srgbClr val="4D4D4D"/>
            </a:solidFill>
          </p:grpSpPr>
          <p:sp>
            <p:nvSpPr>
              <p:cNvPr id="39" name="Freeform 636">
                <a:extLst>
                  <a:ext uri="{FF2B5EF4-FFF2-40B4-BE49-F238E27FC236}">
                    <a16:creationId xmlns:a16="http://schemas.microsoft.com/office/drawing/2014/main" id="{039EFA66-5A73-4005-BDBA-04D630625B09}"/>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637">
                <a:extLst>
                  <a:ext uri="{FF2B5EF4-FFF2-40B4-BE49-F238E27FC236}">
                    <a16:creationId xmlns:a16="http://schemas.microsoft.com/office/drawing/2014/main" id="{96C56D12-B3E8-4A0E-8C5D-86A6FC3E4DD4}"/>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11" name="Group 10">
            <a:extLst>
              <a:ext uri="{FF2B5EF4-FFF2-40B4-BE49-F238E27FC236}">
                <a16:creationId xmlns:a16="http://schemas.microsoft.com/office/drawing/2014/main" id="{30C025F5-6D9E-4654-A814-E05DB353E373}"/>
              </a:ext>
            </a:extLst>
          </p:cNvPr>
          <p:cNvGrpSpPr/>
          <p:nvPr/>
        </p:nvGrpSpPr>
        <p:grpSpPr>
          <a:xfrm>
            <a:off x="3526536" y="1573692"/>
            <a:ext cx="2312999" cy="2321652"/>
            <a:chOff x="3526536" y="1573692"/>
            <a:chExt cx="2312999" cy="2321652"/>
          </a:xfrm>
        </p:grpSpPr>
        <p:sp>
          <p:nvSpPr>
            <p:cNvPr id="13" name="Freeform: Shape 12">
              <a:extLst>
                <a:ext uri="{FF2B5EF4-FFF2-40B4-BE49-F238E27FC236}">
                  <a16:creationId xmlns:a16="http://schemas.microsoft.com/office/drawing/2014/main" id="{A01B81BC-0076-4C1B-9A81-24AB00C13CA2}"/>
                </a:ext>
              </a:extLst>
            </p:cNvPr>
            <p:cNvSpPr>
              <a:spLocks noChangeAspect="1"/>
            </p:cNvSpPr>
            <p:nvPr/>
          </p:nvSpPr>
          <p:spPr>
            <a:xfrm>
              <a:off x="3526536" y="157369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0D430878-E1E8-4E2D-A4BA-14B5A2416F4B}"/>
                </a:ext>
              </a:extLst>
            </p:cNvPr>
            <p:cNvSpPr>
              <a:spLocks noChangeAspect="1"/>
            </p:cNvSpPr>
            <p:nvPr/>
          </p:nvSpPr>
          <p:spPr>
            <a:xfrm>
              <a:off x="4896463" y="29603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Группа 245">
              <a:extLst>
                <a:ext uri="{FF2B5EF4-FFF2-40B4-BE49-F238E27FC236}">
                  <a16:creationId xmlns:a16="http://schemas.microsoft.com/office/drawing/2014/main" id="{4082963B-E648-4439-9B01-1BE9F0270B99}"/>
                </a:ext>
              </a:extLst>
            </p:cNvPr>
            <p:cNvGrpSpPr>
              <a:grpSpLocks noChangeAspect="1"/>
            </p:cNvGrpSpPr>
            <p:nvPr/>
          </p:nvGrpSpPr>
          <p:grpSpPr>
            <a:xfrm>
              <a:off x="5310072" y="3367404"/>
              <a:ext cx="398757" cy="365760"/>
              <a:chOff x="4395788" y="1868488"/>
              <a:chExt cx="3395663" cy="3114676"/>
            </a:xfrm>
            <a:solidFill>
              <a:srgbClr val="4D4D4D"/>
            </a:solidFill>
          </p:grpSpPr>
          <p:sp>
            <p:nvSpPr>
              <p:cNvPr id="42" name="Freeform 216">
                <a:extLst>
                  <a:ext uri="{FF2B5EF4-FFF2-40B4-BE49-F238E27FC236}">
                    <a16:creationId xmlns:a16="http://schemas.microsoft.com/office/drawing/2014/main" id="{0A617B8B-6A15-4E33-85F9-2DAAF2AA5EBA}"/>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17">
                <a:extLst>
                  <a:ext uri="{FF2B5EF4-FFF2-40B4-BE49-F238E27FC236}">
                    <a16:creationId xmlns:a16="http://schemas.microsoft.com/office/drawing/2014/main" id="{84635205-A9FD-442D-A9D8-BBEF00E59E31}"/>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218">
                <a:extLst>
                  <a:ext uri="{FF2B5EF4-FFF2-40B4-BE49-F238E27FC236}">
                    <a16:creationId xmlns:a16="http://schemas.microsoft.com/office/drawing/2014/main" id="{1074D20E-BD37-480C-8ED9-86E8E2EAAAF5}"/>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2" name="Group 1">
            <a:extLst>
              <a:ext uri="{FF2B5EF4-FFF2-40B4-BE49-F238E27FC236}">
                <a16:creationId xmlns:a16="http://schemas.microsoft.com/office/drawing/2014/main" id="{737D876E-8E4C-494C-B93E-E792B83045DC}"/>
              </a:ext>
            </a:extLst>
          </p:cNvPr>
          <p:cNvGrpSpPr/>
          <p:nvPr/>
        </p:nvGrpSpPr>
        <p:grpSpPr>
          <a:xfrm>
            <a:off x="3429000" y="1432044"/>
            <a:ext cx="1978042" cy="2683245"/>
            <a:chOff x="3429000" y="1432044"/>
            <a:chExt cx="1978042" cy="2683245"/>
          </a:xfrm>
        </p:grpSpPr>
        <p:sp>
          <p:nvSpPr>
            <p:cNvPr id="21" name="Freeform: Shape 20">
              <a:extLst>
                <a:ext uri="{FF2B5EF4-FFF2-40B4-BE49-F238E27FC236}">
                  <a16:creationId xmlns:a16="http://schemas.microsoft.com/office/drawing/2014/main" id="{39AFA449-A240-415E-B2E0-0BD1EACED420}"/>
                </a:ext>
              </a:extLst>
            </p:cNvPr>
            <p:cNvSpPr>
              <a:spLocks noChangeAspect="1"/>
            </p:cNvSpPr>
            <p:nvPr/>
          </p:nvSpPr>
          <p:spPr>
            <a:xfrm>
              <a:off x="3429000"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Box 10">
              <a:extLst>
                <a:ext uri="{FF2B5EF4-FFF2-40B4-BE49-F238E27FC236}">
                  <a16:creationId xmlns:a16="http://schemas.microsoft.com/office/drawing/2014/main" id="{7AD67804-F17A-4F2B-AEA0-3CE8E0A29A94}"/>
                </a:ext>
              </a:extLst>
            </p:cNvPr>
            <p:cNvSpPr txBox="1">
              <a:spLocks noChangeArrowheads="1"/>
            </p:cNvSpPr>
            <p:nvPr/>
          </p:nvSpPr>
          <p:spPr bwMode="auto">
            <a:xfrm rot="18856331">
              <a:off x="3398509" y="2106757"/>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3" name="Group 2">
            <a:extLst>
              <a:ext uri="{FF2B5EF4-FFF2-40B4-BE49-F238E27FC236}">
                <a16:creationId xmlns:a16="http://schemas.microsoft.com/office/drawing/2014/main" id="{25861B6A-5188-4D9F-8575-B18E9BD37E6F}"/>
              </a:ext>
            </a:extLst>
          </p:cNvPr>
          <p:cNvGrpSpPr/>
          <p:nvPr/>
        </p:nvGrpSpPr>
        <p:grpSpPr>
          <a:xfrm>
            <a:off x="6418182" y="1456165"/>
            <a:ext cx="1963817" cy="2683245"/>
            <a:chOff x="6418182" y="1456165"/>
            <a:chExt cx="1963817" cy="2683245"/>
          </a:xfrm>
        </p:grpSpPr>
        <p:sp>
          <p:nvSpPr>
            <p:cNvPr id="23" name="Freeform: Shape 22">
              <a:extLst>
                <a:ext uri="{FF2B5EF4-FFF2-40B4-BE49-F238E27FC236}">
                  <a16:creationId xmlns:a16="http://schemas.microsoft.com/office/drawing/2014/main" id="{7831A57E-08A2-4B84-BB88-C5F11D88DD6F}"/>
                </a:ext>
              </a:extLst>
            </p:cNvPr>
            <p:cNvSpPr>
              <a:spLocks noChangeAspect="1"/>
            </p:cNvSpPr>
            <p:nvPr/>
          </p:nvSpPr>
          <p:spPr>
            <a:xfrm rot="5400000">
              <a:off x="6459738"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a:extLst>
                <a:ext uri="{FF2B5EF4-FFF2-40B4-BE49-F238E27FC236}">
                  <a16:creationId xmlns:a16="http://schemas.microsoft.com/office/drawing/2014/main" id="{512A8524-3C76-4D93-A824-CD40F4AC0C33}"/>
                </a:ext>
              </a:extLst>
            </p:cNvPr>
            <p:cNvSpPr txBox="1">
              <a:spLocks noChangeArrowheads="1"/>
            </p:cNvSpPr>
            <p:nvPr/>
          </p:nvSpPr>
          <p:spPr bwMode="auto">
            <a:xfrm rot="2705837">
              <a:off x="5743469" y="2130878"/>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4" name="Group 3">
            <a:extLst>
              <a:ext uri="{FF2B5EF4-FFF2-40B4-BE49-F238E27FC236}">
                <a16:creationId xmlns:a16="http://schemas.microsoft.com/office/drawing/2014/main" id="{59FB06C9-23C1-4939-A9C8-CE573354DDE4}"/>
              </a:ext>
            </a:extLst>
          </p:cNvPr>
          <p:cNvGrpSpPr/>
          <p:nvPr/>
        </p:nvGrpSpPr>
        <p:grpSpPr>
          <a:xfrm>
            <a:off x="6461760" y="3933511"/>
            <a:ext cx="1920240" cy="2683245"/>
            <a:chOff x="6461760" y="3933511"/>
            <a:chExt cx="1920240" cy="2683245"/>
          </a:xfrm>
        </p:grpSpPr>
        <p:sp>
          <p:nvSpPr>
            <p:cNvPr id="25" name="Freeform: Shape 24">
              <a:extLst>
                <a:ext uri="{FF2B5EF4-FFF2-40B4-BE49-F238E27FC236}">
                  <a16:creationId xmlns:a16="http://schemas.microsoft.com/office/drawing/2014/main" id="{7161246D-32AC-4F04-BDBB-CC687123C834}"/>
                </a:ext>
              </a:extLst>
            </p:cNvPr>
            <p:cNvSpPr>
              <a:spLocks noChangeAspect="1"/>
            </p:cNvSpPr>
            <p:nvPr/>
          </p:nvSpPr>
          <p:spPr>
            <a:xfrm rot="10800000">
              <a:off x="6461760" y="4552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7CD70AE4-18C1-4EAC-8677-A45D99BB7984}"/>
                </a:ext>
              </a:extLst>
            </p:cNvPr>
            <p:cNvSpPr txBox="1">
              <a:spLocks noChangeArrowheads="1"/>
            </p:cNvSpPr>
            <p:nvPr/>
          </p:nvSpPr>
          <p:spPr bwMode="auto">
            <a:xfrm rot="18856331">
              <a:off x="5884871" y="469946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5" name="Group 4">
            <a:extLst>
              <a:ext uri="{FF2B5EF4-FFF2-40B4-BE49-F238E27FC236}">
                <a16:creationId xmlns:a16="http://schemas.microsoft.com/office/drawing/2014/main" id="{FAF684D3-AC4B-459D-8A98-D6D70E447DC1}"/>
              </a:ext>
            </a:extLst>
          </p:cNvPr>
          <p:cNvGrpSpPr/>
          <p:nvPr/>
        </p:nvGrpSpPr>
        <p:grpSpPr>
          <a:xfrm>
            <a:off x="3236200" y="4556760"/>
            <a:ext cx="2683245" cy="1920240"/>
            <a:chOff x="3236200" y="4556760"/>
            <a:chExt cx="2683245" cy="1920240"/>
          </a:xfrm>
        </p:grpSpPr>
        <p:sp>
          <p:nvSpPr>
            <p:cNvPr id="24" name="Freeform: Shape 23">
              <a:extLst>
                <a:ext uri="{FF2B5EF4-FFF2-40B4-BE49-F238E27FC236}">
                  <a16:creationId xmlns:a16="http://schemas.microsoft.com/office/drawing/2014/main" id="{AB677B3C-5E4A-4429-B7F2-4B86465CDF7E}"/>
                </a:ext>
              </a:extLst>
            </p:cNvPr>
            <p:cNvSpPr>
              <a:spLocks noChangeAspect="1"/>
            </p:cNvSpPr>
            <p:nvPr/>
          </p:nvSpPr>
          <p:spPr>
            <a:xfrm rot="16200000">
              <a:off x="3431022" y="4554738"/>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68A8E0A-B501-4625-8F72-301C74DEC516}"/>
                </a:ext>
              </a:extLst>
            </p:cNvPr>
            <p:cNvSpPr txBox="1">
              <a:spLocks noChangeArrowheads="1"/>
            </p:cNvSpPr>
            <p:nvPr/>
          </p:nvSpPr>
          <p:spPr bwMode="auto">
            <a:xfrm rot="2601655">
              <a:off x="3236200" y="471489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sp>
        <p:nvSpPr>
          <p:cNvPr id="49" name="TextBox 48">
            <a:extLst>
              <a:ext uri="{FF2B5EF4-FFF2-40B4-BE49-F238E27FC236}">
                <a16:creationId xmlns:a16="http://schemas.microsoft.com/office/drawing/2014/main" id="{6D282885-B5DA-41F0-88C0-7AB5B10DF531}"/>
              </a:ext>
            </a:extLst>
          </p:cNvPr>
          <p:cNvSpPr txBox="1"/>
          <p:nvPr/>
        </p:nvSpPr>
        <p:spPr>
          <a:xfrm>
            <a:off x="191937" y="1328491"/>
            <a:ext cx="3144138" cy="241604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Widget #1</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7CEF6DCB-AA2B-4D94-9AA7-082546657054}"/>
              </a:ext>
            </a:extLst>
          </p:cNvPr>
          <p:cNvSpPr txBox="1"/>
          <p:nvPr/>
        </p:nvSpPr>
        <p:spPr>
          <a:xfrm>
            <a:off x="189791" y="4157123"/>
            <a:ext cx="3144138" cy="2416046"/>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Widget #4</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1" name="TextBox 50">
            <a:extLst>
              <a:ext uri="{FF2B5EF4-FFF2-40B4-BE49-F238E27FC236}">
                <a16:creationId xmlns:a16="http://schemas.microsoft.com/office/drawing/2014/main" id="{FFECC18E-04CA-4CC6-BD3D-F47191408549}"/>
              </a:ext>
            </a:extLst>
          </p:cNvPr>
          <p:cNvSpPr txBox="1"/>
          <p:nvPr/>
        </p:nvSpPr>
        <p:spPr>
          <a:xfrm>
            <a:off x="8951202" y="1328491"/>
            <a:ext cx="3144138" cy="241604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Widget #2</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2" name="TextBox 51">
            <a:extLst>
              <a:ext uri="{FF2B5EF4-FFF2-40B4-BE49-F238E27FC236}">
                <a16:creationId xmlns:a16="http://schemas.microsoft.com/office/drawing/2014/main" id="{3A2989A7-C642-4897-96DF-D86D30D2AADC}"/>
              </a:ext>
            </a:extLst>
          </p:cNvPr>
          <p:cNvSpPr txBox="1"/>
          <p:nvPr/>
        </p:nvSpPr>
        <p:spPr>
          <a:xfrm>
            <a:off x="8949056" y="4157123"/>
            <a:ext cx="3144138" cy="241604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Widget #3</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 Box 10">
            <a:extLst>
              <a:ext uri="{FF2B5EF4-FFF2-40B4-BE49-F238E27FC236}">
                <a16:creationId xmlns:a16="http://schemas.microsoft.com/office/drawing/2014/main" id="{6C78D7C3-379D-4703-B859-F602BD20592F}"/>
              </a:ext>
            </a:extLst>
          </p:cNvPr>
          <p:cNvSpPr txBox="1">
            <a:spLocks noChangeArrowheads="1"/>
          </p:cNvSpPr>
          <p:nvPr/>
        </p:nvSpPr>
        <p:spPr bwMode="auto">
          <a:xfrm>
            <a:off x="4306732" y="2617829"/>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$1,934</a:t>
            </a:r>
          </a:p>
        </p:txBody>
      </p:sp>
      <p:sp>
        <p:nvSpPr>
          <p:cNvPr id="54" name="Text Box 10">
            <a:extLst>
              <a:ext uri="{FF2B5EF4-FFF2-40B4-BE49-F238E27FC236}">
                <a16:creationId xmlns:a16="http://schemas.microsoft.com/office/drawing/2014/main" id="{AC8961CA-121E-46B5-9F0B-05D311EA0BB4}"/>
              </a:ext>
            </a:extLst>
          </p:cNvPr>
          <p:cNvSpPr txBox="1">
            <a:spLocks noChangeArrowheads="1"/>
          </p:cNvSpPr>
          <p:nvPr/>
        </p:nvSpPr>
        <p:spPr bwMode="auto">
          <a:xfrm>
            <a:off x="6440258" y="2616060"/>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$1,295</a:t>
            </a:r>
          </a:p>
        </p:txBody>
      </p:sp>
      <p:sp>
        <p:nvSpPr>
          <p:cNvPr id="55" name="Text Box 10">
            <a:extLst>
              <a:ext uri="{FF2B5EF4-FFF2-40B4-BE49-F238E27FC236}">
                <a16:creationId xmlns:a16="http://schemas.microsoft.com/office/drawing/2014/main" id="{10F93BC2-BEBD-4FB6-AFA9-F8F9F07B4054}"/>
              </a:ext>
            </a:extLst>
          </p:cNvPr>
          <p:cNvSpPr txBox="1">
            <a:spLocks noChangeArrowheads="1"/>
          </p:cNvSpPr>
          <p:nvPr/>
        </p:nvSpPr>
        <p:spPr bwMode="auto">
          <a:xfrm>
            <a:off x="4303840" y="4792433"/>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$1,812</a:t>
            </a:r>
          </a:p>
        </p:txBody>
      </p:sp>
      <p:sp>
        <p:nvSpPr>
          <p:cNvPr id="56" name="Text Box 10">
            <a:extLst>
              <a:ext uri="{FF2B5EF4-FFF2-40B4-BE49-F238E27FC236}">
                <a16:creationId xmlns:a16="http://schemas.microsoft.com/office/drawing/2014/main" id="{28E66050-D0CB-405B-A2AB-5A10617A11B0}"/>
              </a:ext>
            </a:extLst>
          </p:cNvPr>
          <p:cNvSpPr txBox="1">
            <a:spLocks noChangeArrowheads="1"/>
          </p:cNvSpPr>
          <p:nvPr/>
        </p:nvSpPr>
        <p:spPr bwMode="auto">
          <a:xfrm>
            <a:off x="6484797" y="4793881"/>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$1,469</a:t>
            </a:r>
          </a:p>
        </p:txBody>
      </p:sp>
    </p:spTree>
    <p:extLst>
      <p:ext uri="{BB962C8B-B14F-4D97-AF65-F5344CB8AC3E}">
        <p14:creationId xmlns:p14="http://schemas.microsoft.com/office/powerpoint/2010/main" val="249837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 calcmode="lin" valueType="num">
                                      <p:cBhvr>
                                        <p:cTn id="13" dur="1000" fill="hold"/>
                                        <p:tgtEl>
                                          <p:spTgt spid="11"/>
                                        </p:tgtEl>
                                        <p:attrNameLst>
                                          <p:attrName>style.rotation</p:attrName>
                                        </p:attrNameLst>
                                      </p:cBhvr>
                                      <p:tavLst>
                                        <p:tav tm="0">
                                          <p:val>
                                            <p:fltVal val="90"/>
                                          </p:val>
                                        </p:tav>
                                        <p:tav tm="100000">
                                          <p:val>
                                            <p:fltVal val="0"/>
                                          </p:val>
                                        </p:tav>
                                      </p:tavLst>
                                    </p:anim>
                                    <p:animEffect transition="in" filter="fade">
                                      <p:cBhvr>
                                        <p:cTn id="14" dur="1000"/>
                                        <p:tgtEl>
                                          <p:spTgt spid="11"/>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53"/>
                                        </p:tgtEl>
                                        <p:attrNameLst>
                                          <p:attrName>style.visibility</p:attrName>
                                        </p:attrNameLst>
                                      </p:cBhvr>
                                      <p:to>
                                        <p:strVal val="visible"/>
                                      </p:to>
                                    </p:set>
                                    <p:animEffect transition="in" filter="fade">
                                      <p:cBhvr>
                                        <p:cTn id="24" dur="1000"/>
                                        <p:tgtEl>
                                          <p:spTgt spid="53"/>
                                        </p:tgtEl>
                                      </p:cBhvr>
                                    </p:animEffect>
                                    <p:anim calcmode="lin" valueType="num">
                                      <p:cBhvr>
                                        <p:cTn id="25" dur="1000" fill="hold"/>
                                        <p:tgtEl>
                                          <p:spTgt spid="53"/>
                                        </p:tgtEl>
                                        <p:attrNameLst>
                                          <p:attrName>ppt_x</p:attrName>
                                        </p:attrNameLst>
                                      </p:cBhvr>
                                      <p:tavLst>
                                        <p:tav tm="0">
                                          <p:val>
                                            <p:strVal val="#ppt_x"/>
                                          </p:val>
                                        </p:tav>
                                        <p:tav tm="100000">
                                          <p:val>
                                            <p:strVal val="#ppt_x"/>
                                          </p:val>
                                        </p:tav>
                                      </p:tavLst>
                                    </p:anim>
                                    <p:anim calcmode="lin" valueType="num">
                                      <p:cBhvr>
                                        <p:cTn id="26" dur="1000" fill="hold"/>
                                        <p:tgtEl>
                                          <p:spTgt spid="53"/>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fade">
                                      <p:cBhvr>
                                        <p:cTn id="30" dur="1000"/>
                                        <p:tgtEl>
                                          <p:spTgt spid="49"/>
                                        </p:tgtEl>
                                      </p:cBhvr>
                                    </p:animEffect>
                                    <p:anim calcmode="lin" valueType="num">
                                      <p:cBhvr>
                                        <p:cTn id="31" dur="1000" fill="hold"/>
                                        <p:tgtEl>
                                          <p:spTgt spid="49"/>
                                        </p:tgtEl>
                                        <p:attrNameLst>
                                          <p:attrName>ppt_x</p:attrName>
                                        </p:attrNameLst>
                                      </p:cBhvr>
                                      <p:tavLst>
                                        <p:tav tm="0">
                                          <p:val>
                                            <p:strVal val="#ppt_x"/>
                                          </p:val>
                                        </p:tav>
                                        <p:tav tm="100000">
                                          <p:val>
                                            <p:strVal val="#ppt_x"/>
                                          </p:val>
                                        </p:tav>
                                      </p:tavLst>
                                    </p:anim>
                                    <p:anim calcmode="lin" valueType="num">
                                      <p:cBhvr>
                                        <p:cTn id="32" dur="1000" fill="hold"/>
                                        <p:tgtEl>
                                          <p:spTgt spid="49"/>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1000" fill="hold"/>
                                        <p:tgtEl>
                                          <p:spTgt spid="12"/>
                                        </p:tgtEl>
                                        <p:attrNameLst>
                                          <p:attrName>ppt_w</p:attrName>
                                        </p:attrNameLst>
                                      </p:cBhvr>
                                      <p:tavLst>
                                        <p:tav tm="0">
                                          <p:val>
                                            <p:fltVal val="0"/>
                                          </p:val>
                                        </p:tav>
                                        <p:tav tm="100000">
                                          <p:val>
                                            <p:strVal val="#ppt_w"/>
                                          </p:val>
                                        </p:tav>
                                      </p:tavLst>
                                    </p:anim>
                                    <p:anim calcmode="lin" valueType="num">
                                      <p:cBhvr>
                                        <p:cTn id="37" dur="1000" fill="hold"/>
                                        <p:tgtEl>
                                          <p:spTgt spid="12"/>
                                        </p:tgtEl>
                                        <p:attrNameLst>
                                          <p:attrName>ppt_h</p:attrName>
                                        </p:attrNameLst>
                                      </p:cBhvr>
                                      <p:tavLst>
                                        <p:tav tm="0">
                                          <p:val>
                                            <p:fltVal val="0"/>
                                          </p:val>
                                        </p:tav>
                                        <p:tav tm="100000">
                                          <p:val>
                                            <p:strVal val="#ppt_h"/>
                                          </p:val>
                                        </p:tav>
                                      </p:tavLst>
                                    </p:anim>
                                    <p:anim calcmode="lin" valueType="num">
                                      <p:cBhvr>
                                        <p:cTn id="38" dur="1000" fill="hold"/>
                                        <p:tgtEl>
                                          <p:spTgt spid="12"/>
                                        </p:tgtEl>
                                        <p:attrNameLst>
                                          <p:attrName>style.rotation</p:attrName>
                                        </p:attrNameLst>
                                      </p:cBhvr>
                                      <p:tavLst>
                                        <p:tav tm="0">
                                          <p:val>
                                            <p:fltVal val="90"/>
                                          </p:val>
                                        </p:tav>
                                        <p:tav tm="100000">
                                          <p:val>
                                            <p:fltVal val="0"/>
                                          </p:val>
                                        </p:tav>
                                      </p:tavLst>
                                    </p:anim>
                                    <p:animEffect transition="in" filter="fade">
                                      <p:cBhvr>
                                        <p:cTn id="39" dur="1000"/>
                                        <p:tgtEl>
                                          <p:spTgt spid="12"/>
                                        </p:tgtEl>
                                      </p:cBhvr>
                                    </p:animEffect>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Effect transition="in" filter="fade">
                                      <p:cBhvr>
                                        <p:cTn id="45" dur="500"/>
                                        <p:tgtEl>
                                          <p:spTgt spid="3"/>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1000"/>
                                        <p:tgtEl>
                                          <p:spTgt spid="54"/>
                                        </p:tgtEl>
                                      </p:cBhvr>
                                    </p:animEffect>
                                    <p:anim calcmode="lin" valueType="num">
                                      <p:cBhvr>
                                        <p:cTn id="50" dur="1000" fill="hold"/>
                                        <p:tgtEl>
                                          <p:spTgt spid="54"/>
                                        </p:tgtEl>
                                        <p:attrNameLst>
                                          <p:attrName>ppt_x</p:attrName>
                                        </p:attrNameLst>
                                      </p:cBhvr>
                                      <p:tavLst>
                                        <p:tav tm="0">
                                          <p:val>
                                            <p:strVal val="#ppt_x"/>
                                          </p:val>
                                        </p:tav>
                                        <p:tav tm="100000">
                                          <p:val>
                                            <p:strVal val="#ppt_x"/>
                                          </p:val>
                                        </p:tav>
                                      </p:tavLst>
                                    </p:anim>
                                    <p:anim calcmode="lin" valueType="num">
                                      <p:cBhvr>
                                        <p:cTn id="51" dur="1000" fill="hold"/>
                                        <p:tgtEl>
                                          <p:spTgt spid="54"/>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1000"/>
                                        <p:tgtEl>
                                          <p:spTgt spid="51"/>
                                        </p:tgtEl>
                                      </p:cBhvr>
                                    </p:animEffect>
                                    <p:anim calcmode="lin" valueType="num">
                                      <p:cBhvr>
                                        <p:cTn id="56" dur="1000" fill="hold"/>
                                        <p:tgtEl>
                                          <p:spTgt spid="51"/>
                                        </p:tgtEl>
                                        <p:attrNameLst>
                                          <p:attrName>ppt_x</p:attrName>
                                        </p:attrNameLst>
                                      </p:cBhvr>
                                      <p:tavLst>
                                        <p:tav tm="0">
                                          <p:val>
                                            <p:strVal val="#ppt_x"/>
                                          </p:val>
                                        </p:tav>
                                        <p:tav tm="100000">
                                          <p:val>
                                            <p:strVal val="#ppt_x"/>
                                          </p:val>
                                        </p:tav>
                                      </p:tavLst>
                                    </p:anim>
                                    <p:anim calcmode="lin" valueType="num">
                                      <p:cBhvr>
                                        <p:cTn id="57" dur="1000" fill="hold"/>
                                        <p:tgtEl>
                                          <p:spTgt spid="51"/>
                                        </p:tgtEl>
                                        <p:attrNameLst>
                                          <p:attrName>ppt_y</p:attrName>
                                        </p:attrNameLst>
                                      </p:cBhvr>
                                      <p:tavLst>
                                        <p:tav tm="0">
                                          <p:val>
                                            <p:strVal val="#ppt_y+.1"/>
                                          </p:val>
                                        </p:tav>
                                        <p:tav tm="100000">
                                          <p:val>
                                            <p:strVal val="#ppt_y"/>
                                          </p:val>
                                        </p:tav>
                                      </p:tavLst>
                                    </p:anim>
                                  </p:childTnLst>
                                </p:cTn>
                              </p:par>
                            </p:childTnLst>
                          </p:cTn>
                        </p:par>
                        <p:par>
                          <p:cTn id="58" fill="hold">
                            <p:stCondLst>
                              <p:cond delay="7500"/>
                            </p:stCondLst>
                            <p:childTnLst>
                              <p:par>
                                <p:cTn id="59" presetID="31" presetClass="entr" presetSubtype="0" fill="hold" nodeType="after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1000" fill="hold"/>
                                        <p:tgtEl>
                                          <p:spTgt spid="58"/>
                                        </p:tgtEl>
                                        <p:attrNameLst>
                                          <p:attrName>ppt_w</p:attrName>
                                        </p:attrNameLst>
                                      </p:cBhvr>
                                      <p:tavLst>
                                        <p:tav tm="0">
                                          <p:val>
                                            <p:fltVal val="0"/>
                                          </p:val>
                                        </p:tav>
                                        <p:tav tm="100000">
                                          <p:val>
                                            <p:strVal val="#ppt_w"/>
                                          </p:val>
                                        </p:tav>
                                      </p:tavLst>
                                    </p:anim>
                                    <p:anim calcmode="lin" valueType="num">
                                      <p:cBhvr>
                                        <p:cTn id="62" dur="1000" fill="hold"/>
                                        <p:tgtEl>
                                          <p:spTgt spid="58"/>
                                        </p:tgtEl>
                                        <p:attrNameLst>
                                          <p:attrName>ppt_h</p:attrName>
                                        </p:attrNameLst>
                                      </p:cBhvr>
                                      <p:tavLst>
                                        <p:tav tm="0">
                                          <p:val>
                                            <p:fltVal val="0"/>
                                          </p:val>
                                        </p:tav>
                                        <p:tav tm="100000">
                                          <p:val>
                                            <p:strVal val="#ppt_h"/>
                                          </p:val>
                                        </p:tav>
                                      </p:tavLst>
                                    </p:anim>
                                    <p:anim calcmode="lin" valueType="num">
                                      <p:cBhvr>
                                        <p:cTn id="63" dur="1000" fill="hold"/>
                                        <p:tgtEl>
                                          <p:spTgt spid="58"/>
                                        </p:tgtEl>
                                        <p:attrNameLst>
                                          <p:attrName>style.rotation</p:attrName>
                                        </p:attrNameLst>
                                      </p:cBhvr>
                                      <p:tavLst>
                                        <p:tav tm="0">
                                          <p:val>
                                            <p:fltVal val="90"/>
                                          </p:val>
                                        </p:tav>
                                        <p:tav tm="100000">
                                          <p:val>
                                            <p:fltVal val="0"/>
                                          </p:val>
                                        </p:tav>
                                      </p:tavLst>
                                    </p:anim>
                                    <p:animEffect transition="in" filter="fade">
                                      <p:cBhvr>
                                        <p:cTn id="64" dur="1000"/>
                                        <p:tgtEl>
                                          <p:spTgt spid="58"/>
                                        </p:tgtEl>
                                      </p:cBhvr>
                                    </p:animEffect>
                                  </p:childTnLst>
                                </p:cTn>
                              </p:par>
                            </p:childTnLst>
                          </p:cTn>
                        </p:par>
                        <p:par>
                          <p:cTn id="65" fill="hold">
                            <p:stCondLst>
                              <p:cond delay="8500"/>
                            </p:stCondLst>
                            <p:childTnLst>
                              <p:par>
                                <p:cTn id="66" presetID="53" presetClass="entr" presetSubtype="16" fill="hold" nodeType="afterEffect">
                                  <p:stCondLst>
                                    <p:cond delay="0"/>
                                  </p:stCondLst>
                                  <p:childTnLst>
                                    <p:set>
                                      <p:cBhvr>
                                        <p:cTn id="67" dur="1" fill="hold">
                                          <p:stCondLst>
                                            <p:cond delay="0"/>
                                          </p:stCondLst>
                                        </p:cTn>
                                        <p:tgtEl>
                                          <p:spTgt spid="4"/>
                                        </p:tgtEl>
                                        <p:attrNameLst>
                                          <p:attrName>style.visibility</p:attrName>
                                        </p:attrNameLst>
                                      </p:cBhvr>
                                      <p:to>
                                        <p:strVal val="visible"/>
                                      </p:to>
                                    </p:set>
                                    <p:anim calcmode="lin" valueType="num">
                                      <p:cBhvr>
                                        <p:cTn id="68" dur="500" fill="hold"/>
                                        <p:tgtEl>
                                          <p:spTgt spid="4"/>
                                        </p:tgtEl>
                                        <p:attrNameLst>
                                          <p:attrName>ppt_w</p:attrName>
                                        </p:attrNameLst>
                                      </p:cBhvr>
                                      <p:tavLst>
                                        <p:tav tm="0">
                                          <p:val>
                                            <p:fltVal val="0"/>
                                          </p:val>
                                        </p:tav>
                                        <p:tav tm="100000">
                                          <p:val>
                                            <p:strVal val="#ppt_w"/>
                                          </p:val>
                                        </p:tav>
                                      </p:tavLst>
                                    </p:anim>
                                    <p:anim calcmode="lin" valueType="num">
                                      <p:cBhvr>
                                        <p:cTn id="69" dur="500" fill="hold"/>
                                        <p:tgtEl>
                                          <p:spTgt spid="4"/>
                                        </p:tgtEl>
                                        <p:attrNameLst>
                                          <p:attrName>ppt_h</p:attrName>
                                        </p:attrNameLst>
                                      </p:cBhvr>
                                      <p:tavLst>
                                        <p:tav tm="0">
                                          <p:val>
                                            <p:fltVal val="0"/>
                                          </p:val>
                                        </p:tav>
                                        <p:tav tm="100000">
                                          <p:val>
                                            <p:strVal val="#ppt_h"/>
                                          </p:val>
                                        </p:tav>
                                      </p:tavLst>
                                    </p:anim>
                                    <p:animEffect transition="in" filter="fade">
                                      <p:cBhvr>
                                        <p:cTn id="70" dur="500"/>
                                        <p:tgtEl>
                                          <p:spTgt spid="4"/>
                                        </p:tgtEl>
                                      </p:cBhvr>
                                    </p:animEffect>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1000"/>
                                        <p:tgtEl>
                                          <p:spTgt spid="56"/>
                                        </p:tgtEl>
                                      </p:cBhvr>
                                    </p:animEffect>
                                    <p:anim calcmode="lin" valueType="num">
                                      <p:cBhvr>
                                        <p:cTn id="75" dur="1000" fill="hold"/>
                                        <p:tgtEl>
                                          <p:spTgt spid="56"/>
                                        </p:tgtEl>
                                        <p:attrNameLst>
                                          <p:attrName>ppt_x</p:attrName>
                                        </p:attrNameLst>
                                      </p:cBhvr>
                                      <p:tavLst>
                                        <p:tav tm="0">
                                          <p:val>
                                            <p:strVal val="#ppt_x"/>
                                          </p:val>
                                        </p:tav>
                                        <p:tav tm="100000">
                                          <p:val>
                                            <p:strVal val="#ppt_x"/>
                                          </p:val>
                                        </p:tav>
                                      </p:tavLst>
                                    </p:anim>
                                    <p:anim calcmode="lin" valueType="num">
                                      <p:cBhvr>
                                        <p:cTn id="76" dur="1000" fill="hold"/>
                                        <p:tgtEl>
                                          <p:spTgt spid="56"/>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fade">
                                      <p:cBhvr>
                                        <p:cTn id="80" dur="1000"/>
                                        <p:tgtEl>
                                          <p:spTgt spid="52"/>
                                        </p:tgtEl>
                                      </p:cBhvr>
                                    </p:animEffect>
                                    <p:anim calcmode="lin" valueType="num">
                                      <p:cBhvr>
                                        <p:cTn id="81" dur="1000" fill="hold"/>
                                        <p:tgtEl>
                                          <p:spTgt spid="52"/>
                                        </p:tgtEl>
                                        <p:attrNameLst>
                                          <p:attrName>ppt_x</p:attrName>
                                        </p:attrNameLst>
                                      </p:cBhvr>
                                      <p:tavLst>
                                        <p:tav tm="0">
                                          <p:val>
                                            <p:strVal val="#ppt_x"/>
                                          </p:val>
                                        </p:tav>
                                        <p:tav tm="100000">
                                          <p:val>
                                            <p:strVal val="#ppt_x"/>
                                          </p:val>
                                        </p:tav>
                                      </p:tavLst>
                                    </p:anim>
                                    <p:anim calcmode="lin" valueType="num">
                                      <p:cBhvr>
                                        <p:cTn id="82" dur="1000" fill="hold"/>
                                        <p:tgtEl>
                                          <p:spTgt spid="52"/>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31" presetClass="entr" presetSubtype="0" fill="hold" nodeType="afterEffect">
                                  <p:stCondLst>
                                    <p:cond delay="0"/>
                                  </p:stCondLst>
                                  <p:childTnLst>
                                    <p:set>
                                      <p:cBhvr>
                                        <p:cTn id="85" dur="1" fill="hold">
                                          <p:stCondLst>
                                            <p:cond delay="0"/>
                                          </p:stCondLst>
                                        </p:cTn>
                                        <p:tgtEl>
                                          <p:spTgt spid="57"/>
                                        </p:tgtEl>
                                        <p:attrNameLst>
                                          <p:attrName>style.visibility</p:attrName>
                                        </p:attrNameLst>
                                      </p:cBhvr>
                                      <p:to>
                                        <p:strVal val="visible"/>
                                      </p:to>
                                    </p:set>
                                    <p:anim calcmode="lin" valueType="num">
                                      <p:cBhvr>
                                        <p:cTn id="86" dur="1000" fill="hold"/>
                                        <p:tgtEl>
                                          <p:spTgt spid="57"/>
                                        </p:tgtEl>
                                        <p:attrNameLst>
                                          <p:attrName>ppt_w</p:attrName>
                                        </p:attrNameLst>
                                      </p:cBhvr>
                                      <p:tavLst>
                                        <p:tav tm="0">
                                          <p:val>
                                            <p:fltVal val="0"/>
                                          </p:val>
                                        </p:tav>
                                        <p:tav tm="100000">
                                          <p:val>
                                            <p:strVal val="#ppt_w"/>
                                          </p:val>
                                        </p:tav>
                                      </p:tavLst>
                                    </p:anim>
                                    <p:anim calcmode="lin" valueType="num">
                                      <p:cBhvr>
                                        <p:cTn id="87" dur="1000" fill="hold"/>
                                        <p:tgtEl>
                                          <p:spTgt spid="57"/>
                                        </p:tgtEl>
                                        <p:attrNameLst>
                                          <p:attrName>ppt_h</p:attrName>
                                        </p:attrNameLst>
                                      </p:cBhvr>
                                      <p:tavLst>
                                        <p:tav tm="0">
                                          <p:val>
                                            <p:fltVal val="0"/>
                                          </p:val>
                                        </p:tav>
                                        <p:tav tm="100000">
                                          <p:val>
                                            <p:strVal val="#ppt_h"/>
                                          </p:val>
                                        </p:tav>
                                      </p:tavLst>
                                    </p:anim>
                                    <p:anim calcmode="lin" valueType="num">
                                      <p:cBhvr>
                                        <p:cTn id="88" dur="1000" fill="hold"/>
                                        <p:tgtEl>
                                          <p:spTgt spid="57"/>
                                        </p:tgtEl>
                                        <p:attrNameLst>
                                          <p:attrName>style.rotation</p:attrName>
                                        </p:attrNameLst>
                                      </p:cBhvr>
                                      <p:tavLst>
                                        <p:tav tm="0">
                                          <p:val>
                                            <p:fltVal val="90"/>
                                          </p:val>
                                        </p:tav>
                                        <p:tav tm="100000">
                                          <p:val>
                                            <p:fltVal val="0"/>
                                          </p:val>
                                        </p:tav>
                                      </p:tavLst>
                                    </p:anim>
                                    <p:animEffect transition="in" filter="fade">
                                      <p:cBhvr>
                                        <p:cTn id="89" dur="1000"/>
                                        <p:tgtEl>
                                          <p:spTgt spid="57"/>
                                        </p:tgtEl>
                                      </p:cBhvr>
                                    </p:animEffect>
                                  </p:childTnLst>
                                </p:cTn>
                              </p:par>
                            </p:childTnLst>
                          </p:cTn>
                        </p:par>
                        <p:par>
                          <p:cTn id="90" fill="hold">
                            <p:stCondLst>
                              <p:cond delay="12000"/>
                            </p:stCondLst>
                            <p:childTnLst>
                              <p:par>
                                <p:cTn id="91" presetID="53" presetClass="entr" presetSubtype="16" fill="hold" nodeType="after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p:cTn id="93" dur="500" fill="hold"/>
                                        <p:tgtEl>
                                          <p:spTgt spid="5"/>
                                        </p:tgtEl>
                                        <p:attrNameLst>
                                          <p:attrName>ppt_w</p:attrName>
                                        </p:attrNameLst>
                                      </p:cBhvr>
                                      <p:tavLst>
                                        <p:tav tm="0">
                                          <p:val>
                                            <p:fltVal val="0"/>
                                          </p:val>
                                        </p:tav>
                                        <p:tav tm="100000">
                                          <p:val>
                                            <p:strVal val="#ppt_w"/>
                                          </p:val>
                                        </p:tav>
                                      </p:tavLst>
                                    </p:anim>
                                    <p:anim calcmode="lin" valueType="num">
                                      <p:cBhvr>
                                        <p:cTn id="94" dur="500" fill="hold"/>
                                        <p:tgtEl>
                                          <p:spTgt spid="5"/>
                                        </p:tgtEl>
                                        <p:attrNameLst>
                                          <p:attrName>ppt_h</p:attrName>
                                        </p:attrNameLst>
                                      </p:cBhvr>
                                      <p:tavLst>
                                        <p:tav tm="0">
                                          <p:val>
                                            <p:fltVal val="0"/>
                                          </p:val>
                                        </p:tav>
                                        <p:tav tm="100000">
                                          <p:val>
                                            <p:strVal val="#ppt_h"/>
                                          </p:val>
                                        </p:tav>
                                      </p:tavLst>
                                    </p:anim>
                                    <p:animEffect transition="in" filter="fade">
                                      <p:cBhvr>
                                        <p:cTn id="95" dur="500"/>
                                        <p:tgtEl>
                                          <p:spTgt spid="5"/>
                                        </p:tgtEl>
                                      </p:cBhvr>
                                    </p:animEffect>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1000"/>
                                        <p:tgtEl>
                                          <p:spTgt spid="55"/>
                                        </p:tgtEl>
                                      </p:cBhvr>
                                    </p:animEffect>
                                    <p:anim calcmode="lin" valueType="num">
                                      <p:cBhvr>
                                        <p:cTn id="100" dur="1000" fill="hold"/>
                                        <p:tgtEl>
                                          <p:spTgt spid="55"/>
                                        </p:tgtEl>
                                        <p:attrNameLst>
                                          <p:attrName>ppt_x</p:attrName>
                                        </p:attrNameLst>
                                      </p:cBhvr>
                                      <p:tavLst>
                                        <p:tav tm="0">
                                          <p:val>
                                            <p:strVal val="#ppt_x"/>
                                          </p:val>
                                        </p:tav>
                                        <p:tav tm="100000">
                                          <p:val>
                                            <p:strVal val="#ppt_x"/>
                                          </p:val>
                                        </p:tav>
                                      </p:tavLst>
                                    </p:anim>
                                    <p:anim calcmode="lin" valueType="num">
                                      <p:cBhvr>
                                        <p:cTn id="101" dur="1000" fill="hold"/>
                                        <p:tgtEl>
                                          <p:spTgt spid="55"/>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fade">
                                      <p:cBhvr>
                                        <p:cTn id="105" dur="1000"/>
                                        <p:tgtEl>
                                          <p:spTgt spid="50"/>
                                        </p:tgtEl>
                                      </p:cBhvr>
                                    </p:animEffect>
                                    <p:anim calcmode="lin" valueType="num">
                                      <p:cBhvr>
                                        <p:cTn id="106" dur="1000" fill="hold"/>
                                        <p:tgtEl>
                                          <p:spTgt spid="50"/>
                                        </p:tgtEl>
                                        <p:attrNameLst>
                                          <p:attrName>ppt_x</p:attrName>
                                        </p:attrNameLst>
                                      </p:cBhvr>
                                      <p:tavLst>
                                        <p:tav tm="0">
                                          <p:val>
                                            <p:strVal val="#ppt_x"/>
                                          </p:val>
                                        </p:tav>
                                        <p:tav tm="100000">
                                          <p:val>
                                            <p:strVal val="#ppt_x"/>
                                          </p:val>
                                        </p:tav>
                                      </p:tavLst>
                                    </p:anim>
                                    <p:anim calcmode="lin" valueType="num">
                                      <p:cBhvr>
                                        <p:cTn id="107"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9" grpId="0"/>
      <p:bldP spid="50" grpId="0"/>
      <p:bldP spid="51" grpId="0"/>
      <p:bldP spid="52" grpId="0"/>
      <p:bldP spid="53" grpId="0"/>
      <p:bldP spid="54" grpId="0"/>
      <p:bldP spid="55"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38E25478-DCEE-42AE-9A7A-8606E2A56C9F}"/>
              </a:ext>
            </a:extLst>
          </p:cNvPr>
          <p:cNvGrpSpPr/>
          <p:nvPr/>
        </p:nvGrpSpPr>
        <p:grpSpPr>
          <a:xfrm>
            <a:off x="-74102" y="1828800"/>
            <a:ext cx="12329020" cy="1415852"/>
            <a:chOff x="-74102" y="1828800"/>
            <a:chExt cx="12329020" cy="1415852"/>
          </a:xfrm>
        </p:grpSpPr>
        <p:sp>
          <p:nvSpPr>
            <p:cNvPr id="17" name="Freeform: Shape 16">
              <a:extLst>
                <a:ext uri="{FF2B5EF4-FFF2-40B4-BE49-F238E27FC236}">
                  <a16:creationId xmlns:a16="http://schemas.microsoft.com/office/drawing/2014/main" id="{2E85ACC0-349B-4D85-AFE4-C9CC2B6C4E28}"/>
                </a:ext>
              </a:extLst>
            </p:cNvPr>
            <p:cNvSpPr>
              <a:spLocks noChangeAspect="1"/>
            </p:cNvSpPr>
            <p:nvPr/>
          </p:nvSpPr>
          <p:spPr>
            <a:xfrm>
              <a:off x="1179666" y="1828800"/>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BE34FA5-0704-4035-9E85-813674A63236}"/>
                </a:ext>
              </a:extLst>
            </p:cNvPr>
            <p:cNvSpPr>
              <a:spLocks noChangeAspect="1"/>
            </p:cNvSpPr>
            <p:nvPr/>
          </p:nvSpPr>
          <p:spPr>
            <a:xfrm>
              <a:off x="4347175" y="1835623"/>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1C2A186E-FDF8-4CF5-BCDB-1890BF25A427}"/>
                </a:ext>
              </a:extLst>
            </p:cNvPr>
            <p:cNvSpPr>
              <a:spLocks noChangeAspect="1"/>
            </p:cNvSpPr>
            <p:nvPr/>
          </p:nvSpPr>
          <p:spPr>
            <a:xfrm>
              <a:off x="7513181" y="1831925"/>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ADDC5B3F-DDCC-422D-9FB3-BBF7C867CB35}"/>
                </a:ext>
              </a:extLst>
            </p:cNvPr>
            <p:cNvSpPr>
              <a:spLocks noChangeAspect="1"/>
            </p:cNvSpPr>
            <p:nvPr/>
          </p:nvSpPr>
          <p:spPr>
            <a:xfrm>
              <a:off x="10671915" y="1838749"/>
              <a:ext cx="1583003" cy="1405903"/>
            </a:xfrm>
            <a:custGeom>
              <a:avLst/>
              <a:gdLst>
                <a:gd name="connsiteX0" fmla="*/ 1580045 w 1583003"/>
                <a:gd name="connsiteY0" fmla="*/ 0 h 1405903"/>
                <a:gd name="connsiteX1" fmla="*/ 1583003 w 1583003"/>
                <a:gd name="connsiteY1" fmla="*/ 143 h 1405903"/>
                <a:gd name="connsiteX2" fmla="*/ 1583003 w 1583003"/>
                <a:gd name="connsiteY2" fmla="*/ 1405903 h 1405903"/>
                <a:gd name="connsiteX3" fmla="*/ 1336407 w 1583003"/>
                <a:gd name="connsiteY3" fmla="*/ 1393442 h 1405903"/>
                <a:gd name="connsiteX4" fmla="*/ 18990 w 1583003"/>
                <a:gd name="connsiteY4" fmla="*/ 726904 h 1405903"/>
                <a:gd name="connsiteX5" fmla="*/ 0 w 1583003"/>
                <a:gd name="connsiteY5" fmla="*/ 698190 h 1405903"/>
                <a:gd name="connsiteX6" fmla="*/ 52197 w 1583003"/>
                <a:gd name="connsiteY6" fmla="*/ 629809 h 1405903"/>
                <a:gd name="connsiteX7" fmla="*/ 1580045 w 1583003"/>
                <a:gd name="connsiteY7" fmla="*/ 0 h 14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003" h="1405903">
                  <a:moveTo>
                    <a:pt x="1580045" y="0"/>
                  </a:moveTo>
                  <a:lnTo>
                    <a:pt x="1583003" y="143"/>
                  </a:lnTo>
                  <a:lnTo>
                    <a:pt x="1583003" y="1405903"/>
                  </a:lnTo>
                  <a:lnTo>
                    <a:pt x="1336407" y="1393442"/>
                  </a:lnTo>
                  <a:cubicBezTo>
                    <a:pt x="766475" y="1335350"/>
                    <a:pt x="282974" y="1080859"/>
                    <a:pt x="18990" y="726904"/>
                  </a:cubicBezTo>
                  <a:lnTo>
                    <a:pt x="0" y="698190"/>
                  </a:lnTo>
                  <a:lnTo>
                    <a:pt x="52197" y="629809"/>
                  </a:lnTo>
                  <a:cubicBezTo>
                    <a:pt x="363791" y="252451"/>
                    <a:pt x="931442" y="0"/>
                    <a:pt x="1580045"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D2D705F4-D8BC-4324-860B-A4665504995B}"/>
                </a:ext>
              </a:extLst>
            </p:cNvPr>
            <p:cNvSpPr>
              <a:spLocks noChangeAspect="1"/>
            </p:cNvSpPr>
            <p:nvPr/>
          </p:nvSpPr>
          <p:spPr>
            <a:xfrm>
              <a:off x="-74102" y="1853320"/>
              <a:ext cx="1258908" cy="1357809"/>
            </a:xfrm>
            <a:custGeom>
              <a:avLst/>
              <a:gdLst>
                <a:gd name="connsiteX0" fmla="*/ 0 w 1258908"/>
                <a:gd name="connsiteY0" fmla="*/ 0 h 1357809"/>
                <a:gd name="connsiteX1" fmla="*/ 139494 w 1258908"/>
                <a:gd name="connsiteY1" fmla="*/ 20429 h 1357809"/>
                <a:gd name="connsiteX2" fmla="*/ 1196625 w 1258908"/>
                <a:gd name="connsiteY2" fmla="*/ 600266 h 1357809"/>
                <a:gd name="connsiteX3" fmla="*/ 1258908 w 1258908"/>
                <a:gd name="connsiteY3" fmla="*/ 681426 h 1357809"/>
                <a:gd name="connsiteX4" fmla="*/ 1245046 w 1258908"/>
                <a:gd name="connsiteY4" fmla="*/ 702385 h 1357809"/>
                <a:gd name="connsiteX5" fmla="*/ 166206 w 1258908"/>
                <a:gd name="connsiteY5" fmla="*/ 1332285 h 1357809"/>
                <a:gd name="connsiteX6" fmla="*/ 0 w 1258908"/>
                <a:gd name="connsiteY6" fmla="*/ 1357809 h 135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908" h="1357809">
                  <a:moveTo>
                    <a:pt x="0" y="0"/>
                  </a:moveTo>
                  <a:lnTo>
                    <a:pt x="139494" y="20429"/>
                  </a:lnTo>
                  <a:cubicBezTo>
                    <a:pt x="585597" y="108360"/>
                    <a:pt x="962272" y="319336"/>
                    <a:pt x="1196625" y="600266"/>
                  </a:cubicBezTo>
                  <a:lnTo>
                    <a:pt x="1258908" y="681426"/>
                  </a:lnTo>
                  <a:lnTo>
                    <a:pt x="1245046" y="702385"/>
                  </a:lnTo>
                  <a:cubicBezTo>
                    <a:pt x="1018774" y="1005775"/>
                    <a:pt x="631224" y="1236089"/>
                    <a:pt x="166206" y="1332285"/>
                  </a:cubicBezTo>
                  <a:lnTo>
                    <a:pt x="0" y="1357809"/>
                  </a:ln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Freeform: Shape 22">
            <a:extLst>
              <a:ext uri="{FF2B5EF4-FFF2-40B4-BE49-F238E27FC236}">
                <a16:creationId xmlns:a16="http://schemas.microsoft.com/office/drawing/2014/main" id="{A2824437-C996-4AA1-8A22-7D770FAA9CCC}"/>
              </a:ext>
            </a:extLst>
          </p:cNvPr>
          <p:cNvSpPr/>
          <p:nvPr/>
        </p:nvSpPr>
        <p:spPr>
          <a:xfrm rot="5400000">
            <a:off x="1295015" y="2484120"/>
            <a:ext cx="640080" cy="91440"/>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C25492A7-7CF1-4510-9C40-95D27AE345AF}"/>
              </a:ext>
            </a:extLst>
          </p:cNvPr>
          <p:cNvSpPr/>
          <p:nvPr/>
        </p:nvSpPr>
        <p:spPr>
          <a:xfrm rot="5400000">
            <a:off x="3583323"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68E1098-9180-4DA8-876D-A5E4BCB62BF9}"/>
              </a:ext>
            </a:extLst>
          </p:cNvPr>
          <p:cNvSpPr/>
          <p:nvPr/>
        </p:nvSpPr>
        <p:spPr>
          <a:xfrm rot="5400000">
            <a:off x="2104051" y="2488382"/>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52F3C13-471A-425D-93CA-B32FA13D95DE}"/>
              </a:ext>
            </a:extLst>
          </p:cNvPr>
          <p:cNvSpPr/>
          <p:nvPr/>
        </p:nvSpPr>
        <p:spPr>
          <a:xfrm rot="5400000">
            <a:off x="1637984"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83DD2BA-EAE5-441F-AD9D-8110AA4066C1}"/>
              </a:ext>
            </a:extLst>
          </p:cNvPr>
          <p:cNvSpPr/>
          <p:nvPr/>
        </p:nvSpPr>
        <p:spPr>
          <a:xfrm rot="5400000">
            <a:off x="2783066"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039DC93C-12F4-4687-809F-F80BBA8FE702}"/>
              </a:ext>
            </a:extLst>
          </p:cNvPr>
          <p:cNvSpPr/>
          <p:nvPr/>
        </p:nvSpPr>
        <p:spPr>
          <a:xfrm rot="5400000">
            <a:off x="4461685"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C0230345-58DF-4815-83D0-2D854C0C4464}"/>
              </a:ext>
            </a:extLst>
          </p:cNvPr>
          <p:cNvSpPr/>
          <p:nvPr/>
        </p:nvSpPr>
        <p:spPr>
          <a:xfrm rot="5400000">
            <a:off x="6750832"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403C21D2-241B-44A5-820A-B5E421B0F4C5}"/>
              </a:ext>
            </a:extLst>
          </p:cNvPr>
          <p:cNvSpPr/>
          <p:nvPr/>
        </p:nvSpPr>
        <p:spPr>
          <a:xfrm rot="5400000">
            <a:off x="5271560" y="2495205"/>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86691CB8-A753-48D5-841E-E641D0FB1AD1}"/>
              </a:ext>
            </a:extLst>
          </p:cNvPr>
          <p:cNvSpPr/>
          <p:nvPr/>
        </p:nvSpPr>
        <p:spPr>
          <a:xfrm rot="5400000">
            <a:off x="4805493"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1BB00EC4-D355-4DB5-89D1-69AC47979262}"/>
              </a:ext>
            </a:extLst>
          </p:cNvPr>
          <p:cNvSpPr/>
          <p:nvPr/>
        </p:nvSpPr>
        <p:spPr>
          <a:xfrm rot="5400000">
            <a:off x="5950575"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C42E0D84-0EB9-44E6-AC55-C1C4A670C90E}"/>
              </a:ext>
            </a:extLst>
          </p:cNvPr>
          <p:cNvSpPr/>
          <p:nvPr/>
        </p:nvSpPr>
        <p:spPr>
          <a:xfrm rot="5400000">
            <a:off x="7627691"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A2CDCAE-231B-4099-A951-7FD4B82FDBCE}"/>
              </a:ext>
            </a:extLst>
          </p:cNvPr>
          <p:cNvSpPr/>
          <p:nvPr/>
        </p:nvSpPr>
        <p:spPr>
          <a:xfrm rot="5400000">
            <a:off x="9916838"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A218F50D-2C96-4523-8CAD-191617545F24}"/>
              </a:ext>
            </a:extLst>
          </p:cNvPr>
          <p:cNvSpPr/>
          <p:nvPr/>
        </p:nvSpPr>
        <p:spPr>
          <a:xfrm rot="5400000">
            <a:off x="8437566" y="2491507"/>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BC2A07F6-CEFA-412B-87E2-8099704A0748}"/>
              </a:ext>
            </a:extLst>
          </p:cNvPr>
          <p:cNvSpPr/>
          <p:nvPr/>
        </p:nvSpPr>
        <p:spPr>
          <a:xfrm rot="5400000">
            <a:off x="7971499"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4F588F81-DFBF-47E0-AB98-716454DE7619}"/>
              </a:ext>
            </a:extLst>
          </p:cNvPr>
          <p:cNvSpPr/>
          <p:nvPr/>
        </p:nvSpPr>
        <p:spPr>
          <a:xfrm rot="5400000">
            <a:off x="9116581"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373D9A9-2C27-4135-8BBE-892C3C475A9E}"/>
              </a:ext>
            </a:extLst>
          </p:cNvPr>
          <p:cNvSpPr/>
          <p:nvPr/>
        </p:nvSpPr>
        <p:spPr>
          <a:xfrm rot="5400000">
            <a:off x="10786424"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BC319CD8-31EA-451A-A1B8-CD9E013FD6FC}"/>
              </a:ext>
            </a:extLst>
          </p:cNvPr>
          <p:cNvSpPr/>
          <p:nvPr/>
        </p:nvSpPr>
        <p:spPr>
          <a:xfrm rot="5400000">
            <a:off x="11130232"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B1A0C5CA-7C0F-4908-B414-412A975CAB80}"/>
              </a:ext>
            </a:extLst>
          </p:cNvPr>
          <p:cNvSpPr/>
          <p:nvPr/>
        </p:nvSpPr>
        <p:spPr>
          <a:xfrm rot="5400000">
            <a:off x="422457"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F5A6534F-DC87-457E-BA80-A097314C9BA6}"/>
              </a:ext>
            </a:extLst>
          </p:cNvPr>
          <p:cNvSpPr/>
          <p:nvPr/>
        </p:nvSpPr>
        <p:spPr>
          <a:xfrm rot="5400000">
            <a:off x="-377800"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121">
            <a:extLst>
              <a:ext uri="{FF2B5EF4-FFF2-40B4-BE49-F238E27FC236}">
                <a16:creationId xmlns:a16="http://schemas.microsoft.com/office/drawing/2014/main" id="{FF583B35-ECF6-4E38-930C-1CEBEBD42C6B}"/>
              </a:ext>
            </a:extLst>
          </p:cNvPr>
          <p:cNvSpPr>
            <a:spLocks noChangeAspect="1" noEditPoints="1"/>
          </p:cNvSpPr>
          <p:nvPr/>
        </p:nvSpPr>
        <p:spPr bwMode="auto">
          <a:xfrm>
            <a:off x="2473911" y="3505200"/>
            <a:ext cx="477123" cy="54864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73" name="Group 72">
            <a:extLst>
              <a:ext uri="{FF2B5EF4-FFF2-40B4-BE49-F238E27FC236}">
                <a16:creationId xmlns:a16="http://schemas.microsoft.com/office/drawing/2014/main" id="{CC17323A-9E20-44F2-9505-DD02B492CC6A}"/>
              </a:ext>
            </a:extLst>
          </p:cNvPr>
          <p:cNvGrpSpPr>
            <a:grpSpLocks noChangeAspect="1"/>
          </p:cNvGrpSpPr>
          <p:nvPr/>
        </p:nvGrpSpPr>
        <p:grpSpPr>
          <a:xfrm>
            <a:off x="5596277" y="3429000"/>
            <a:ext cx="567409" cy="548640"/>
            <a:chOff x="5659438" y="2249488"/>
            <a:chExt cx="623887" cy="603250"/>
          </a:xfrm>
          <a:solidFill>
            <a:schemeClr val="accent3">
              <a:lumMod val="50000"/>
            </a:schemeClr>
          </a:solidFill>
        </p:grpSpPr>
        <p:sp>
          <p:nvSpPr>
            <p:cNvPr id="74" name="Freeform 67">
              <a:extLst>
                <a:ext uri="{FF2B5EF4-FFF2-40B4-BE49-F238E27FC236}">
                  <a16:creationId xmlns:a16="http://schemas.microsoft.com/office/drawing/2014/main" id="{7192A665-90FE-4A05-8E95-9C97487B9B7D}"/>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68">
              <a:extLst>
                <a:ext uri="{FF2B5EF4-FFF2-40B4-BE49-F238E27FC236}">
                  <a16:creationId xmlns:a16="http://schemas.microsoft.com/office/drawing/2014/main" id="{47DF76BA-85BE-4F79-83E8-09D2BFC0096C}"/>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9">
              <a:extLst>
                <a:ext uri="{FF2B5EF4-FFF2-40B4-BE49-F238E27FC236}">
                  <a16:creationId xmlns:a16="http://schemas.microsoft.com/office/drawing/2014/main" id="{C77491C9-4568-4F35-B161-770296BDCA8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70">
              <a:extLst>
                <a:ext uri="{FF2B5EF4-FFF2-40B4-BE49-F238E27FC236}">
                  <a16:creationId xmlns:a16="http://schemas.microsoft.com/office/drawing/2014/main" id="{50A1566B-7537-439B-AB4E-619D6B2C64C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EC836CB-6A85-4C9E-BE14-17B6F05CC504}"/>
              </a:ext>
            </a:extLst>
          </p:cNvPr>
          <p:cNvGrpSpPr>
            <a:grpSpLocks noChangeAspect="1"/>
          </p:cNvGrpSpPr>
          <p:nvPr/>
        </p:nvGrpSpPr>
        <p:grpSpPr>
          <a:xfrm>
            <a:off x="8850114" y="3505200"/>
            <a:ext cx="391748" cy="548640"/>
            <a:chOff x="4938713" y="2352675"/>
            <a:chExt cx="646113" cy="904875"/>
          </a:xfrm>
          <a:solidFill>
            <a:schemeClr val="accent5">
              <a:lumMod val="50000"/>
            </a:schemeClr>
          </a:solidFill>
        </p:grpSpPr>
        <p:sp>
          <p:nvSpPr>
            <p:cNvPr id="79" name="Freeform 111">
              <a:extLst>
                <a:ext uri="{FF2B5EF4-FFF2-40B4-BE49-F238E27FC236}">
                  <a16:creationId xmlns:a16="http://schemas.microsoft.com/office/drawing/2014/main" id="{9B63AC2C-E275-4CA1-9708-5CFDE3D55EF3}"/>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Rectangle 112">
              <a:extLst>
                <a:ext uri="{FF2B5EF4-FFF2-40B4-BE49-F238E27FC236}">
                  <a16:creationId xmlns:a16="http://schemas.microsoft.com/office/drawing/2014/main" id="{5C3D460B-F2D8-4C8B-AC17-F8BF287FCA3B}"/>
                </a:ext>
              </a:extLst>
            </p:cNvPr>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Rectangle 113">
              <a:extLst>
                <a:ext uri="{FF2B5EF4-FFF2-40B4-BE49-F238E27FC236}">
                  <a16:creationId xmlns:a16="http://schemas.microsoft.com/office/drawing/2014/main" id="{9B11607B-88E2-4896-9CE4-FBA06712EAEB}"/>
                </a:ext>
              </a:extLst>
            </p:cNvPr>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114">
              <a:extLst>
                <a:ext uri="{FF2B5EF4-FFF2-40B4-BE49-F238E27FC236}">
                  <a16:creationId xmlns:a16="http://schemas.microsoft.com/office/drawing/2014/main" id="{948C0ED2-F7E9-47A3-AE07-4AE3357BCC0D}"/>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115">
              <a:extLst>
                <a:ext uri="{FF2B5EF4-FFF2-40B4-BE49-F238E27FC236}">
                  <a16:creationId xmlns:a16="http://schemas.microsoft.com/office/drawing/2014/main" id="{B221105F-59AB-40F0-8516-0A9C7C5F0B7A}"/>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 Box 10">
            <a:extLst>
              <a:ext uri="{FF2B5EF4-FFF2-40B4-BE49-F238E27FC236}">
                <a16:creationId xmlns:a16="http://schemas.microsoft.com/office/drawing/2014/main" id="{86D83223-65BC-40DD-9E5C-31954346CF5A}"/>
              </a:ext>
            </a:extLst>
          </p:cNvPr>
          <p:cNvSpPr txBox="1">
            <a:spLocks noChangeArrowheads="1"/>
          </p:cNvSpPr>
          <p:nvPr/>
        </p:nvSpPr>
        <p:spPr bwMode="auto">
          <a:xfrm>
            <a:off x="1203712" y="4107100"/>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FE4A1E"/>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5" name="Text Box 10">
            <a:extLst>
              <a:ext uri="{FF2B5EF4-FFF2-40B4-BE49-F238E27FC236}">
                <a16:creationId xmlns:a16="http://schemas.microsoft.com/office/drawing/2014/main" id="{5B033382-1957-43BB-91E0-F81788C9FC62}"/>
              </a:ext>
            </a:extLst>
          </p:cNvPr>
          <p:cNvSpPr txBox="1">
            <a:spLocks noChangeArrowheads="1"/>
          </p:cNvSpPr>
          <p:nvPr/>
        </p:nvSpPr>
        <p:spPr bwMode="auto">
          <a:xfrm>
            <a:off x="4464340" y="4107101"/>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5C9AD3"/>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6" name="Text Box 10">
            <a:extLst>
              <a:ext uri="{FF2B5EF4-FFF2-40B4-BE49-F238E27FC236}">
                <a16:creationId xmlns:a16="http://schemas.microsoft.com/office/drawing/2014/main" id="{ACCC89E0-AE5B-4BB5-B76B-08E3ED9681EF}"/>
              </a:ext>
            </a:extLst>
          </p:cNvPr>
          <p:cNvSpPr txBox="1">
            <a:spLocks noChangeArrowheads="1"/>
          </p:cNvSpPr>
          <p:nvPr/>
        </p:nvSpPr>
        <p:spPr bwMode="auto">
          <a:xfrm>
            <a:off x="7473220" y="4151659"/>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4546B"/>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7" name="TextBox 86">
            <a:extLst>
              <a:ext uri="{FF2B5EF4-FFF2-40B4-BE49-F238E27FC236}">
                <a16:creationId xmlns:a16="http://schemas.microsoft.com/office/drawing/2014/main" id="{BEB0602E-5123-4A3E-91B9-6633FEC389B3}"/>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8" name="Freeform: Shape 87">
            <a:extLst>
              <a:ext uri="{FF2B5EF4-FFF2-40B4-BE49-F238E27FC236}">
                <a16:creationId xmlns:a16="http://schemas.microsoft.com/office/drawing/2014/main" id="{0361C4C2-AB34-404B-83FA-07540DF5A6FD}"/>
              </a:ext>
            </a:extLst>
          </p:cNvPr>
          <p:cNvSpPr/>
          <p:nvPr/>
        </p:nvSpPr>
        <p:spPr>
          <a:xfrm>
            <a:off x="-1" y="5429508"/>
            <a:ext cx="12184224" cy="1425295"/>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rgbClr val="7A7A7A"/>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5911F772-9B13-4E19-B237-1812DF99E5B8}"/>
              </a:ext>
            </a:extLst>
          </p:cNvPr>
          <p:cNvSpPr txBox="1"/>
          <p:nvPr/>
        </p:nvSpPr>
        <p:spPr>
          <a:xfrm>
            <a:off x="591225" y="5804624"/>
            <a:ext cx="11001772" cy="784830"/>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5021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left)">
                                      <p:cBhvr>
                                        <p:cTn id="7" dur="500"/>
                                        <p:tgtEl>
                                          <p:spTgt spid="8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Effect transition="in" filter="barn(outVertical)">
                                      <p:cBhvr>
                                        <p:cTn id="11" dur="1000"/>
                                        <p:tgtEl>
                                          <p:spTgt spid="90"/>
                                        </p:tgtEl>
                                      </p:cBhvr>
                                    </p:animEffect>
                                  </p:childTnLst>
                                </p:cTn>
                              </p:par>
                            </p:childTnLst>
                          </p:cTn>
                        </p:par>
                        <p:par>
                          <p:cTn id="12" fill="hold">
                            <p:stCondLst>
                              <p:cond delay="1500"/>
                            </p:stCondLst>
                            <p:childTnLst>
                              <p:par>
                                <p:cTn id="13" presetID="47" presetClass="entr" presetSubtype="0" fill="hold" grpId="0"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1000"/>
                                        <p:tgtEl>
                                          <p:spTgt spid="59"/>
                                        </p:tgtEl>
                                      </p:cBhvr>
                                    </p:animEffect>
                                    <p:anim calcmode="lin" valueType="num">
                                      <p:cBhvr>
                                        <p:cTn id="16" dur="1000" fill="hold"/>
                                        <p:tgtEl>
                                          <p:spTgt spid="59"/>
                                        </p:tgtEl>
                                        <p:attrNameLst>
                                          <p:attrName>ppt_x</p:attrName>
                                        </p:attrNameLst>
                                      </p:cBhvr>
                                      <p:tavLst>
                                        <p:tav tm="0">
                                          <p:val>
                                            <p:strVal val="#ppt_x"/>
                                          </p:val>
                                        </p:tav>
                                        <p:tav tm="100000">
                                          <p:val>
                                            <p:strVal val="#ppt_x"/>
                                          </p:val>
                                        </p:tav>
                                      </p:tavLst>
                                    </p:anim>
                                    <p:anim calcmode="lin" valueType="num">
                                      <p:cBhvr>
                                        <p:cTn id="17" dur="1000" fill="hold"/>
                                        <p:tgtEl>
                                          <p:spTgt spid="59"/>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1000"/>
                                        <p:tgtEl>
                                          <p:spTgt spid="56"/>
                                        </p:tgtEl>
                                      </p:cBhvr>
                                    </p:animEffect>
                                    <p:anim calcmode="lin" valueType="num">
                                      <p:cBhvr>
                                        <p:cTn id="21" dur="1000" fill="hold"/>
                                        <p:tgtEl>
                                          <p:spTgt spid="56"/>
                                        </p:tgtEl>
                                        <p:attrNameLst>
                                          <p:attrName>ppt_x</p:attrName>
                                        </p:attrNameLst>
                                      </p:cBhvr>
                                      <p:tavLst>
                                        <p:tav tm="0">
                                          <p:val>
                                            <p:strVal val="#ppt_x"/>
                                          </p:val>
                                        </p:tav>
                                        <p:tav tm="100000">
                                          <p:val>
                                            <p:strVal val="#ppt_x"/>
                                          </p:val>
                                        </p:tav>
                                      </p:tavLst>
                                    </p:anim>
                                    <p:anim calcmode="lin" valueType="num">
                                      <p:cBhvr>
                                        <p:cTn id="22" dur="1000" fill="hold"/>
                                        <p:tgtEl>
                                          <p:spTgt spid="56"/>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000"/>
                                        <p:tgtEl>
                                          <p:spTgt spid="23"/>
                                        </p:tgtEl>
                                      </p:cBhvr>
                                    </p:animEffect>
                                    <p:anim calcmode="lin" valueType="num">
                                      <p:cBhvr>
                                        <p:cTn id="26" dur="1000" fill="hold"/>
                                        <p:tgtEl>
                                          <p:spTgt spid="23"/>
                                        </p:tgtEl>
                                        <p:attrNameLst>
                                          <p:attrName>ppt_x</p:attrName>
                                        </p:attrNameLst>
                                      </p:cBhvr>
                                      <p:tavLst>
                                        <p:tav tm="0">
                                          <p:val>
                                            <p:strVal val="#ppt_x"/>
                                          </p:val>
                                        </p:tav>
                                        <p:tav tm="100000">
                                          <p:val>
                                            <p:strVal val="#ppt_x"/>
                                          </p:val>
                                        </p:tav>
                                      </p:tavLst>
                                    </p:anim>
                                    <p:anim calcmode="lin" valueType="num">
                                      <p:cBhvr>
                                        <p:cTn id="27" dur="1000" fill="hold"/>
                                        <p:tgtEl>
                                          <p:spTgt spid="23"/>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1000"/>
                                        <p:tgtEl>
                                          <p:spTgt spid="36"/>
                                        </p:tgtEl>
                                      </p:cBhvr>
                                    </p:animEffect>
                                    <p:anim calcmode="lin" valueType="num">
                                      <p:cBhvr>
                                        <p:cTn id="31" dur="1000" fill="hold"/>
                                        <p:tgtEl>
                                          <p:spTgt spid="36"/>
                                        </p:tgtEl>
                                        <p:attrNameLst>
                                          <p:attrName>ppt_x</p:attrName>
                                        </p:attrNameLst>
                                      </p:cBhvr>
                                      <p:tavLst>
                                        <p:tav tm="0">
                                          <p:val>
                                            <p:strVal val="#ppt_x"/>
                                          </p:val>
                                        </p:tav>
                                        <p:tav tm="100000">
                                          <p:val>
                                            <p:strVal val="#ppt_x"/>
                                          </p:val>
                                        </p:tav>
                                      </p:tavLst>
                                    </p:anim>
                                    <p:anim calcmode="lin" valueType="num">
                                      <p:cBhvr>
                                        <p:cTn id="32" dur="1000" fill="hold"/>
                                        <p:tgtEl>
                                          <p:spTgt spid="36"/>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1000"/>
                                        <p:tgtEl>
                                          <p:spTgt spid="31"/>
                                        </p:tgtEl>
                                      </p:cBhvr>
                                    </p:animEffect>
                                    <p:anim calcmode="lin" valueType="num">
                                      <p:cBhvr>
                                        <p:cTn id="36" dur="1000" fill="hold"/>
                                        <p:tgtEl>
                                          <p:spTgt spid="31"/>
                                        </p:tgtEl>
                                        <p:attrNameLst>
                                          <p:attrName>ppt_x</p:attrName>
                                        </p:attrNameLst>
                                      </p:cBhvr>
                                      <p:tavLst>
                                        <p:tav tm="0">
                                          <p:val>
                                            <p:strVal val="#ppt_x"/>
                                          </p:val>
                                        </p:tav>
                                        <p:tav tm="100000">
                                          <p:val>
                                            <p:strVal val="#ppt_x"/>
                                          </p:val>
                                        </p:tav>
                                      </p:tavLst>
                                    </p:anim>
                                    <p:anim calcmode="lin" valueType="num">
                                      <p:cBhvr>
                                        <p:cTn id="37" dur="1000" fill="hold"/>
                                        <p:tgtEl>
                                          <p:spTgt spid="31"/>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1000"/>
                                        <p:tgtEl>
                                          <p:spTgt spid="37"/>
                                        </p:tgtEl>
                                      </p:cBhvr>
                                    </p:animEffect>
                                    <p:anim calcmode="lin" valueType="num">
                                      <p:cBhvr>
                                        <p:cTn id="41" dur="1000" fill="hold"/>
                                        <p:tgtEl>
                                          <p:spTgt spid="37"/>
                                        </p:tgtEl>
                                        <p:attrNameLst>
                                          <p:attrName>ppt_x</p:attrName>
                                        </p:attrNameLst>
                                      </p:cBhvr>
                                      <p:tavLst>
                                        <p:tav tm="0">
                                          <p:val>
                                            <p:strVal val="#ppt_x"/>
                                          </p:val>
                                        </p:tav>
                                        <p:tav tm="100000">
                                          <p:val>
                                            <p:strVal val="#ppt_x"/>
                                          </p:val>
                                        </p:tav>
                                      </p:tavLst>
                                    </p:anim>
                                    <p:anim calcmode="lin" valueType="num">
                                      <p:cBhvr>
                                        <p:cTn id="42" dur="1000" fill="hold"/>
                                        <p:tgtEl>
                                          <p:spTgt spid="37"/>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1000"/>
                                        <p:tgtEl>
                                          <p:spTgt spid="25"/>
                                        </p:tgtEl>
                                      </p:cBhvr>
                                    </p:animEffect>
                                    <p:anim calcmode="lin" valueType="num">
                                      <p:cBhvr>
                                        <p:cTn id="46" dur="1000" fill="hold"/>
                                        <p:tgtEl>
                                          <p:spTgt spid="25"/>
                                        </p:tgtEl>
                                        <p:attrNameLst>
                                          <p:attrName>ppt_x</p:attrName>
                                        </p:attrNameLst>
                                      </p:cBhvr>
                                      <p:tavLst>
                                        <p:tav tm="0">
                                          <p:val>
                                            <p:strVal val="#ppt_x"/>
                                          </p:val>
                                        </p:tav>
                                        <p:tav tm="100000">
                                          <p:val>
                                            <p:strVal val="#ppt_x"/>
                                          </p:val>
                                        </p:tav>
                                      </p:tavLst>
                                    </p:anim>
                                    <p:anim calcmode="lin" valueType="num">
                                      <p:cBhvr>
                                        <p:cTn id="47" dur="1000" fill="hold"/>
                                        <p:tgtEl>
                                          <p:spTgt spid="25"/>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1000"/>
                                        <p:tgtEl>
                                          <p:spTgt spid="41"/>
                                        </p:tgtEl>
                                      </p:cBhvr>
                                    </p:animEffect>
                                    <p:anim calcmode="lin" valueType="num">
                                      <p:cBhvr>
                                        <p:cTn id="51" dur="1000" fill="hold"/>
                                        <p:tgtEl>
                                          <p:spTgt spid="41"/>
                                        </p:tgtEl>
                                        <p:attrNameLst>
                                          <p:attrName>ppt_x</p:attrName>
                                        </p:attrNameLst>
                                      </p:cBhvr>
                                      <p:tavLst>
                                        <p:tav tm="0">
                                          <p:val>
                                            <p:strVal val="#ppt_x"/>
                                          </p:val>
                                        </p:tav>
                                        <p:tav tm="100000">
                                          <p:val>
                                            <p:strVal val="#ppt_x"/>
                                          </p:val>
                                        </p:tav>
                                      </p:tavLst>
                                    </p:anim>
                                    <p:anim calcmode="lin" valueType="num">
                                      <p:cBhvr>
                                        <p:cTn id="52" dur="1000" fill="hold"/>
                                        <p:tgtEl>
                                          <p:spTgt spid="41"/>
                                        </p:tgtEl>
                                        <p:attrNameLst>
                                          <p:attrName>ppt_y</p:attrName>
                                        </p:attrNameLst>
                                      </p:cBhvr>
                                      <p:tavLst>
                                        <p:tav tm="0">
                                          <p:val>
                                            <p:strVal val="#ppt_y-.1"/>
                                          </p:val>
                                        </p:tav>
                                        <p:tav tm="100000">
                                          <p:val>
                                            <p:strVal val="#ppt_y"/>
                                          </p:val>
                                        </p:tav>
                                      </p:tavLst>
                                    </p:anim>
                                  </p:childTnLst>
                                </p:cTn>
                              </p:par>
                              <p:par>
                                <p:cTn id="53" presetID="47"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7" presetClass="entr" presetSubtype="0" fill="hold" grpId="0" nodeType="with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fade">
                                      <p:cBhvr>
                                        <p:cTn id="60" dur="1000"/>
                                        <p:tgtEl>
                                          <p:spTgt spid="43"/>
                                        </p:tgtEl>
                                      </p:cBhvr>
                                    </p:animEffect>
                                    <p:anim calcmode="lin" valueType="num">
                                      <p:cBhvr>
                                        <p:cTn id="61" dur="1000" fill="hold"/>
                                        <p:tgtEl>
                                          <p:spTgt spid="43"/>
                                        </p:tgtEl>
                                        <p:attrNameLst>
                                          <p:attrName>ppt_x</p:attrName>
                                        </p:attrNameLst>
                                      </p:cBhvr>
                                      <p:tavLst>
                                        <p:tav tm="0">
                                          <p:val>
                                            <p:strVal val="#ppt_x"/>
                                          </p:val>
                                        </p:tav>
                                        <p:tav tm="100000">
                                          <p:val>
                                            <p:strVal val="#ppt_x"/>
                                          </p:val>
                                        </p:tav>
                                      </p:tavLst>
                                    </p:anim>
                                    <p:anim calcmode="lin" valueType="num">
                                      <p:cBhvr>
                                        <p:cTn id="62" dur="1000" fill="hold"/>
                                        <p:tgtEl>
                                          <p:spTgt spid="43"/>
                                        </p:tgtEl>
                                        <p:attrNameLst>
                                          <p:attrName>ppt_y</p:attrName>
                                        </p:attrNameLst>
                                      </p:cBhvr>
                                      <p:tavLst>
                                        <p:tav tm="0">
                                          <p:val>
                                            <p:strVal val="#ppt_y-.1"/>
                                          </p:val>
                                        </p:tav>
                                        <p:tav tm="100000">
                                          <p:val>
                                            <p:strVal val="#ppt_y"/>
                                          </p:val>
                                        </p:tav>
                                      </p:tavLst>
                                    </p:anim>
                                  </p:childTnLst>
                                </p:cTn>
                              </p:par>
                              <p:par>
                                <p:cTn id="63" presetID="47" presetClass="entr" presetSubtype="0" fill="hold" grpId="0"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par>
                                <p:cTn id="68" presetID="47" presetClass="entr" presetSubtype="0"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1000"/>
                                        <p:tgtEl>
                                          <p:spTgt spid="42"/>
                                        </p:tgtEl>
                                      </p:cBhvr>
                                    </p:animEffect>
                                    <p:anim calcmode="lin" valueType="num">
                                      <p:cBhvr>
                                        <p:cTn id="71" dur="1000" fill="hold"/>
                                        <p:tgtEl>
                                          <p:spTgt spid="42"/>
                                        </p:tgtEl>
                                        <p:attrNameLst>
                                          <p:attrName>ppt_x</p:attrName>
                                        </p:attrNameLst>
                                      </p:cBhvr>
                                      <p:tavLst>
                                        <p:tav tm="0">
                                          <p:val>
                                            <p:strVal val="#ppt_x"/>
                                          </p:val>
                                        </p:tav>
                                        <p:tav tm="100000">
                                          <p:val>
                                            <p:strVal val="#ppt_x"/>
                                          </p:val>
                                        </p:tav>
                                      </p:tavLst>
                                    </p:anim>
                                    <p:anim calcmode="lin" valueType="num">
                                      <p:cBhvr>
                                        <p:cTn id="72" dur="1000" fill="hold"/>
                                        <p:tgtEl>
                                          <p:spTgt spid="42"/>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fade">
                                      <p:cBhvr>
                                        <p:cTn id="75" dur="1000"/>
                                        <p:tgtEl>
                                          <p:spTgt spid="48"/>
                                        </p:tgtEl>
                                      </p:cBhvr>
                                    </p:animEffect>
                                    <p:anim calcmode="lin" valueType="num">
                                      <p:cBhvr>
                                        <p:cTn id="76" dur="1000" fill="hold"/>
                                        <p:tgtEl>
                                          <p:spTgt spid="48"/>
                                        </p:tgtEl>
                                        <p:attrNameLst>
                                          <p:attrName>ppt_x</p:attrName>
                                        </p:attrNameLst>
                                      </p:cBhvr>
                                      <p:tavLst>
                                        <p:tav tm="0">
                                          <p:val>
                                            <p:strVal val="#ppt_x"/>
                                          </p:val>
                                        </p:tav>
                                        <p:tav tm="100000">
                                          <p:val>
                                            <p:strVal val="#ppt_x"/>
                                          </p:val>
                                        </p:tav>
                                      </p:tavLst>
                                    </p:anim>
                                    <p:anim calcmode="lin" valueType="num">
                                      <p:cBhvr>
                                        <p:cTn id="77" dur="1000" fill="hold"/>
                                        <p:tgtEl>
                                          <p:spTgt spid="48"/>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51"/>
                                        </p:tgtEl>
                                        <p:attrNameLst>
                                          <p:attrName>style.visibility</p:attrName>
                                        </p:attrNameLst>
                                      </p:cBhvr>
                                      <p:to>
                                        <p:strVal val="visible"/>
                                      </p:to>
                                    </p:set>
                                    <p:animEffect transition="in" filter="fade">
                                      <p:cBhvr>
                                        <p:cTn id="80" dur="1000"/>
                                        <p:tgtEl>
                                          <p:spTgt spid="51"/>
                                        </p:tgtEl>
                                      </p:cBhvr>
                                    </p:animEffect>
                                    <p:anim calcmode="lin" valueType="num">
                                      <p:cBhvr>
                                        <p:cTn id="81" dur="1000" fill="hold"/>
                                        <p:tgtEl>
                                          <p:spTgt spid="51"/>
                                        </p:tgtEl>
                                        <p:attrNameLst>
                                          <p:attrName>ppt_x</p:attrName>
                                        </p:attrNameLst>
                                      </p:cBhvr>
                                      <p:tavLst>
                                        <p:tav tm="0">
                                          <p:val>
                                            <p:strVal val="#ppt_x"/>
                                          </p:val>
                                        </p:tav>
                                        <p:tav tm="100000">
                                          <p:val>
                                            <p:strVal val="#ppt_x"/>
                                          </p:val>
                                        </p:tav>
                                      </p:tavLst>
                                    </p:anim>
                                    <p:anim calcmode="lin" valueType="num">
                                      <p:cBhvr>
                                        <p:cTn id="82" dur="1000" fill="hold"/>
                                        <p:tgtEl>
                                          <p:spTgt spid="51"/>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50"/>
                                        </p:tgtEl>
                                        <p:attrNameLst>
                                          <p:attrName>style.visibility</p:attrName>
                                        </p:attrNameLst>
                                      </p:cBhvr>
                                      <p:to>
                                        <p:strVal val="visible"/>
                                      </p:to>
                                    </p:set>
                                    <p:animEffect transition="in" filter="fade">
                                      <p:cBhvr>
                                        <p:cTn id="85" dur="1000"/>
                                        <p:tgtEl>
                                          <p:spTgt spid="50"/>
                                        </p:tgtEl>
                                      </p:cBhvr>
                                    </p:animEffect>
                                    <p:anim calcmode="lin" valueType="num">
                                      <p:cBhvr>
                                        <p:cTn id="86" dur="1000" fill="hold"/>
                                        <p:tgtEl>
                                          <p:spTgt spid="50"/>
                                        </p:tgtEl>
                                        <p:attrNameLst>
                                          <p:attrName>ppt_x</p:attrName>
                                        </p:attrNameLst>
                                      </p:cBhvr>
                                      <p:tavLst>
                                        <p:tav tm="0">
                                          <p:val>
                                            <p:strVal val="#ppt_x"/>
                                          </p:val>
                                        </p:tav>
                                        <p:tav tm="100000">
                                          <p:val>
                                            <p:strVal val="#ppt_x"/>
                                          </p:val>
                                        </p:tav>
                                      </p:tavLst>
                                    </p:anim>
                                    <p:anim calcmode="lin" valueType="num">
                                      <p:cBhvr>
                                        <p:cTn id="87" dur="1000" fill="hold"/>
                                        <p:tgtEl>
                                          <p:spTgt spid="50"/>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1000"/>
                                        <p:tgtEl>
                                          <p:spTgt spid="52"/>
                                        </p:tgtEl>
                                      </p:cBhvr>
                                    </p:animEffect>
                                    <p:anim calcmode="lin" valueType="num">
                                      <p:cBhvr>
                                        <p:cTn id="91" dur="1000" fill="hold"/>
                                        <p:tgtEl>
                                          <p:spTgt spid="52"/>
                                        </p:tgtEl>
                                        <p:attrNameLst>
                                          <p:attrName>ppt_x</p:attrName>
                                        </p:attrNameLst>
                                      </p:cBhvr>
                                      <p:tavLst>
                                        <p:tav tm="0">
                                          <p:val>
                                            <p:strVal val="#ppt_x"/>
                                          </p:val>
                                        </p:tav>
                                        <p:tav tm="100000">
                                          <p:val>
                                            <p:strVal val="#ppt_x"/>
                                          </p:val>
                                        </p:tav>
                                      </p:tavLst>
                                    </p:anim>
                                    <p:anim calcmode="lin" valueType="num">
                                      <p:cBhvr>
                                        <p:cTn id="92" dur="1000" fill="hold"/>
                                        <p:tgtEl>
                                          <p:spTgt spid="52"/>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62"/>
                                        </p:tgtEl>
                                        <p:attrNameLst>
                                          <p:attrName>style.visibility</p:attrName>
                                        </p:attrNameLst>
                                      </p:cBhvr>
                                      <p:to>
                                        <p:strVal val="visible"/>
                                      </p:to>
                                    </p:set>
                                    <p:animEffect transition="in" filter="fade">
                                      <p:cBhvr>
                                        <p:cTn id="100" dur="1000"/>
                                        <p:tgtEl>
                                          <p:spTgt spid="62"/>
                                        </p:tgtEl>
                                      </p:cBhvr>
                                    </p:animEffect>
                                    <p:anim calcmode="lin" valueType="num">
                                      <p:cBhvr>
                                        <p:cTn id="101" dur="1000" fill="hold"/>
                                        <p:tgtEl>
                                          <p:spTgt spid="62"/>
                                        </p:tgtEl>
                                        <p:attrNameLst>
                                          <p:attrName>ppt_x</p:attrName>
                                        </p:attrNameLst>
                                      </p:cBhvr>
                                      <p:tavLst>
                                        <p:tav tm="0">
                                          <p:val>
                                            <p:strVal val="#ppt_x"/>
                                          </p:val>
                                        </p:tav>
                                        <p:tav tm="100000">
                                          <p:val>
                                            <p:strVal val="#ppt_x"/>
                                          </p:val>
                                        </p:tav>
                                      </p:tavLst>
                                    </p:anim>
                                    <p:anim calcmode="lin" valueType="num">
                                      <p:cBhvr>
                                        <p:cTn id="102" dur="1000" fill="hold"/>
                                        <p:tgtEl>
                                          <p:spTgt spid="62"/>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5"/>
                                        </p:tgtEl>
                                        <p:attrNameLst>
                                          <p:attrName>style.visibility</p:attrName>
                                        </p:attrNameLst>
                                      </p:cBhvr>
                                      <p:to>
                                        <p:strVal val="visible"/>
                                      </p:to>
                                    </p:set>
                                    <p:animEffect transition="in" filter="fade">
                                      <p:cBhvr>
                                        <p:cTn id="105" dur="1000"/>
                                        <p:tgtEl>
                                          <p:spTgt spid="65"/>
                                        </p:tgtEl>
                                      </p:cBhvr>
                                    </p:animEffect>
                                    <p:anim calcmode="lin" valueType="num">
                                      <p:cBhvr>
                                        <p:cTn id="106" dur="1000" fill="hold"/>
                                        <p:tgtEl>
                                          <p:spTgt spid="65"/>
                                        </p:tgtEl>
                                        <p:attrNameLst>
                                          <p:attrName>ppt_x</p:attrName>
                                        </p:attrNameLst>
                                      </p:cBhvr>
                                      <p:tavLst>
                                        <p:tav tm="0">
                                          <p:val>
                                            <p:strVal val="#ppt_x"/>
                                          </p:val>
                                        </p:tav>
                                        <p:tav tm="100000">
                                          <p:val>
                                            <p:strVal val="#ppt_x"/>
                                          </p:val>
                                        </p:tav>
                                      </p:tavLst>
                                    </p:anim>
                                    <p:anim calcmode="lin" valueType="num">
                                      <p:cBhvr>
                                        <p:cTn id="107" dur="1000" fill="hold"/>
                                        <p:tgtEl>
                                          <p:spTgt spid="65"/>
                                        </p:tgtEl>
                                        <p:attrNameLst>
                                          <p:attrName>ppt_y</p:attrName>
                                        </p:attrNameLst>
                                      </p:cBhvr>
                                      <p:tavLst>
                                        <p:tav tm="0">
                                          <p:val>
                                            <p:strVal val="#ppt_y-.1"/>
                                          </p:val>
                                        </p:tav>
                                        <p:tav tm="100000">
                                          <p:val>
                                            <p:strVal val="#ppt_y"/>
                                          </p:val>
                                        </p:tav>
                                      </p:tavLst>
                                    </p:anim>
                                  </p:childTnLst>
                                </p:cTn>
                              </p:par>
                            </p:childTnLst>
                          </p:cTn>
                        </p:par>
                        <p:par>
                          <p:cTn id="108" fill="hold">
                            <p:stCondLst>
                              <p:cond delay="2500"/>
                            </p:stCondLst>
                            <p:childTnLst>
                              <p:par>
                                <p:cTn id="109" presetID="42" presetClass="entr" presetSubtype="0" fill="hold" grpId="0" nodeType="afterEffect">
                                  <p:stCondLst>
                                    <p:cond delay="0"/>
                                  </p:stCondLst>
                                  <p:childTnLst>
                                    <p:set>
                                      <p:cBhvr>
                                        <p:cTn id="110" dur="1" fill="hold">
                                          <p:stCondLst>
                                            <p:cond delay="0"/>
                                          </p:stCondLst>
                                        </p:cTn>
                                        <p:tgtEl>
                                          <p:spTgt spid="88"/>
                                        </p:tgtEl>
                                        <p:attrNameLst>
                                          <p:attrName>style.visibility</p:attrName>
                                        </p:attrNameLst>
                                      </p:cBhvr>
                                      <p:to>
                                        <p:strVal val="visible"/>
                                      </p:to>
                                    </p:set>
                                    <p:animEffect transition="in" filter="fade">
                                      <p:cBhvr>
                                        <p:cTn id="111" dur="1000"/>
                                        <p:tgtEl>
                                          <p:spTgt spid="88"/>
                                        </p:tgtEl>
                                      </p:cBhvr>
                                    </p:animEffect>
                                    <p:anim calcmode="lin" valueType="num">
                                      <p:cBhvr>
                                        <p:cTn id="112" dur="1000" fill="hold"/>
                                        <p:tgtEl>
                                          <p:spTgt spid="88"/>
                                        </p:tgtEl>
                                        <p:attrNameLst>
                                          <p:attrName>ppt_x</p:attrName>
                                        </p:attrNameLst>
                                      </p:cBhvr>
                                      <p:tavLst>
                                        <p:tav tm="0">
                                          <p:val>
                                            <p:strVal val="#ppt_x"/>
                                          </p:val>
                                        </p:tav>
                                        <p:tav tm="100000">
                                          <p:val>
                                            <p:strVal val="#ppt_x"/>
                                          </p:val>
                                        </p:tav>
                                      </p:tavLst>
                                    </p:anim>
                                    <p:anim calcmode="lin" valueType="num">
                                      <p:cBhvr>
                                        <p:cTn id="113" dur="1000" fill="hold"/>
                                        <p:tgtEl>
                                          <p:spTgt spid="8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89"/>
                                        </p:tgtEl>
                                        <p:attrNameLst>
                                          <p:attrName>style.visibility</p:attrName>
                                        </p:attrNameLst>
                                      </p:cBhvr>
                                      <p:to>
                                        <p:strVal val="visible"/>
                                      </p:to>
                                    </p:set>
                                    <p:animEffect transition="in" filter="fade">
                                      <p:cBhvr>
                                        <p:cTn id="116" dur="1000"/>
                                        <p:tgtEl>
                                          <p:spTgt spid="89"/>
                                        </p:tgtEl>
                                      </p:cBhvr>
                                    </p:animEffect>
                                    <p:anim calcmode="lin" valueType="num">
                                      <p:cBhvr>
                                        <p:cTn id="117" dur="1000" fill="hold"/>
                                        <p:tgtEl>
                                          <p:spTgt spid="89"/>
                                        </p:tgtEl>
                                        <p:attrNameLst>
                                          <p:attrName>ppt_x</p:attrName>
                                        </p:attrNameLst>
                                      </p:cBhvr>
                                      <p:tavLst>
                                        <p:tav tm="0">
                                          <p:val>
                                            <p:strVal val="#ppt_x"/>
                                          </p:val>
                                        </p:tav>
                                        <p:tav tm="100000">
                                          <p:val>
                                            <p:strVal val="#ppt_x"/>
                                          </p:val>
                                        </p:tav>
                                      </p:tavLst>
                                    </p:anim>
                                    <p:anim calcmode="lin" valueType="num">
                                      <p:cBhvr>
                                        <p:cTn id="118" dur="1000" fill="hold"/>
                                        <p:tgtEl>
                                          <p:spTgt spid="89"/>
                                        </p:tgtEl>
                                        <p:attrNameLst>
                                          <p:attrName>ppt_y</p:attrName>
                                        </p:attrNameLst>
                                      </p:cBhvr>
                                      <p:tavLst>
                                        <p:tav tm="0">
                                          <p:val>
                                            <p:strVal val="#ppt_y+.1"/>
                                          </p:val>
                                        </p:tav>
                                        <p:tav tm="100000">
                                          <p:val>
                                            <p:strVal val="#ppt_y"/>
                                          </p:val>
                                        </p:tav>
                                      </p:tavLst>
                                    </p:anim>
                                  </p:childTnLst>
                                </p:cTn>
                              </p:par>
                            </p:childTnLst>
                          </p:cTn>
                        </p:par>
                        <p:par>
                          <p:cTn id="119" fill="hold">
                            <p:stCondLst>
                              <p:cond delay="3500"/>
                            </p:stCondLst>
                            <p:childTnLst>
                              <p:par>
                                <p:cTn id="120" presetID="53" presetClass="entr" presetSubtype="16" fill="hold" grpId="0" nodeType="afterEffect">
                                  <p:stCondLst>
                                    <p:cond delay="0"/>
                                  </p:stCondLst>
                                  <p:childTnLst>
                                    <p:set>
                                      <p:cBhvr>
                                        <p:cTn id="121" dur="1" fill="hold">
                                          <p:stCondLst>
                                            <p:cond delay="0"/>
                                          </p:stCondLst>
                                        </p:cTn>
                                        <p:tgtEl>
                                          <p:spTgt spid="72"/>
                                        </p:tgtEl>
                                        <p:attrNameLst>
                                          <p:attrName>style.visibility</p:attrName>
                                        </p:attrNameLst>
                                      </p:cBhvr>
                                      <p:to>
                                        <p:strVal val="visible"/>
                                      </p:to>
                                    </p:set>
                                    <p:anim calcmode="lin" valueType="num">
                                      <p:cBhvr>
                                        <p:cTn id="122" dur="500" fill="hold"/>
                                        <p:tgtEl>
                                          <p:spTgt spid="72"/>
                                        </p:tgtEl>
                                        <p:attrNameLst>
                                          <p:attrName>ppt_w</p:attrName>
                                        </p:attrNameLst>
                                      </p:cBhvr>
                                      <p:tavLst>
                                        <p:tav tm="0">
                                          <p:val>
                                            <p:fltVal val="0"/>
                                          </p:val>
                                        </p:tav>
                                        <p:tav tm="100000">
                                          <p:val>
                                            <p:strVal val="#ppt_w"/>
                                          </p:val>
                                        </p:tav>
                                      </p:tavLst>
                                    </p:anim>
                                    <p:anim calcmode="lin" valueType="num">
                                      <p:cBhvr>
                                        <p:cTn id="123" dur="500" fill="hold"/>
                                        <p:tgtEl>
                                          <p:spTgt spid="72"/>
                                        </p:tgtEl>
                                        <p:attrNameLst>
                                          <p:attrName>ppt_h</p:attrName>
                                        </p:attrNameLst>
                                      </p:cBhvr>
                                      <p:tavLst>
                                        <p:tav tm="0">
                                          <p:val>
                                            <p:fltVal val="0"/>
                                          </p:val>
                                        </p:tav>
                                        <p:tav tm="100000">
                                          <p:val>
                                            <p:strVal val="#ppt_h"/>
                                          </p:val>
                                        </p:tav>
                                      </p:tavLst>
                                    </p:anim>
                                    <p:animEffect transition="in" filter="fade">
                                      <p:cBhvr>
                                        <p:cTn id="124" dur="500"/>
                                        <p:tgtEl>
                                          <p:spTgt spid="72"/>
                                        </p:tgtEl>
                                      </p:cBhvr>
                                    </p:animEffect>
                                  </p:childTnLst>
                                </p:cTn>
                              </p:par>
                            </p:childTnLst>
                          </p:cTn>
                        </p:par>
                        <p:par>
                          <p:cTn id="125" fill="hold">
                            <p:stCondLst>
                              <p:cond delay="4000"/>
                            </p:stCondLst>
                            <p:childTnLst>
                              <p:par>
                                <p:cTn id="126" presetID="42" presetClass="entr" presetSubtype="0" fill="hold" grpId="0" nodeType="afterEffect">
                                  <p:stCondLst>
                                    <p:cond delay="0"/>
                                  </p:stCondLst>
                                  <p:childTnLst>
                                    <p:set>
                                      <p:cBhvr>
                                        <p:cTn id="127" dur="1" fill="hold">
                                          <p:stCondLst>
                                            <p:cond delay="0"/>
                                          </p:stCondLst>
                                        </p:cTn>
                                        <p:tgtEl>
                                          <p:spTgt spid="84"/>
                                        </p:tgtEl>
                                        <p:attrNameLst>
                                          <p:attrName>style.visibility</p:attrName>
                                        </p:attrNameLst>
                                      </p:cBhvr>
                                      <p:to>
                                        <p:strVal val="visible"/>
                                      </p:to>
                                    </p:set>
                                    <p:animEffect transition="in" filter="fade">
                                      <p:cBhvr>
                                        <p:cTn id="128" dur="1000"/>
                                        <p:tgtEl>
                                          <p:spTgt spid="84"/>
                                        </p:tgtEl>
                                      </p:cBhvr>
                                    </p:animEffect>
                                    <p:anim calcmode="lin" valueType="num">
                                      <p:cBhvr>
                                        <p:cTn id="129" dur="1000" fill="hold"/>
                                        <p:tgtEl>
                                          <p:spTgt spid="84"/>
                                        </p:tgtEl>
                                        <p:attrNameLst>
                                          <p:attrName>ppt_x</p:attrName>
                                        </p:attrNameLst>
                                      </p:cBhvr>
                                      <p:tavLst>
                                        <p:tav tm="0">
                                          <p:val>
                                            <p:strVal val="#ppt_x"/>
                                          </p:val>
                                        </p:tav>
                                        <p:tav tm="100000">
                                          <p:val>
                                            <p:strVal val="#ppt_x"/>
                                          </p:val>
                                        </p:tav>
                                      </p:tavLst>
                                    </p:anim>
                                    <p:anim calcmode="lin" valueType="num">
                                      <p:cBhvr>
                                        <p:cTn id="130" dur="1000" fill="hold"/>
                                        <p:tgtEl>
                                          <p:spTgt spid="84"/>
                                        </p:tgtEl>
                                        <p:attrNameLst>
                                          <p:attrName>ppt_y</p:attrName>
                                        </p:attrNameLst>
                                      </p:cBhvr>
                                      <p:tavLst>
                                        <p:tav tm="0">
                                          <p:val>
                                            <p:strVal val="#ppt_y+.1"/>
                                          </p:val>
                                        </p:tav>
                                        <p:tav tm="100000">
                                          <p:val>
                                            <p:strVal val="#ppt_y"/>
                                          </p:val>
                                        </p:tav>
                                      </p:tavLst>
                                    </p:anim>
                                  </p:childTnLst>
                                </p:cTn>
                              </p:par>
                            </p:childTnLst>
                          </p:cTn>
                        </p:par>
                        <p:par>
                          <p:cTn id="131" fill="hold">
                            <p:stCondLst>
                              <p:cond delay="5000"/>
                            </p:stCondLst>
                            <p:childTnLst>
                              <p:par>
                                <p:cTn id="132" presetID="53" presetClass="entr" presetSubtype="16" fill="hold" nodeType="afterEffect">
                                  <p:stCondLst>
                                    <p:cond delay="0"/>
                                  </p:stCondLst>
                                  <p:childTnLst>
                                    <p:set>
                                      <p:cBhvr>
                                        <p:cTn id="133" dur="1" fill="hold">
                                          <p:stCondLst>
                                            <p:cond delay="0"/>
                                          </p:stCondLst>
                                        </p:cTn>
                                        <p:tgtEl>
                                          <p:spTgt spid="73"/>
                                        </p:tgtEl>
                                        <p:attrNameLst>
                                          <p:attrName>style.visibility</p:attrName>
                                        </p:attrNameLst>
                                      </p:cBhvr>
                                      <p:to>
                                        <p:strVal val="visible"/>
                                      </p:to>
                                    </p:set>
                                    <p:anim calcmode="lin" valueType="num">
                                      <p:cBhvr>
                                        <p:cTn id="134" dur="500" fill="hold"/>
                                        <p:tgtEl>
                                          <p:spTgt spid="73"/>
                                        </p:tgtEl>
                                        <p:attrNameLst>
                                          <p:attrName>ppt_w</p:attrName>
                                        </p:attrNameLst>
                                      </p:cBhvr>
                                      <p:tavLst>
                                        <p:tav tm="0">
                                          <p:val>
                                            <p:fltVal val="0"/>
                                          </p:val>
                                        </p:tav>
                                        <p:tav tm="100000">
                                          <p:val>
                                            <p:strVal val="#ppt_w"/>
                                          </p:val>
                                        </p:tav>
                                      </p:tavLst>
                                    </p:anim>
                                    <p:anim calcmode="lin" valueType="num">
                                      <p:cBhvr>
                                        <p:cTn id="135" dur="500" fill="hold"/>
                                        <p:tgtEl>
                                          <p:spTgt spid="73"/>
                                        </p:tgtEl>
                                        <p:attrNameLst>
                                          <p:attrName>ppt_h</p:attrName>
                                        </p:attrNameLst>
                                      </p:cBhvr>
                                      <p:tavLst>
                                        <p:tav tm="0">
                                          <p:val>
                                            <p:fltVal val="0"/>
                                          </p:val>
                                        </p:tav>
                                        <p:tav tm="100000">
                                          <p:val>
                                            <p:strVal val="#ppt_h"/>
                                          </p:val>
                                        </p:tav>
                                      </p:tavLst>
                                    </p:anim>
                                    <p:animEffect transition="in" filter="fade">
                                      <p:cBhvr>
                                        <p:cTn id="136" dur="500"/>
                                        <p:tgtEl>
                                          <p:spTgt spid="73"/>
                                        </p:tgtEl>
                                      </p:cBhvr>
                                    </p:animEffect>
                                  </p:childTnLst>
                                </p:cTn>
                              </p:par>
                            </p:childTnLst>
                          </p:cTn>
                        </p:par>
                        <p:par>
                          <p:cTn id="137" fill="hold">
                            <p:stCondLst>
                              <p:cond delay="5500"/>
                            </p:stCondLst>
                            <p:childTnLst>
                              <p:par>
                                <p:cTn id="138" presetID="42" presetClass="entr" presetSubtype="0" fill="hold" grpId="0" nodeType="afterEffect">
                                  <p:stCondLst>
                                    <p:cond delay="0"/>
                                  </p:stCondLst>
                                  <p:childTnLst>
                                    <p:set>
                                      <p:cBhvr>
                                        <p:cTn id="139" dur="1" fill="hold">
                                          <p:stCondLst>
                                            <p:cond delay="0"/>
                                          </p:stCondLst>
                                        </p:cTn>
                                        <p:tgtEl>
                                          <p:spTgt spid="85"/>
                                        </p:tgtEl>
                                        <p:attrNameLst>
                                          <p:attrName>style.visibility</p:attrName>
                                        </p:attrNameLst>
                                      </p:cBhvr>
                                      <p:to>
                                        <p:strVal val="visible"/>
                                      </p:to>
                                    </p:set>
                                    <p:animEffect transition="in" filter="fade">
                                      <p:cBhvr>
                                        <p:cTn id="140" dur="1000"/>
                                        <p:tgtEl>
                                          <p:spTgt spid="85"/>
                                        </p:tgtEl>
                                      </p:cBhvr>
                                    </p:animEffect>
                                    <p:anim calcmode="lin" valueType="num">
                                      <p:cBhvr>
                                        <p:cTn id="141" dur="1000" fill="hold"/>
                                        <p:tgtEl>
                                          <p:spTgt spid="85"/>
                                        </p:tgtEl>
                                        <p:attrNameLst>
                                          <p:attrName>ppt_x</p:attrName>
                                        </p:attrNameLst>
                                      </p:cBhvr>
                                      <p:tavLst>
                                        <p:tav tm="0">
                                          <p:val>
                                            <p:strVal val="#ppt_x"/>
                                          </p:val>
                                        </p:tav>
                                        <p:tav tm="100000">
                                          <p:val>
                                            <p:strVal val="#ppt_x"/>
                                          </p:val>
                                        </p:tav>
                                      </p:tavLst>
                                    </p:anim>
                                    <p:anim calcmode="lin" valueType="num">
                                      <p:cBhvr>
                                        <p:cTn id="142" dur="1000" fill="hold"/>
                                        <p:tgtEl>
                                          <p:spTgt spid="85"/>
                                        </p:tgtEl>
                                        <p:attrNameLst>
                                          <p:attrName>ppt_y</p:attrName>
                                        </p:attrNameLst>
                                      </p:cBhvr>
                                      <p:tavLst>
                                        <p:tav tm="0">
                                          <p:val>
                                            <p:strVal val="#ppt_y+.1"/>
                                          </p:val>
                                        </p:tav>
                                        <p:tav tm="100000">
                                          <p:val>
                                            <p:strVal val="#ppt_y"/>
                                          </p:val>
                                        </p:tav>
                                      </p:tavLst>
                                    </p:anim>
                                  </p:childTnLst>
                                </p:cTn>
                              </p:par>
                            </p:childTnLst>
                          </p:cTn>
                        </p:par>
                        <p:par>
                          <p:cTn id="143" fill="hold">
                            <p:stCondLst>
                              <p:cond delay="6500"/>
                            </p:stCondLst>
                            <p:childTnLst>
                              <p:par>
                                <p:cTn id="144" presetID="53" presetClass="entr" presetSubtype="16" fill="hold" nodeType="afterEffect">
                                  <p:stCondLst>
                                    <p:cond delay="0"/>
                                  </p:stCondLst>
                                  <p:childTnLst>
                                    <p:set>
                                      <p:cBhvr>
                                        <p:cTn id="145" dur="1" fill="hold">
                                          <p:stCondLst>
                                            <p:cond delay="0"/>
                                          </p:stCondLst>
                                        </p:cTn>
                                        <p:tgtEl>
                                          <p:spTgt spid="78"/>
                                        </p:tgtEl>
                                        <p:attrNameLst>
                                          <p:attrName>style.visibility</p:attrName>
                                        </p:attrNameLst>
                                      </p:cBhvr>
                                      <p:to>
                                        <p:strVal val="visible"/>
                                      </p:to>
                                    </p:set>
                                    <p:anim calcmode="lin" valueType="num">
                                      <p:cBhvr>
                                        <p:cTn id="146" dur="500" fill="hold"/>
                                        <p:tgtEl>
                                          <p:spTgt spid="78"/>
                                        </p:tgtEl>
                                        <p:attrNameLst>
                                          <p:attrName>ppt_w</p:attrName>
                                        </p:attrNameLst>
                                      </p:cBhvr>
                                      <p:tavLst>
                                        <p:tav tm="0">
                                          <p:val>
                                            <p:fltVal val="0"/>
                                          </p:val>
                                        </p:tav>
                                        <p:tav tm="100000">
                                          <p:val>
                                            <p:strVal val="#ppt_w"/>
                                          </p:val>
                                        </p:tav>
                                      </p:tavLst>
                                    </p:anim>
                                    <p:anim calcmode="lin" valueType="num">
                                      <p:cBhvr>
                                        <p:cTn id="147" dur="500" fill="hold"/>
                                        <p:tgtEl>
                                          <p:spTgt spid="78"/>
                                        </p:tgtEl>
                                        <p:attrNameLst>
                                          <p:attrName>ppt_h</p:attrName>
                                        </p:attrNameLst>
                                      </p:cBhvr>
                                      <p:tavLst>
                                        <p:tav tm="0">
                                          <p:val>
                                            <p:fltVal val="0"/>
                                          </p:val>
                                        </p:tav>
                                        <p:tav tm="100000">
                                          <p:val>
                                            <p:strVal val="#ppt_h"/>
                                          </p:val>
                                        </p:tav>
                                      </p:tavLst>
                                    </p:anim>
                                    <p:animEffect transition="in" filter="fade">
                                      <p:cBhvr>
                                        <p:cTn id="148" dur="500"/>
                                        <p:tgtEl>
                                          <p:spTgt spid="78"/>
                                        </p:tgtEl>
                                      </p:cBhvr>
                                    </p:animEffect>
                                  </p:childTnLst>
                                </p:cTn>
                              </p:par>
                            </p:childTnLst>
                          </p:cTn>
                        </p:par>
                        <p:par>
                          <p:cTn id="149" fill="hold">
                            <p:stCondLst>
                              <p:cond delay="7000"/>
                            </p:stCondLst>
                            <p:childTnLst>
                              <p:par>
                                <p:cTn id="150" presetID="42" presetClass="entr" presetSubtype="0" fill="hold" grpId="0" nodeType="afterEffect">
                                  <p:stCondLst>
                                    <p:cond delay="0"/>
                                  </p:stCondLst>
                                  <p:childTnLst>
                                    <p:set>
                                      <p:cBhvr>
                                        <p:cTn id="151" dur="1" fill="hold">
                                          <p:stCondLst>
                                            <p:cond delay="0"/>
                                          </p:stCondLst>
                                        </p:cTn>
                                        <p:tgtEl>
                                          <p:spTgt spid="86"/>
                                        </p:tgtEl>
                                        <p:attrNameLst>
                                          <p:attrName>style.visibility</p:attrName>
                                        </p:attrNameLst>
                                      </p:cBhvr>
                                      <p:to>
                                        <p:strVal val="visible"/>
                                      </p:to>
                                    </p:set>
                                    <p:animEffect transition="in" filter="fade">
                                      <p:cBhvr>
                                        <p:cTn id="152" dur="1000"/>
                                        <p:tgtEl>
                                          <p:spTgt spid="86"/>
                                        </p:tgtEl>
                                      </p:cBhvr>
                                    </p:animEffect>
                                    <p:anim calcmode="lin" valueType="num">
                                      <p:cBhvr>
                                        <p:cTn id="153" dur="1000" fill="hold"/>
                                        <p:tgtEl>
                                          <p:spTgt spid="86"/>
                                        </p:tgtEl>
                                        <p:attrNameLst>
                                          <p:attrName>ppt_x</p:attrName>
                                        </p:attrNameLst>
                                      </p:cBhvr>
                                      <p:tavLst>
                                        <p:tav tm="0">
                                          <p:val>
                                            <p:strVal val="#ppt_x"/>
                                          </p:val>
                                        </p:tav>
                                        <p:tav tm="100000">
                                          <p:val>
                                            <p:strVal val="#ppt_x"/>
                                          </p:val>
                                        </p:tav>
                                      </p:tavLst>
                                    </p:anim>
                                    <p:anim calcmode="lin" valueType="num">
                                      <p:cBhvr>
                                        <p:cTn id="15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31" grpId="0" animBg="1"/>
      <p:bldP spid="36" grpId="0" animBg="1"/>
      <p:bldP spid="37" grpId="0" animBg="1"/>
      <p:bldP spid="41" grpId="0" animBg="1"/>
      <p:bldP spid="42" grpId="0" animBg="1"/>
      <p:bldP spid="43" grpId="0" animBg="1"/>
      <p:bldP spid="44" grpId="0" animBg="1"/>
      <p:bldP spid="45" grpId="0" animBg="1"/>
      <p:bldP spid="48" grpId="0" animBg="1"/>
      <p:bldP spid="49" grpId="0" animBg="1"/>
      <p:bldP spid="50" grpId="0" animBg="1"/>
      <p:bldP spid="51" grpId="0" animBg="1"/>
      <p:bldP spid="52" grpId="0" animBg="1"/>
      <p:bldP spid="62" grpId="0" animBg="1"/>
      <p:bldP spid="65" grpId="0" animBg="1"/>
      <p:bldP spid="56" grpId="0" animBg="1"/>
      <p:bldP spid="59" grpId="0" animBg="1"/>
      <p:bldP spid="72" grpId="0" animBg="1"/>
      <p:bldP spid="84" grpId="0"/>
      <p:bldP spid="85" grpId="0"/>
      <p:bldP spid="86" grpId="0"/>
      <p:bldP spid="87" grpId="0"/>
      <p:bldP spid="88" grpId="0" animBg="1"/>
      <p:bldP spid="8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9590F97A-67DE-4232-8B4C-2168BAFE0D09}"/>
              </a:ext>
            </a:extLst>
          </p:cNvPr>
          <p:cNvGrpSpPr/>
          <p:nvPr/>
        </p:nvGrpSpPr>
        <p:grpSpPr>
          <a:xfrm>
            <a:off x="6477000" y="2362200"/>
            <a:ext cx="4824466" cy="732537"/>
            <a:chOff x="6477000" y="2362200"/>
            <a:chExt cx="4824466" cy="732537"/>
          </a:xfrm>
        </p:grpSpPr>
        <p:sp>
          <p:nvSpPr>
            <p:cNvPr id="34" name="Freeform: Shape 33">
              <a:extLst>
                <a:ext uri="{FF2B5EF4-FFF2-40B4-BE49-F238E27FC236}">
                  <a16:creationId xmlns:a16="http://schemas.microsoft.com/office/drawing/2014/main" id="{E7983577-36F7-4143-900A-25D285799627}"/>
                </a:ext>
              </a:extLst>
            </p:cNvPr>
            <p:cNvSpPr>
              <a:spLocks noChangeAspect="1"/>
            </p:cNvSpPr>
            <p:nvPr/>
          </p:nvSpPr>
          <p:spPr>
            <a:xfrm>
              <a:off x="6477000" y="2362200"/>
              <a:ext cx="4824466" cy="732537"/>
            </a:xfrm>
            <a:custGeom>
              <a:avLst/>
              <a:gdLst>
                <a:gd name="connsiteX0" fmla="*/ 0 w 4824466"/>
                <a:gd name="connsiteY0" fmla="*/ 0 h 732537"/>
                <a:gd name="connsiteX1" fmla="*/ 4431851 w 4824466"/>
                <a:gd name="connsiteY1" fmla="*/ 0 h 732537"/>
                <a:gd name="connsiteX2" fmla="*/ 4431851 w 4824466"/>
                <a:gd name="connsiteY2" fmla="*/ 1017 h 732537"/>
                <a:gd name="connsiteX3" fmla="*/ 4824466 w 4824466"/>
                <a:gd name="connsiteY3" fmla="*/ 366777 h 732537"/>
                <a:gd name="connsiteX4" fmla="*/ 4431851 w 4824466"/>
                <a:gd name="connsiteY4" fmla="*/ 732537 h 732537"/>
                <a:gd name="connsiteX5" fmla="*/ 566656 w 4824466"/>
                <a:gd name="connsiteY5" fmla="*/ 732537 h 732537"/>
                <a:gd name="connsiteX6" fmla="*/ 537326 w 4824466"/>
                <a:gd name="connsiteY6" fmla="*/ 638052 h 732537"/>
                <a:gd name="connsiteX7" fmla="*/ 23823 w 4824466"/>
                <a:gd name="connsiteY7" fmla="*/ 14473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466" h="732537">
                  <a:moveTo>
                    <a:pt x="0" y="0"/>
                  </a:moveTo>
                  <a:lnTo>
                    <a:pt x="4431851" y="0"/>
                  </a:lnTo>
                  <a:lnTo>
                    <a:pt x="4431851" y="1017"/>
                  </a:lnTo>
                  <a:cubicBezTo>
                    <a:pt x="4648686" y="1017"/>
                    <a:pt x="4824466" y="164773"/>
                    <a:pt x="4824466" y="366777"/>
                  </a:cubicBezTo>
                  <a:cubicBezTo>
                    <a:pt x="4824466" y="568781"/>
                    <a:pt x="4648686" y="732537"/>
                    <a:pt x="4431851" y="732537"/>
                  </a:cubicBezTo>
                  <a:lnTo>
                    <a:pt x="566656" y="732537"/>
                  </a:lnTo>
                  <a:lnTo>
                    <a:pt x="537326" y="638052"/>
                  </a:lnTo>
                  <a:cubicBezTo>
                    <a:pt x="429746" y="383704"/>
                    <a:pt x="250029" y="167295"/>
                    <a:pt x="23823" y="14473"/>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DB6C4B7F-2F98-48BE-8868-7BE9C4A3BDF0}"/>
                </a:ext>
              </a:extLst>
            </p:cNvPr>
            <p:cNvSpPr>
              <a:spLocks noChangeAspect="1"/>
            </p:cNvSpPr>
            <p:nvPr/>
          </p:nvSpPr>
          <p:spPr>
            <a:xfrm>
              <a:off x="10652760" y="245414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01</a:t>
              </a:r>
            </a:p>
          </p:txBody>
        </p:sp>
        <p:sp>
          <p:nvSpPr>
            <p:cNvPr id="46" name="TextBox 45">
              <a:extLst>
                <a:ext uri="{FF2B5EF4-FFF2-40B4-BE49-F238E27FC236}">
                  <a16:creationId xmlns:a16="http://schemas.microsoft.com/office/drawing/2014/main" id="{247B6371-5D89-403C-9A29-8563B8D54DC5}"/>
                </a:ext>
              </a:extLst>
            </p:cNvPr>
            <p:cNvSpPr txBox="1"/>
            <p:nvPr/>
          </p:nvSpPr>
          <p:spPr>
            <a:xfrm>
              <a:off x="8968678" y="2621898"/>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3059A369-A95F-4960-9976-7E21119FF4A4}"/>
              </a:ext>
            </a:extLst>
          </p:cNvPr>
          <p:cNvGrpSpPr/>
          <p:nvPr/>
        </p:nvGrpSpPr>
        <p:grpSpPr>
          <a:xfrm>
            <a:off x="7040880" y="3162537"/>
            <a:ext cx="3832451" cy="732537"/>
            <a:chOff x="7040880" y="3162537"/>
            <a:chExt cx="3832451" cy="732537"/>
          </a:xfrm>
        </p:grpSpPr>
        <p:sp>
          <p:nvSpPr>
            <p:cNvPr id="37" name="Freeform: Shape 36">
              <a:extLst>
                <a:ext uri="{FF2B5EF4-FFF2-40B4-BE49-F238E27FC236}">
                  <a16:creationId xmlns:a16="http://schemas.microsoft.com/office/drawing/2014/main" id="{C41680A6-E29D-4FDC-88A7-C934C63EB251}"/>
                </a:ext>
              </a:extLst>
            </p:cNvPr>
            <p:cNvSpPr>
              <a:spLocks noChangeAspect="1"/>
            </p:cNvSpPr>
            <p:nvPr/>
          </p:nvSpPr>
          <p:spPr>
            <a:xfrm>
              <a:off x="7040880" y="3162537"/>
              <a:ext cx="3832451" cy="732537"/>
            </a:xfrm>
            <a:custGeom>
              <a:avLst/>
              <a:gdLst>
                <a:gd name="connsiteX0" fmla="*/ 0 w 3832451"/>
                <a:gd name="connsiteY0" fmla="*/ 0 h 732537"/>
                <a:gd name="connsiteX1" fmla="*/ 3458146 w 3832451"/>
                <a:gd name="connsiteY1" fmla="*/ 0 h 732537"/>
                <a:gd name="connsiteX2" fmla="*/ 3458146 w 3832451"/>
                <a:gd name="connsiteY2" fmla="*/ 1017 h 732537"/>
                <a:gd name="connsiteX3" fmla="*/ 3832451 w 3832451"/>
                <a:gd name="connsiteY3" fmla="*/ 366777 h 732537"/>
                <a:gd name="connsiteX4" fmla="*/ 3458146 w 3832451"/>
                <a:gd name="connsiteY4" fmla="*/ 732537 h 732537"/>
                <a:gd name="connsiteX5" fmla="*/ 63403 w 3832451"/>
                <a:gd name="connsiteY5" fmla="*/ 732537 h 732537"/>
                <a:gd name="connsiteX6" fmla="*/ 88926 w 3832451"/>
                <a:gd name="connsiteY6" fmla="*/ 479350 h 732537"/>
                <a:gd name="connsiteX7" fmla="*/ 60131 w 3832451"/>
                <a:gd name="connsiteY7" fmla="*/ 193711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451" h="732537">
                  <a:moveTo>
                    <a:pt x="0" y="0"/>
                  </a:moveTo>
                  <a:lnTo>
                    <a:pt x="3458146" y="0"/>
                  </a:lnTo>
                  <a:lnTo>
                    <a:pt x="3458146" y="1017"/>
                  </a:lnTo>
                  <a:cubicBezTo>
                    <a:pt x="3664870" y="1017"/>
                    <a:pt x="3832451" y="164773"/>
                    <a:pt x="3832451" y="366777"/>
                  </a:cubicBezTo>
                  <a:cubicBezTo>
                    <a:pt x="3832451" y="568781"/>
                    <a:pt x="3664870" y="732537"/>
                    <a:pt x="3458146" y="732537"/>
                  </a:cubicBezTo>
                  <a:lnTo>
                    <a:pt x="63403" y="732537"/>
                  </a:lnTo>
                  <a:lnTo>
                    <a:pt x="88926" y="479350"/>
                  </a:lnTo>
                  <a:cubicBezTo>
                    <a:pt x="88926" y="381505"/>
                    <a:pt x="79011" y="285975"/>
                    <a:pt x="60131" y="193711"/>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89A5C3B-10C8-4FB9-94CE-B3EFCE728613}"/>
                </a:ext>
              </a:extLst>
            </p:cNvPr>
            <p:cNvSpPr txBox="1"/>
            <p:nvPr/>
          </p:nvSpPr>
          <p:spPr>
            <a:xfrm>
              <a:off x="8623412" y="3421999"/>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sp>
          <p:nvSpPr>
            <p:cNvPr id="49" name="Oval 48">
              <a:extLst>
                <a:ext uri="{FF2B5EF4-FFF2-40B4-BE49-F238E27FC236}">
                  <a16:creationId xmlns:a16="http://schemas.microsoft.com/office/drawing/2014/main" id="{9E2E784D-75D4-4064-90D0-10C93BD8CD6E}"/>
                </a:ext>
              </a:extLst>
            </p:cNvPr>
            <p:cNvSpPr>
              <a:spLocks noChangeAspect="1"/>
            </p:cNvSpPr>
            <p:nvPr/>
          </p:nvSpPr>
          <p:spPr>
            <a:xfrm>
              <a:off x="10232136" y="3250526"/>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02</a:t>
              </a:r>
            </a:p>
          </p:txBody>
        </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094B024C-F0F6-40F5-B024-79E1506068D0}"/>
              </a:ext>
            </a:extLst>
          </p:cNvPr>
          <p:cNvGrpSpPr/>
          <p:nvPr/>
        </p:nvGrpSpPr>
        <p:grpSpPr>
          <a:xfrm>
            <a:off x="6735765" y="3962400"/>
            <a:ext cx="3600066" cy="732537"/>
            <a:chOff x="6735765" y="3962400"/>
            <a:chExt cx="3600066" cy="732537"/>
          </a:xfrm>
        </p:grpSpPr>
        <p:grpSp>
          <p:nvGrpSpPr>
            <p:cNvPr id="68" name="Group 67">
              <a:extLst>
                <a:ext uri="{FF2B5EF4-FFF2-40B4-BE49-F238E27FC236}">
                  <a16:creationId xmlns:a16="http://schemas.microsoft.com/office/drawing/2014/main" id="{3B095BED-3964-4105-ADDA-4B151697B8D4}"/>
                </a:ext>
              </a:extLst>
            </p:cNvPr>
            <p:cNvGrpSpPr/>
            <p:nvPr/>
          </p:nvGrpSpPr>
          <p:grpSpPr>
            <a:xfrm>
              <a:off x="6735765" y="3962400"/>
              <a:ext cx="3600066" cy="732537"/>
              <a:chOff x="6735765" y="3962400"/>
              <a:chExt cx="3600066" cy="732537"/>
            </a:xfrm>
          </p:grpSpPr>
          <p:sp>
            <p:nvSpPr>
              <p:cNvPr id="40" name="Freeform: Shape 39">
                <a:extLst>
                  <a:ext uri="{FF2B5EF4-FFF2-40B4-BE49-F238E27FC236}">
                    <a16:creationId xmlns:a16="http://schemas.microsoft.com/office/drawing/2014/main" id="{E682A956-3A3F-4605-B72D-2C9656315FFE}"/>
                  </a:ext>
                </a:extLst>
              </p:cNvPr>
              <p:cNvSpPr>
                <a:spLocks noChangeAspect="1"/>
              </p:cNvSpPr>
              <p:nvPr/>
            </p:nvSpPr>
            <p:spPr>
              <a:xfrm>
                <a:off x="6735765" y="3962400"/>
                <a:ext cx="3600066" cy="732537"/>
              </a:xfrm>
              <a:custGeom>
                <a:avLst/>
                <a:gdLst>
                  <a:gd name="connsiteX0" fmla="*/ 365550 w 3600066"/>
                  <a:gd name="connsiteY0" fmla="*/ 0 h 732537"/>
                  <a:gd name="connsiteX1" fmla="*/ 3219658 w 3600066"/>
                  <a:gd name="connsiteY1" fmla="*/ 0 h 732537"/>
                  <a:gd name="connsiteX2" fmla="*/ 3219658 w 3600066"/>
                  <a:gd name="connsiteY2" fmla="*/ 1017 h 732537"/>
                  <a:gd name="connsiteX3" fmla="*/ 3600066 w 3600066"/>
                  <a:gd name="connsiteY3" fmla="*/ 366777 h 732537"/>
                  <a:gd name="connsiteX4" fmla="*/ 3219658 w 3600066"/>
                  <a:gd name="connsiteY4" fmla="*/ 732537 h 732537"/>
                  <a:gd name="connsiteX5" fmla="*/ 0 w 3600066"/>
                  <a:gd name="connsiteY5" fmla="*/ 732537 h 732537"/>
                  <a:gd name="connsiteX6" fmla="*/ 66294 w 3600066"/>
                  <a:gd name="connsiteY6" fmla="*/ 659595 h 732537"/>
                  <a:gd name="connsiteX7" fmla="*/ 361146 w 3600066"/>
                  <a:gd name="connsiteY7" fmla="*/ 43687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0066" h="732537">
                    <a:moveTo>
                      <a:pt x="365550" y="0"/>
                    </a:moveTo>
                    <a:lnTo>
                      <a:pt x="3219658" y="0"/>
                    </a:lnTo>
                    <a:lnTo>
                      <a:pt x="3219658" y="1017"/>
                    </a:lnTo>
                    <a:cubicBezTo>
                      <a:pt x="3429752" y="1017"/>
                      <a:pt x="3600066" y="164773"/>
                      <a:pt x="3600066" y="366777"/>
                    </a:cubicBezTo>
                    <a:cubicBezTo>
                      <a:pt x="3600066" y="568781"/>
                      <a:pt x="3429752" y="732537"/>
                      <a:pt x="3219658" y="732537"/>
                    </a:cubicBezTo>
                    <a:lnTo>
                      <a:pt x="0" y="732537"/>
                    </a:lnTo>
                    <a:lnTo>
                      <a:pt x="66294" y="659595"/>
                    </a:lnTo>
                    <a:cubicBezTo>
                      <a:pt x="210715" y="484598"/>
                      <a:pt x="313946" y="274348"/>
                      <a:pt x="361146" y="43687"/>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49">
                <a:extLst>
                  <a:ext uri="{FF2B5EF4-FFF2-40B4-BE49-F238E27FC236}">
                    <a16:creationId xmlns:a16="http://schemas.microsoft.com/office/drawing/2014/main" id="{7C5DFC1C-2DCD-485C-85DE-1FD57B4EA1FE}"/>
                  </a:ext>
                </a:extLst>
              </p:cNvPr>
              <p:cNvSpPr>
                <a:spLocks noChangeAspect="1"/>
              </p:cNvSpPr>
              <p:nvPr/>
            </p:nvSpPr>
            <p:spPr>
              <a:xfrm>
                <a:off x="9683496" y="405011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03</a:t>
                </a:r>
              </a:p>
            </p:txBody>
          </p:sp>
        </p:grpSp>
        <p:sp>
          <p:nvSpPr>
            <p:cNvPr id="48" name="TextBox 47">
              <a:extLst>
                <a:ext uri="{FF2B5EF4-FFF2-40B4-BE49-F238E27FC236}">
                  <a16:creationId xmlns:a16="http://schemas.microsoft.com/office/drawing/2014/main" id="{BC0F1EAC-B999-4BFF-AA3D-FA1D2309FDEA}"/>
                </a:ext>
              </a:extLst>
            </p:cNvPr>
            <p:cNvSpPr txBox="1"/>
            <p:nvPr/>
          </p:nvSpPr>
          <p:spPr>
            <a:xfrm>
              <a:off x="8019648" y="4226107"/>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sp>
        <p:nvSpPr>
          <p:cNvPr id="51" name="TextBox 50">
            <a:extLst>
              <a:ext uri="{FF2B5EF4-FFF2-40B4-BE49-F238E27FC236}">
                <a16:creationId xmlns:a16="http://schemas.microsoft.com/office/drawing/2014/main" id="{6472AF74-F448-425D-B659-834AE719AD81}"/>
              </a:ext>
            </a:extLst>
          </p:cNvPr>
          <p:cNvSpPr txBox="1"/>
          <p:nvPr/>
        </p:nvSpPr>
        <p:spPr>
          <a:xfrm>
            <a:off x="183771" y="1980172"/>
            <a:ext cx="3454631" cy="9479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89630EDB-4104-4108-9301-E27DD65EF0BF}"/>
              </a:ext>
            </a:extLst>
          </p:cNvPr>
          <p:cNvSpPr txBox="1"/>
          <p:nvPr/>
        </p:nvSpPr>
        <p:spPr>
          <a:xfrm>
            <a:off x="177745" y="3163803"/>
            <a:ext cx="3454631" cy="947952"/>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1CA95608-9F66-4D69-9901-96DBED0BADE2}"/>
              </a:ext>
            </a:extLst>
          </p:cNvPr>
          <p:cNvSpPr txBox="1"/>
          <p:nvPr/>
        </p:nvSpPr>
        <p:spPr>
          <a:xfrm>
            <a:off x="152400" y="4418578"/>
            <a:ext cx="3454631" cy="9479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774AB36A-565C-4288-A05D-5D45201EBB2B}"/>
              </a:ext>
            </a:extLst>
          </p:cNvPr>
          <p:cNvGrpSpPr/>
          <p:nvPr/>
        </p:nvGrpSpPr>
        <p:grpSpPr>
          <a:xfrm>
            <a:off x="4572000" y="2209800"/>
            <a:ext cx="3167404" cy="4219295"/>
            <a:chOff x="4572000" y="2209800"/>
            <a:chExt cx="3167404" cy="4219295"/>
          </a:xfrm>
        </p:grpSpPr>
        <p:sp>
          <p:nvSpPr>
            <p:cNvPr id="13" name="Freeform: Shape 12">
              <a:extLst>
                <a:ext uri="{FF2B5EF4-FFF2-40B4-BE49-F238E27FC236}">
                  <a16:creationId xmlns:a16="http://schemas.microsoft.com/office/drawing/2014/main" id="{79BF4F6B-E7FA-4FAA-A5CB-65488528C69C}"/>
                </a:ext>
              </a:extLst>
            </p:cNvPr>
            <p:cNvSpPr/>
            <p:nvPr/>
          </p:nvSpPr>
          <p:spPr>
            <a:xfrm rot="19602570">
              <a:off x="6780776" y="4680523"/>
              <a:ext cx="310429" cy="644385"/>
            </a:xfrm>
            <a:custGeom>
              <a:avLst/>
              <a:gdLst>
                <a:gd name="connsiteX0" fmla="*/ 310429 w 310429"/>
                <a:gd name="connsiteY0" fmla="*/ 0 h 644385"/>
                <a:gd name="connsiteX1" fmla="*/ 310429 w 310429"/>
                <a:gd name="connsiteY1" fmla="*/ 644384 h 644385"/>
                <a:gd name="connsiteX2" fmla="*/ 0 w 310429"/>
                <a:gd name="connsiteY2" fmla="*/ 644385 h 644385"/>
                <a:gd name="connsiteX3" fmla="*/ 0 w 310429"/>
                <a:gd name="connsiteY3" fmla="*/ 14881 h 644385"/>
                <a:gd name="connsiteX4" fmla="*/ 108695 w 310429"/>
                <a:gd name="connsiteY4" fmla="*/ 18698 h 644385"/>
                <a:gd name="connsiteX5" fmla="*/ 244684 w 310429"/>
                <a:gd name="connsiteY5" fmla="*/ 10385 h 64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429" h="644385">
                  <a:moveTo>
                    <a:pt x="310429" y="0"/>
                  </a:moveTo>
                  <a:lnTo>
                    <a:pt x="310429" y="644384"/>
                  </a:lnTo>
                  <a:lnTo>
                    <a:pt x="0" y="644385"/>
                  </a:lnTo>
                  <a:lnTo>
                    <a:pt x="0" y="14881"/>
                  </a:lnTo>
                  <a:lnTo>
                    <a:pt x="108695" y="18698"/>
                  </a:lnTo>
                  <a:cubicBezTo>
                    <a:pt x="154189" y="18101"/>
                    <a:pt x="199574" y="15318"/>
                    <a:pt x="244684" y="10385"/>
                  </a:cubicBezTo>
                  <a:close/>
                </a:path>
              </a:pathLst>
            </a:cu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EB35C365-1133-4A8D-9B85-7CE8978C3DAD}"/>
                </a:ext>
              </a:extLst>
            </p:cNvPr>
            <p:cNvSpPr/>
            <p:nvPr/>
          </p:nvSpPr>
          <p:spPr>
            <a:xfrm rot="19602570">
              <a:off x="7157021" y="5174921"/>
              <a:ext cx="582383" cy="1254174"/>
            </a:xfrm>
            <a:prstGeom prst="roundRect">
              <a:avLst/>
            </a:prstGeom>
            <a:solidFill>
              <a:schemeClr val="bg2">
                <a:lumMod val="5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9CD1AC2-042D-4947-853F-77864E844060}"/>
                </a:ext>
              </a:extLst>
            </p:cNvPr>
            <p:cNvSpPr>
              <a:spLocks noChangeAspect="1"/>
            </p:cNvSpPr>
            <p:nvPr/>
          </p:nvSpPr>
          <p:spPr>
            <a:xfrm>
              <a:off x="4937760" y="2586219"/>
              <a:ext cx="2103120" cy="2103120"/>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2F6C02AB-70B2-47E2-B2CA-7E3B7BEEBA74}"/>
                </a:ext>
              </a:extLst>
            </p:cNvPr>
            <p:cNvSpPr>
              <a:spLocks noChangeAspect="1"/>
            </p:cNvSpPr>
            <p:nvPr/>
          </p:nvSpPr>
          <p:spPr>
            <a:xfrm>
              <a:off x="4572000" y="2209800"/>
              <a:ext cx="2834640" cy="2834640"/>
            </a:xfrm>
            <a:custGeom>
              <a:avLst/>
              <a:gdLst>
                <a:gd name="connsiteX0" fmla="*/ 1417320 w 2834640"/>
                <a:gd name="connsiteY0" fmla="*/ 411480 h 2834640"/>
                <a:gd name="connsiteX1" fmla="*/ 411480 w 2834640"/>
                <a:gd name="connsiteY1" fmla="*/ 1417320 h 2834640"/>
                <a:gd name="connsiteX2" fmla="*/ 1417320 w 2834640"/>
                <a:gd name="connsiteY2" fmla="*/ 2423160 h 2834640"/>
                <a:gd name="connsiteX3" fmla="*/ 2423160 w 2834640"/>
                <a:gd name="connsiteY3" fmla="*/ 1417320 h 2834640"/>
                <a:gd name="connsiteX4" fmla="*/ 1417320 w 2834640"/>
                <a:gd name="connsiteY4" fmla="*/ 411480 h 2834640"/>
                <a:gd name="connsiteX5" fmla="*/ 1417320 w 2834640"/>
                <a:gd name="connsiteY5" fmla="*/ 0 h 2834640"/>
                <a:gd name="connsiteX6" fmla="*/ 2834640 w 2834640"/>
                <a:gd name="connsiteY6" fmla="*/ 1417320 h 2834640"/>
                <a:gd name="connsiteX7" fmla="*/ 1417320 w 2834640"/>
                <a:gd name="connsiteY7" fmla="*/ 2834640 h 2834640"/>
                <a:gd name="connsiteX8" fmla="*/ 0 w 2834640"/>
                <a:gd name="connsiteY8" fmla="*/ 1417320 h 2834640"/>
                <a:gd name="connsiteX9" fmla="*/ 1417320 w 2834640"/>
                <a:gd name="connsiteY9" fmla="*/ 0 h 283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40" h="2834640">
                  <a:moveTo>
                    <a:pt x="1417320" y="411480"/>
                  </a:moveTo>
                  <a:cubicBezTo>
                    <a:pt x="861810" y="411480"/>
                    <a:pt x="411480" y="861810"/>
                    <a:pt x="411480" y="1417320"/>
                  </a:cubicBezTo>
                  <a:cubicBezTo>
                    <a:pt x="411480" y="1972830"/>
                    <a:pt x="861810" y="2423160"/>
                    <a:pt x="1417320" y="2423160"/>
                  </a:cubicBezTo>
                  <a:cubicBezTo>
                    <a:pt x="1972830" y="2423160"/>
                    <a:pt x="2423160" y="1972830"/>
                    <a:pt x="2423160" y="1417320"/>
                  </a:cubicBezTo>
                  <a:cubicBezTo>
                    <a:pt x="2423160" y="861810"/>
                    <a:pt x="1972830" y="411480"/>
                    <a:pt x="1417320" y="411480"/>
                  </a:cubicBezTo>
                  <a:close/>
                  <a:moveTo>
                    <a:pt x="1417320" y="0"/>
                  </a:moveTo>
                  <a:cubicBezTo>
                    <a:pt x="2200084" y="0"/>
                    <a:pt x="2834640" y="634556"/>
                    <a:pt x="2834640" y="1417320"/>
                  </a:cubicBezTo>
                  <a:cubicBezTo>
                    <a:pt x="2834640" y="2200084"/>
                    <a:pt x="2200084" y="2834640"/>
                    <a:pt x="1417320" y="2834640"/>
                  </a:cubicBezTo>
                  <a:cubicBezTo>
                    <a:pt x="634556" y="2834640"/>
                    <a:pt x="0" y="2200084"/>
                    <a:pt x="0" y="1417320"/>
                  </a:cubicBezTo>
                  <a:cubicBezTo>
                    <a:pt x="0" y="634556"/>
                    <a:pt x="634556" y="0"/>
                    <a:pt x="1417320" y="0"/>
                  </a:cubicBezTo>
                  <a:close/>
                </a:path>
              </a:pathLst>
            </a:custGeom>
            <a:solidFill>
              <a:schemeClr val="bg2">
                <a:lumMod val="9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B8AE7F22-5585-4BB1-819D-55BADC252155}"/>
                </a:ext>
              </a:extLst>
            </p:cNvPr>
            <p:cNvSpPr txBox="1"/>
            <p:nvPr/>
          </p:nvSpPr>
          <p:spPr>
            <a:xfrm>
              <a:off x="5094174" y="3102252"/>
              <a:ext cx="1737360"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 tempor incididunt.</a:t>
              </a:r>
            </a:p>
          </p:txBody>
        </p:sp>
      </p:grpSp>
      <p:cxnSp>
        <p:nvCxnSpPr>
          <p:cNvPr id="55" name="Elbow Connector 86">
            <a:extLst>
              <a:ext uri="{FF2B5EF4-FFF2-40B4-BE49-F238E27FC236}">
                <a16:creationId xmlns:a16="http://schemas.microsoft.com/office/drawing/2014/main" id="{84862616-3BE4-47CC-B5DA-EBA32BFC4047}"/>
              </a:ext>
            </a:extLst>
          </p:cNvPr>
          <p:cNvCxnSpPr>
            <a:cxnSpLocks/>
          </p:cNvCxnSpPr>
          <p:nvPr/>
        </p:nvCxnSpPr>
        <p:spPr>
          <a:xfrm>
            <a:off x="3614663" y="2115921"/>
            <a:ext cx="1479511" cy="38323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33DAC572-86DF-421A-A2EB-7A62FE4CF8C7}"/>
              </a:ext>
            </a:extLst>
          </p:cNvPr>
          <p:cNvCxnSpPr>
            <a:cxnSpLocks/>
          </p:cNvCxnSpPr>
          <p:nvPr/>
        </p:nvCxnSpPr>
        <p:spPr>
          <a:xfrm>
            <a:off x="3614663" y="4559253"/>
            <a:ext cx="1854502" cy="361177"/>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Elbow Connector 86">
            <a:extLst>
              <a:ext uri="{FF2B5EF4-FFF2-40B4-BE49-F238E27FC236}">
                <a16:creationId xmlns:a16="http://schemas.microsoft.com/office/drawing/2014/main" id="{564CCBF0-1B3A-4875-8A50-658AB6DB86EE}"/>
              </a:ext>
            </a:extLst>
          </p:cNvPr>
          <p:cNvCxnSpPr>
            <a:cxnSpLocks/>
          </p:cNvCxnSpPr>
          <p:nvPr/>
        </p:nvCxnSpPr>
        <p:spPr>
          <a:xfrm>
            <a:off x="3591492" y="3286910"/>
            <a:ext cx="1018965" cy="31239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025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Scale>
                                      <p:cBhvr>
                                        <p:cTn id="11" dur="1000" decel="50000" fill="hold">
                                          <p:stCondLst>
                                            <p:cond delay="0"/>
                                          </p:stCondLst>
                                        </p:cTn>
                                        <p:tgtEl>
                                          <p:spTgt spid="6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69"/>
                                        </p:tgtEl>
                                        <p:attrNameLst>
                                          <p:attrName>ppt_x</p:attrName>
                                          <p:attrName>ppt_y</p:attrName>
                                        </p:attrNameLst>
                                      </p:cBhvr>
                                    </p:animMotion>
                                    <p:animEffect transition="in" filter="fade">
                                      <p:cBhvr>
                                        <p:cTn id="13" dur="1000"/>
                                        <p:tgtEl>
                                          <p:spTgt spid="69"/>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55"/>
                                        </p:tgtEl>
                                        <p:attrNameLst>
                                          <p:attrName>style.visibility</p:attrName>
                                        </p:attrNameLst>
                                      </p:cBhvr>
                                      <p:to>
                                        <p:strVal val="visible"/>
                                      </p:to>
                                    </p:set>
                                    <p:animEffect transition="in" filter="wipe(right)">
                                      <p:cBhvr>
                                        <p:cTn id="21" dur="500"/>
                                        <p:tgtEl>
                                          <p:spTgt spid="55"/>
                                        </p:tgtEl>
                                      </p:cBhvr>
                                    </p:animEffect>
                                  </p:childTnLst>
                                </p:cTn>
                              </p:par>
                            </p:childTnLst>
                          </p:cTn>
                        </p:par>
                        <p:par>
                          <p:cTn id="22" fill="hold">
                            <p:stCondLst>
                              <p:cond delay="2500"/>
                            </p:stCondLst>
                            <p:childTnLst>
                              <p:par>
                                <p:cTn id="23" presetID="42" presetClass="entr" presetSubtype="0"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22" presetClass="entr" presetSubtype="8" fill="hold" nodeType="after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wipe(left)">
                                      <p:cBhvr>
                                        <p:cTn id="31" dur="500"/>
                                        <p:tgtEl>
                                          <p:spTgt spid="67"/>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right)">
                                      <p:cBhvr>
                                        <p:cTn id="35" dur="500"/>
                                        <p:tgtEl>
                                          <p:spTgt spid="60"/>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fade">
                                      <p:cBhvr>
                                        <p:cTn id="39" dur="1000"/>
                                        <p:tgtEl>
                                          <p:spTgt spid="52"/>
                                        </p:tgtEl>
                                      </p:cBhvr>
                                    </p:animEffect>
                                    <p:anim calcmode="lin" valueType="num">
                                      <p:cBhvr>
                                        <p:cTn id="40" dur="1000" fill="hold"/>
                                        <p:tgtEl>
                                          <p:spTgt spid="52"/>
                                        </p:tgtEl>
                                        <p:attrNameLst>
                                          <p:attrName>ppt_x</p:attrName>
                                        </p:attrNameLst>
                                      </p:cBhvr>
                                      <p:tavLst>
                                        <p:tav tm="0">
                                          <p:val>
                                            <p:strVal val="#ppt_x"/>
                                          </p:val>
                                        </p:tav>
                                        <p:tav tm="100000">
                                          <p:val>
                                            <p:strVal val="#ppt_x"/>
                                          </p:val>
                                        </p:tav>
                                      </p:tavLst>
                                    </p:anim>
                                    <p:anim calcmode="lin" valueType="num">
                                      <p:cBhvr>
                                        <p:cTn id="41" dur="1000" fill="hold"/>
                                        <p:tgtEl>
                                          <p:spTgt spid="52"/>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wipe(left)">
                                      <p:cBhvr>
                                        <p:cTn id="45" dur="500"/>
                                        <p:tgtEl>
                                          <p:spTgt spid="70"/>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wipe(right)">
                                      <p:cBhvr>
                                        <p:cTn id="49" dur="500"/>
                                        <p:tgtEl>
                                          <p:spTgt spid="5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fade">
                                      <p:cBhvr>
                                        <p:cTn id="53" dur="1000"/>
                                        <p:tgtEl>
                                          <p:spTgt spid="53"/>
                                        </p:tgtEl>
                                      </p:cBhvr>
                                    </p:animEffect>
                                    <p:anim calcmode="lin" valueType="num">
                                      <p:cBhvr>
                                        <p:cTn id="54" dur="1000" fill="hold"/>
                                        <p:tgtEl>
                                          <p:spTgt spid="53"/>
                                        </p:tgtEl>
                                        <p:attrNameLst>
                                          <p:attrName>ppt_x</p:attrName>
                                        </p:attrNameLst>
                                      </p:cBhvr>
                                      <p:tavLst>
                                        <p:tav tm="0">
                                          <p:val>
                                            <p:strVal val="#ppt_x"/>
                                          </p:val>
                                        </p:tav>
                                        <p:tav tm="100000">
                                          <p:val>
                                            <p:strVal val="#ppt_x"/>
                                          </p:val>
                                        </p:tav>
                                      </p:tavLst>
                                    </p:anim>
                                    <p:anim calcmode="lin" valueType="num">
                                      <p:cBhvr>
                                        <p:cTn id="55"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1" grpId="0"/>
      <p:bldP spid="52" grpId="0"/>
      <p:bldP spid="5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5C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7A7A7A"/>
                </a:solidFill>
                <a:latin typeface="Bernard MT Condensed" panose="02050806060905020404" pitchFamily="18" charset="0"/>
              </a:rPr>
              <a:t>LOREM IPSUM DOLOR</a:t>
            </a:r>
            <a:endParaRPr lang="en-US" sz="1300" dirty="0">
              <a:solidFill>
                <a:srgbClr val="7A7A7A"/>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286769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A7A7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93939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FBFB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FCF29A8A-3F95-4127-9E1E-2698A2B8FBE0}"/>
              </a:ext>
            </a:extLst>
          </p:cNvPr>
          <p:cNvSpPr/>
          <p:nvPr/>
        </p:nvSpPr>
        <p:spPr>
          <a:xfrm rot="16200000" flipH="1">
            <a:off x="9579346" y="3545283"/>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19D45FB-9EFB-4BF9-A234-E16293E44FFC}"/>
              </a:ext>
            </a:extLst>
          </p:cNvPr>
          <p:cNvSpPr/>
          <p:nvPr/>
        </p:nvSpPr>
        <p:spPr>
          <a:xfrm rot="10800000" flipH="1">
            <a:off x="4888160" y="948365"/>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7FD9A9D-AE94-41E0-9801-6280F4D70DD5}"/>
              </a:ext>
            </a:extLst>
          </p:cNvPr>
          <p:cNvSpPr/>
          <p:nvPr/>
        </p:nvSpPr>
        <p:spPr>
          <a:xfrm>
            <a:off x="1408165" y="392977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 Box 10">
            <a:extLst>
              <a:ext uri="{FF2B5EF4-FFF2-40B4-BE49-F238E27FC236}">
                <a16:creationId xmlns:a16="http://schemas.microsoft.com/office/drawing/2014/main" id="{EE1DA496-2D6D-4CF1-B080-A10CE446361F}"/>
              </a:ext>
            </a:extLst>
          </p:cNvPr>
          <p:cNvSpPr txBox="1">
            <a:spLocks noChangeArrowheads="1"/>
          </p:cNvSpPr>
          <p:nvPr/>
        </p:nvSpPr>
        <p:spPr bwMode="auto">
          <a:xfrm>
            <a:off x="1399112" y="468818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21" name="Group 20">
            <a:extLst>
              <a:ext uri="{FF2B5EF4-FFF2-40B4-BE49-F238E27FC236}">
                <a16:creationId xmlns:a16="http://schemas.microsoft.com/office/drawing/2014/main" id="{E84E0527-AD96-4454-BD3F-89E257E90A15}"/>
              </a:ext>
            </a:extLst>
          </p:cNvPr>
          <p:cNvGrpSpPr/>
          <p:nvPr/>
        </p:nvGrpSpPr>
        <p:grpSpPr>
          <a:xfrm>
            <a:off x="1698757" y="4067109"/>
            <a:ext cx="2743200" cy="509854"/>
            <a:chOff x="1555542" y="3339993"/>
            <a:chExt cx="2743200" cy="509854"/>
          </a:xfrm>
        </p:grpSpPr>
        <p:sp>
          <p:nvSpPr>
            <p:cNvPr id="18" name="Freeform: Shape 17">
              <a:extLst>
                <a:ext uri="{FF2B5EF4-FFF2-40B4-BE49-F238E27FC236}">
                  <a16:creationId xmlns:a16="http://schemas.microsoft.com/office/drawing/2014/main" id="{197620A4-7E8C-4CC9-9D3D-3F13649F0AFA}"/>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892C3690-BA0B-4AAB-9F80-E03697C4E0B6}"/>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29" name="Freeform: Shape 28">
            <a:extLst>
              <a:ext uri="{FF2B5EF4-FFF2-40B4-BE49-F238E27FC236}">
                <a16:creationId xmlns:a16="http://schemas.microsoft.com/office/drawing/2014/main" id="{29463EC6-376F-4A4A-87DB-63FAEE7AD727}"/>
              </a:ext>
            </a:extLst>
          </p:cNvPr>
          <p:cNvSpPr/>
          <p:nvPr/>
        </p:nvSpPr>
        <p:spPr>
          <a:xfrm flipH="1">
            <a:off x="5289166" y="6460296"/>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B9A12D9-E710-4EE7-B589-80BD4277A149}"/>
              </a:ext>
            </a:extLst>
          </p:cNvPr>
          <p:cNvSpPr/>
          <p:nvPr/>
        </p:nvSpPr>
        <p:spPr>
          <a:xfrm>
            <a:off x="2320463" y="1200956"/>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FD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 Box 10">
            <a:extLst>
              <a:ext uri="{FF2B5EF4-FFF2-40B4-BE49-F238E27FC236}">
                <a16:creationId xmlns:a16="http://schemas.microsoft.com/office/drawing/2014/main" id="{D259B33F-3984-4485-9018-ABECA20B5365}"/>
              </a:ext>
            </a:extLst>
          </p:cNvPr>
          <p:cNvSpPr txBox="1">
            <a:spLocks noChangeArrowheads="1"/>
          </p:cNvSpPr>
          <p:nvPr/>
        </p:nvSpPr>
        <p:spPr bwMode="auto">
          <a:xfrm>
            <a:off x="2311410" y="1959370"/>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39" name="Group 38">
            <a:extLst>
              <a:ext uri="{FF2B5EF4-FFF2-40B4-BE49-F238E27FC236}">
                <a16:creationId xmlns:a16="http://schemas.microsoft.com/office/drawing/2014/main" id="{86116385-15DB-40C9-B2B1-34B92531C6D6}"/>
              </a:ext>
            </a:extLst>
          </p:cNvPr>
          <p:cNvGrpSpPr/>
          <p:nvPr/>
        </p:nvGrpSpPr>
        <p:grpSpPr>
          <a:xfrm>
            <a:off x="2611055" y="1338294"/>
            <a:ext cx="2743200" cy="509854"/>
            <a:chOff x="1555542" y="3339993"/>
            <a:chExt cx="2743200" cy="509854"/>
          </a:xfrm>
        </p:grpSpPr>
        <p:sp>
          <p:nvSpPr>
            <p:cNvPr id="40" name="Freeform: Shape 39">
              <a:extLst>
                <a:ext uri="{FF2B5EF4-FFF2-40B4-BE49-F238E27FC236}">
                  <a16:creationId xmlns:a16="http://schemas.microsoft.com/office/drawing/2014/main" id="{E9ABE048-FFC8-4E22-8515-C7DED6A76500}"/>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a:extLst>
                <a:ext uri="{FF2B5EF4-FFF2-40B4-BE49-F238E27FC236}">
                  <a16:creationId xmlns:a16="http://schemas.microsoft.com/office/drawing/2014/main" id="{9E3EE70D-3625-409B-A8F3-C55E3CDED704}"/>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60" name="Freeform: Shape 59">
            <a:extLst>
              <a:ext uri="{FF2B5EF4-FFF2-40B4-BE49-F238E27FC236}">
                <a16:creationId xmlns:a16="http://schemas.microsoft.com/office/drawing/2014/main" id="{6992A4D1-6021-45B6-B560-98F0D0402AC2}"/>
              </a:ext>
            </a:extLst>
          </p:cNvPr>
          <p:cNvSpPr/>
          <p:nvPr/>
        </p:nvSpPr>
        <p:spPr>
          <a:xfrm>
            <a:off x="6815602" y="211339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26BF8C87-EB91-4B03-9E3B-7FFB4867CED8}"/>
              </a:ext>
            </a:extLst>
          </p:cNvPr>
          <p:cNvSpPr txBox="1">
            <a:spLocks noChangeArrowheads="1"/>
          </p:cNvSpPr>
          <p:nvPr/>
        </p:nvSpPr>
        <p:spPr bwMode="auto">
          <a:xfrm>
            <a:off x="6806549" y="287180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56" name="Group 55">
            <a:extLst>
              <a:ext uri="{FF2B5EF4-FFF2-40B4-BE49-F238E27FC236}">
                <a16:creationId xmlns:a16="http://schemas.microsoft.com/office/drawing/2014/main" id="{180C59FF-D936-4D31-A05C-2B03DFA50B35}"/>
              </a:ext>
            </a:extLst>
          </p:cNvPr>
          <p:cNvGrpSpPr/>
          <p:nvPr/>
        </p:nvGrpSpPr>
        <p:grpSpPr>
          <a:xfrm>
            <a:off x="7106194" y="2250729"/>
            <a:ext cx="2743200" cy="509854"/>
            <a:chOff x="1555542" y="3339993"/>
            <a:chExt cx="2743200" cy="509854"/>
          </a:xfrm>
        </p:grpSpPr>
        <p:sp>
          <p:nvSpPr>
            <p:cNvPr id="57" name="Freeform: Shape 56">
              <a:extLst>
                <a:ext uri="{FF2B5EF4-FFF2-40B4-BE49-F238E27FC236}">
                  <a16:creationId xmlns:a16="http://schemas.microsoft.com/office/drawing/2014/main" id="{37153777-CECA-41CB-B7B5-8D9E3F14030B}"/>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C7EA586B-44D9-4616-9E2D-A9E2808FDC5E}"/>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73" name="Freeform: Shape 72">
            <a:extLst>
              <a:ext uri="{FF2B5EF4-FFF2-40B4-BE49-F238E27FC236}">
                <a16:creationId xmlns:a16="http://schemas.microsoft.com/office/drawing/2014/main" id="{0E225FCD-281B-42A5-B848-A23675BE0BCF}"/>
              </a:ext>
            </a:extLst>
          </p:cNvPr>
          <p:cNvSpPr/>
          <p:nvPr/>
        </p:nvSpPr>
        <p:spPr>
          <a:xfrm>
            <a:off x="5946117" y="485134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Box 10">
            <a:extLst>
              <a:ext uri="{FF2B5EF4-FFF2-40B4-BE49-F238E27FC236}">
                <a16:creationId xmlns:a16="http://schemas.microsoft.com/office/drawing/2014/main" id="{B74FE411-E16F-4C2F-AB4C-3FC9CFCA1DF6}"/>
              </a:ext>
            </a:extLst>
          </p:cNvPr>
          <p:cNvSpPr txBox="1">
            <a:spLocks noChangeArrowheads="1"/>
          </p:cNvSpPr>
          <p:nvPr/>
        </p:nvSpPr>
        <p:spPr bwMode="auto">
          <a:xfrm>
            <a:off x="5937064" y="560975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39A750F3-C22E-4B14-A178-EB5C9CD2527E}"/>
              </a:ext>
            </a:extLst>
          </p:cNvPr>
          <p:cNvGrpSpPr/>
          <p:nvPr/>
        </p:nvGrpSpPr>
        <p:grpSpPr>
          <a:xfrm>
            <a:off x="6236709" y="4988679"/>
            <a:ext cx="2743200" cy="509854"/>
            <a:chOff x="1555542" y="3339993"/>
            <a:chExt cx="2743200" cy="509854"/>
          </a:xfrm>
        </p:grpSpPr>
        <p:sp>
          <p:nvSpPr>
            <p:cNvPr id="70" name="Freeform: Shape 69">
              <a:extLst>
                <a:ext uri="{FF2B5EF4-FFF2-40B4-BE49-F238E27FC236}">
                  <a16:creationId xmlns:a16="http://schemas.microsoft.com/office/drawing/2014/main" id="{AD2778F6-6F7A-4BE1-9266-8161701DB085}"/>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597E89CE-ED54-4591-B60B-32154AFF57E0}"/>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grpSp>
        <p:nvGrpSpPr>
          <p:cNvPr id="77" name="Group 76">
            <a:extLst>
              <a:ext uri="{FF2B5EF4-FFF2-40B4-BE49-F238E27FC236}">
                <a16:creationId xmlns:a16="http://schemas.microsoft.com/office/drawing/2014/main" id="{BAA9430D-BAA0-4D32-8D19-0BE204ECD173}"/>
              </a:ext>
            </a:extLst>
          </p:cNvPr>
          <p:cNvGrpSpPr/>
          <p:nvPr/>
        </p:nvGrpSpPr>
        <p:grpSpPr>
          <a:xfrm rot="10800000">
            <a:off x="5102901" y="463144"/>
            <a:ext cx="1533634" cy="1825663"/>
            <a:chOff x="719507" y="3665989"/>
            <a:chExt cx="3274710" cy="3898264"/>
          </a:xfrm>
          <a:effectLst>
            <a:outerShdw blurRad="63500" sx="102000" sy="102000" algn="ctr" rotWithShape="0">
              <a:prstClr val="black">
                <a:alpha val="40000"/>
              </a:prstClr>
            </a:outerShdw>
          </a:effectLst>
        </p:grpSpPr>
        <p:sp>
          <p:nvSpPr>
            <p:cNvPr id="78" name="Freeform: Shape 77">
              <a:extLst>
                <a:ext uri="{FF2B5EF4-FFF2-40B4-BE49-F238E27FC236}">
                  <a16:creationId xmlns:a16="http://schemas.microsoft.com/office/drawing/2014/main" id="{512F03A7-3335-4F13-AF4A-A4E144E9FA21}"/>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0E130A81-02CE-45BD-99CA-878C5F5496A8}"/>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81">
            <a:extLst>
              <a:ext uri="{FF2B5EF4-FFF2-40B4-BE49-F238E27FC236}">
                <a16:creationId xmlns:a16="http://schemas.microsoft.com/office/drawing/2014/main" id="{EB50A1E1-2B3F-4BEF-AAFD-A8B147122081}"/>
              </a:ext>
            </a:extLst>
          </p:cNvPr>
          <p:cNvGrpSpPr/>
          <p:nvPr/>
        </p:nvGrpSpPr>
        <p:grpSpPr>
          <a:xfrm rot="16200000">
            <a:off x="9239757" y="3018332"/>
            <a:ext cx="1533634" cy="1825663"/>
            <a:chOff x="719507" y="3665989"/>
            <a:chExt cx="3274710" cy="3898264"/>
          </a:xfrm>
          <a:effectLst>
            <a:outerShdw blurRad="63500" sx="102000" sy="102000" algn="ctr" rotWithShape="0">
              <a:prstClr val="black">
                <a:alpha val="40000"/>
              </a:prstClr>
            </a:outerShdw>
          </a:effectLst>
        </p:grpSpPr>
        <p:sp>
          <p:nvSpPr>
            <p:cNvPr id="83" name="Freeform: Shape 82">
              <a:extLst>
                <a:ext uri="{FF2B5EF4-FFF2-40B4-BE49-F238E27FC236}">
                  <a16:creationId xmlns:a16="http://schemas.microsoft.com/office/drawing/2014/main" id="{BD37E541-B2D5-45E6-9482-4197EBF078F0}"/>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13B5741-E06D-4791-B595-C779B450B716}"/>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TextBox 89">
            <a:extLst>
              <a:ext uri="{FF2B5EF4-FFF2-40B4-BE49-F238E27FC236}">
                <a16:creationId xmlns:a16="http://schemas.microsoft.com/office/drawing/2014/main" id="{B7D45244-84ED-4BB8-B68B-87C3375ABDCE}"/>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30" name="Group 29">
            <a:extLst>
              <a:ext uri="{FF2B5EF4-FFF2-40B4-BE49-F238E27FC236}">
                <a16:creationId xmlns:a16="http://schemas.microsoft.com/office/drawing/2014/main" id="{69B269FF-6758-4999-A14F-D468E9A9C15C}"/>
              </a:ext>
            </a:extLst>
          </p:cNvPr>
          <p:cNvGrpSpPr/>
          <p:nvPr/>
        </p:nvGrpSpPr>
        <p:grpSpPr>
          <a:xfrm>
            <a:off x="4991307" y="5379015"/>
            <a:ext cx="1533634" cy="1825663"/>
            <a:chOff x="719507" y="3665989"/>
            <a:chExt cx="3274710" cy="3898264"/>
          </a:xfrm>
          <a:effectLst>
            <a:outerShdw blurRad="635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C3089815-D4EB-4F8B-93F1-B4589FD9BC18}"/>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E7F01636-853A-4397-979E-9705F1E59CDB}"/>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5">
            <a:extLst>
              <a:ext uri="{FF2B5EF4-FFF2-40B4-BE49-F238E27FC236}">
                <a16:creationId xmlns:a16="http://schemas.microsoft.com/office/drawing/2014/main" id="{95B0CA3B-41BB-4518-8298-B93BB1F48C70}"/>
              </a:ext>
            </a:extLst>
          </p:cNvPr>
          <p:cNvGrpSpPr/>
          <p:nvPr/>
        </p:nvGrpSpPr>
        <p:grpSpPr>
          <a:xfrm>
            <a:off x="4893939" y="2937307"/>
            <a:ext cx="1737360" cy="1737360"/>
            <a:chOff x="4893939" y="2937307"/>
            <a:chExt cx="1737360" cy="1737360"/>
          </a:xfrm>
        </p:grpSpPr>
        <p:sp>
          <p:nvSpPr>
            <p:cNvPr id="92" name="Oval 91">
              <a:extLst>
                <a:ext uri="{FF2B5EF4-FFF2-40B4-BE49-F238E27FC236}">
                  <a16:creationId xmlns:a16="http://schemas.microsoft.com/office/drawing/2014/main" id="{2D8D3875-D676-4601-9920-54F37AF0F9B4}"/>
                </a:ext>
              </a:extLst>
            </p:cNvPr>
            <p:cNvSpPr>
              <a:spLocks noChangeAspect="1"/>
            </p:cNvSpPr>
            <p:nvPr/>
          </p:nvSpPr>
          <p:spPr>
            <a:xfrm>
              <a:off x="4893939" y="2937307"/>
              <a:ext cx="1737360" cy="173736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3" name="Группа 208">
              <a:extLst>
                <a:ext uri="{FF2B5EF4-FFF2-40B4-BE49-F238E27FC236}">
                  <a16:creationId xmlns:a16="http://schemas.microsoft.com/office/drawing/2014/main" id="{00804729-4894-4710-BB90-19706392048A}"/>
                </a:ext>
              </a:extLst>
            </p:cNvPr>
            <p:cNvGrpSpPr>
              <a:grpSpLocks noChangeAspect="1"/>
            </p:cNvGrpSpPr>
            <p:nvPr/>
          </p:nvGrpSpPr>
          <p:grpSpPr>
            <a:xfrm>
              <a:off x="5379347" y="3334039"/>
              <a:ext cx="776808" cy="822960"/>
              <a:chOff x="5967989" y="1990744"/>
              <a:chExt cx="2859087" cy="3028951"/>
            </a:xfrm>
            <a:solidFill>
              <a:schemeClr val="bg1"/>
            </a:solidFill>
          </p:grpSpPr>
          <p:sp>
            <p:nvSpPr>
              <p:cNvPr id="94" name="Freeform 187">
                <a:extLst>
                  <a:ext uri="{FF2B5EF4-FFF2-40B4-BE49-F238E27FC236}">
                    <a16:creationId xmlns:a16="http://schemas.microsoft.com/office/drawing/2014/main" id="{8D079B8A-9423-4964-B420-ECBB8B43CC19}"/>
                  </a:ext>
                </a:extLst>
              </p:cNvPr>
              <p:cNvSpPr>
                <a:spLocks noEditPoints="1"/>
              </p:cNvSpPr>
              <p:nvPr/>
            </p:nvSpPr>
            <p:spPr bwMode="auto">
              <a:xfrm>
                <a:off x="6245801" y="2649557"/>
                <a:ext cx="2305050" cy="2370138"/>
              </a:xfrm>
              <a:custGeom>
                <a:avLst/>
                <a:gdLst>
                  <a:gd name="T0" fmla="*/ 510 w 2904"/>
                  <a:gd name="T1" fmla="*/ 1651 h 2987"/>
                  <a:gd name="T2" fmla="*/ 510 w 2904"/>
                  <a:gd name="T3" fmla="*/ 2274 h 2987"/>
                  <a:gd name="T4" fmla="*/ 1180 w 2904"/>
                  <a:gd name="T5" fmla="*/ 2274 h 2987"/>
                  <a:gd name="T6" fmla="*/ 1180 w 2904"/>
                  <a:gd name="T7" fmla="*/ 1651 h 2987"/>
                  <a:gd name="T8" fmla="*/ 510 w 2904"/>
                  <a:gd name="T9" fmla="*/ 1651 h 2987"/>
                  <a:gd name="T10" fmla="*/ 1453 w 2904"/>
                  <a:gd name="T11" fmla="*/ 0 h 2987"/>
                  <a:gd name="T12" fmla="*/ 2904 w 2904"/>
                  <a:gd name="T13" fmla="*/ 1445 h 2987"/>
                  <a:gd name="T14" fmla="*/ 2904 w 2904"/>
                  <a:gd name="T15" fmla="*/ 2919 h 2987"/>
                  <a:gd name="T16" fmla="*/ 2900 w 2904"/>
                  <a:gd name="T17" fmla="*/ 2940 h 2987"/>
                  <a:gd name="T18" fmla="*/ 2891 w 2904"/>
                  <a:gd name="T19" fmla="*/ 2958 h 2987"/>
                  <a:gd name="T20" fmla="*/ 2876 w 2904"/>
                  <a:gd name="T21" fmla="*/ 2974 h 2987"/>
                  <a:gd name="T22" fmla="*/ 2857 w 2904"/>
                  <a:gd name="T23" fmla="*/ 2983 h 2987"/>
                  <a:gd name="T24" fmla="*/ 2836 w 2904"/>
                  <a:gd name="T25" fmla="*/ 2987 h 2987"/>
                  <a:gd name="T26" fmla="*/ 2394 w 2904"/>
                  <a:gd name="T27" fmla="*/ 2987 h 2987"/>
                  <a:gd name="T28" fmla="*/ 2394 w 2904"/>
                  <a:gd name="T29" fmla="*/ 1651 h 2987"/>
                  <a:gd name="T30" fmla="*/ 1651 w 2904"/>
                  <a:gd name="T31" fmla="*/ 1651 h 2987"/>
                  <a:gd name="T32" fmla="*/ 1651 w 2904"/>
                  <a:gd name="T33" fmla="*/ 2987 h 2987"/>
                  <a:gd name="T34" fmla="*/ 67 w 2904"/>
                  <a:gd name="T35" fmla="*/ 2987 h 2987"/>
                  <a:gd name="T36" fmla="*/ 45 w 2904"/>
                  <a:gd name="T37" fmla="*/ 2983 h 2987"/>
                  <a:gd name="T38" fmla="*/ 28 w 2904"/>
                  <a:gd name="T39" fmla="*/ 2974 h 2987"/>
                  <a:gd name="T40" fmla="*/ 13 w 2904"/>
                  <a:gd name="T41" fmla="*/ 2958 h 2987"/>
                  <a:gd name="T42" fmla="*/ 4 w 2904"/>
                  <a:gd name="T43" fmla="*/ 2940 h 2987"/>
                  <a:gd name="T44" fmla="*/ 0 w 2904"/>
                  <a:gd name="T45" fmla="*/ 2919 h 2987"/>
                  <a:gd name="T46" fmla="*/ 0 w 2904"/>
                  <a:gd name="T47" fmla="*/ 1445 h 2987"/>
                  <a:gd name="T48" fmla="*/ 1453 w 2904"/>
                  <a:gd name="T49" fmla="*/ 0 h 2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4" h="2987">
                    <a:moveTo>
                      <a:pt x="510" y="1651"/>
                    </a:moveTo>
                    <a:lnTo>
                      <a:pt x="510" y="2274"/>
                    </a:lnTo>
                    <a:lnTo>
                      <a:pt x="1180" y="2274"/>
                    </a:lnTo>
                    <a:lnTo>
                      <a:pt x="1180" y="1651"/>
                    </a:lnTo>
                    <a:lnTo>
                      <a:pt x="510" y="1651"/>
                    </a:lnTo>
                    <a:close/>
                    <a:moveTo>
                      <a:pt x="1453" y="0"/>
                    </a:moveTo>
                    <a:lnTo>
                      <a:pt x="2904" y="1445"/>
                    </a:lnTo>
                    <a:lnTo>
                      <a:pt x="2904" y="2919"/>
                    </a:lnTo>
                    <a:lnTo>
                      <a:pt x="2900" y="2940"/>
                    </a:lnTo>
                    <a:lnTo>
                      <a:pt x="2891" y="2958"/>
                    </a:lnTo>
                    <a:lnTo>
                      <a:pt x="2876" y="2974"/>
                    </a:lnTo>
                    <a:lnTo>
                      <a:pt x="2857" y="2983"/>
                    </a:lnTo>
                    <a:lnTo>
                      <a:pt x="2836" y="2987"/>
                    </a:lnTo>
                    <a:lnTo>
                      <a:pt x="2394" y="2987"/>
                    </a:lnTo>
                    <a:lnTo>
                      <a:pt x="2394" y="1651"/>
                    </a:lnTo>
                    <a:lnTo>
                      <a:pt x="1651" y="1651"/>
                    </a:lnTo>
                    <a:lnTo>
                      <a:pt x="1651" y="2987"/>
                    </a:lnTo>
                    <a:lnTo>
                      <a:pt x="67" y="2987"/>
                    </a:lnTo>
                    <a:lnTo>
                      <a:pt x="45" y="2983"/>
                    </a:lnTo>
                    <a:lnTo>
                      <a:pt x="28" y="2974"/>
                    </a:lnTo>
                    <a:lnTo>
                      <a:pt x="13" y="2958"/>
                    </a:lnTo>
                    <a:lnTo>
                      <a:pt x="4" y="2940"/>
                    </a:lnTo>
                    <a:lnTo>
                      <a:pt x="0" y="2919"/>
                    </a:lnTo>
                    <a:lnTo>
                      <a:pt x="0" y="1445"/>
                    </a:lnTo>
                    <a:lnTo>
                      <a:pt x="1453"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188">
                <a:extLst>
                  <a:ext uri="{FF2B5EF4-FFF2-40B4-BE49-F238E27FC236}">
                    <a16:creationId xmlns:a16="http://schemas.microsoft.com/office/drawing/2014/main" id="{44B75E9C-FAC7-41C9-BB95-A8DFF80FDCD8}"/>
                  </a:ext>
                </a:extLst>
              </p:cNvPr>
              <p:cNvSpPr>
                <a:spLocks/>
              </p:cNvSpPr>
              <p:nvPr/>
            </p:nvSpPr>
            <p:spPr bwMode="auto">
              <a:xfrm>
                <a:off x="5967989" y="1990744"/>
                <a:ext cx="2859087" cy="1644650"/>
              </a:xfrm>
              <a:custGeom>
                <a:avLst/>
                <a:gdLst>
                  <a:gd name="T0" fmla="*/ 1802 w 3603"/>
                  <a:gd name="T1" fmla="*/ 0 h 2073"/>
                  <a:gd name="T2" fmla="*/ 3548 w 3603"/>
                  <a:gd name="T3" fmla="*/ 1745 h 2073"/>
                  <a:gd name="T4" fmla="*/ 3569 w 3603"/>
                  <a:gd name="T5" fmla="*/ 1772 h 2073"/>
                  <a:gd name="T6" fmla="*/ 3586 w 3603"/>
                  <a:gd name="T7" fmla="*/ 1801 h 2073"/>
                  <a:gd name="T8" fmla="*/ 3598 w 3603"/>
                  <a:gd name="T9" fmla="*/ 1832 h 2073"/>
                  <a:gd name="T10" fmla="*/ 3603 w 3603"/>
                  <a:gd name="T11" fmla="*/ 1864 h 2073"/>
                  <a:gd name="T12" fmla="*/ 3603 w 3603"/>
                  <a:gd name="T13" fmla="*/ 1898 h 2073"/>
                  <a:gd name="T14" fmla="*/ 3598 w 3603"/>
                  <a:gd name="T15" fmla="*/ 1930 h 2073"/>
                  <a:gd name="T16" fmla="*/ 3586 w 3603"/>
                  <a:gd name="T17" fmla="*/ 1961 h 2073"/>
                  <a:gd name="T18" fmla="*/ 3569 w 3603"/>
                  <a:gd name="T19" fmla="*/ 1989 h 2073"/>
                  <a:gd name="T20" fmla="*/ 3548 w 3603"/>
                  <a:gd name="T21" fmla="*/ 2017 h 2073"/>
                  <a:gd name="T22" fmla="*/ 3521 w 3603"/>
                  <a:gd name="T23" fmla="*/ 2038 h 2073"/>
                  <a:gd name="T24" fmla="*/ 3492 w 3603"/>
                  <a:gd name="T25" fmla="*/ 2055 h 2073"/>
                  <a:gd name="T26" fmla="*/ 3461 w 3603"/>
                  <a:gd name="T27" fmla="*/ 2067 h 2073"/>
                  <a:gd name="T28" fmla="*/ 3429 w 3603"/>
                  <a:gd name="T29" fmla="*/ 2072 h 2073"/>
                  <a:gd name="T30" fmla="*/ 3395 w 3603"/>
                  <a:gd name="T31" fmla="*/ 2072 h 2073"/>
                  <a:gd name="T32" fmla="*/ 3363 w 3603"/>
                  <a:gd name="T33" fmla="*/ 2067 h 2073"/>
                  <a:gd name="T34" fmla="*/ 3332 w 3603"/>
                  <a:gd name="T35" fmla="*/ 2055 h 2073"/>
                  <a:gd name="T36" fmla="*/ 3303 w 3603"/>
                  <a:gd name="T37" fmla="*/ 2038 h 2073"/>
                  <a:gd name="T38" fmla="*/ 3276 w 3603"/>
                  <a:gd name="T39" fmla="*/ 2017 h 2073"/>
                  <a:gd name="T40" fmla="*/ 1802 w 3603"/>
                  <a:gd name="T41" fmla="*/ 543 h 2073"/>
                  <a:gd name="T42" fmla="*/ 328 w 3603"/>
                  <a:gd name="T43" fmla="*/ 2017 h 2073"/>
                  <a:gd name="T44" fmla="*/ 304 w 3603"/>
                  <a:gd name="T45" fmla="*/ 2037 h 2073"/>
                  <a:gd name="T46" fmla="*/ 277 w 3603"/>
                  <a:gd name="T47" fmla="*/ 2053 h 2073"/>
                  <a:gd name="T48" fmla="*/ 250 w 3603"/>
                  <a:gd name="T49" fmla="*/ 2063 h 2073"/>
                  <a:gd name="T50" fmla="*/ 220 w 3603"/>
                  <a:gd name="T51" fmla="*/ 2070 h 2073"/>
                  <a:gd name="T52" fmla="*/ 192 w 3603"/>
                  <a:gd name="T53" fmla="*/ 2073 h 2073"/>
                  <a:gd name="T54" fmla="*/ 162 w 3603"/>
                  <a:gd name="T55" fmla="*/ 2070 h 2073"/>
                  <a:gd name="T56" fmla="*/ 133 w 3603"/>
                  <a:gd name="T57" fmla="*/ 2063 h 2073"/>
                  <a:gd name="T58" fmla="*/ 106 w 3603"/>
                  <a:gd name="T59" fmla="*/ 2053 h 2073"/>
                  <a:gd name="T60" fmla="*/ 80 w 3603"/>
                  <a:gd name="T61" fmla="*/ 2037 h 2073"/>
                  <a:gd name="T62" fmla="*/ 56 w 3603"/>
                  <a:gd name="T63" fmla="*/ 2017 h 2073"/>
                  <a:gd name="T64" fmla="*/ 33 w 3603"/>
                  <a:gd name="T65" fmla="*/ 1989 h 2073"/>
                  <a:gd name="T66" fmla="*/ 17 w 3603"/>
                  <a:gd name="T67" fmla="*/ 1961 h 2073"/>
                  <a:gd name="T68" fmla="*/ 6 w 3603"/>
                  <a:gd name="T69" fmla="*/ 1930 h 2073"/>
                  <a:gd name="T70" fmla="*/ 0 w 3603"/>
                  <a:gd name="T71" fmla="*/ 1898 h 2073"/>
                  <a:gd name="T72" fmla="*/ 0 w 3603"/>
                  <a:gd name="T73" fmla="*/ 1864 h 2073"/>
                  <a:gd name="T74" fmla="*/ 6 w 3603"/>
                  <a:gd name="T75" fmla="*/ 1832 h 2073"/>
                  <a:gd name="T76" fmla="*/ 17 w 3603"/>
                  <a:gd name="T77" fmla="*/ 1801 h 2073"/>
                  <a:gd name="T78" fmla="*/ 33 w 3603"/>
                  <a:gd name="T79" fmla="*/ 1772 h 2073"/>
                  <a:gd name="T80" fmla="*/ 56 w 3603"/>
                  <a:gd name="T81" fmla="*/ 1745 h 2073"/>
                  <a:gd name="T82" fmla="*/ 672 w 3603"/>
                  <a:gd name="T83" fmla="*/ 1130 h 2073"/>
                  <a:gd name="T84" fmla="*/ 672 w 3603"/>
                  <a:gd name="T85" fmla="*/ 461 h 2073"/>
                  <a:gd name="T86" fmla="*/ 674 w 3603"/>
                  <a:gd name="T87" fmla="*/ 430 h 2073"/>
                  <a:gd name="T88" fmla="*/ 684 w 3603"/>
                  <a:gd name="T89" fmla="*/ 402 h 2073"/>
                  <a:gd name="T90" fmla="*/ 698 w 3603"/>
                  <a:gd name="T91" fmla="*/ 375 h 2073"/>
                  <a:gd name="T92" fmla="*/ 716 w 3603"/>
                  <a:gd name="T93" fmla="*/ 353 h 2073"/>
                  <a:gd name="T94" fmla="*/ 740 w 3603"/>
                  <a:gd name="T95" fmla="*/ 335 h 2073"/>
                  <a:gd name="T96" fmla="*/ 765 w 3603"/>
                  <a:gd name="T97" fmla="*/ 321 h 2073"/>
                  <a:gd name="T98" fmla="*/ 794 w 3603"/>
                  <a:gd name="T99" fmla="*/ 311 h 2073"/>
                  <a:gd name="T100" fmla="*/ 825 w 3603"/>
                  <a:gd name="T101" fmla="*/ 309 h 2073"/>
                  <a:gd name="T102" fmla="*/ 856 w 3603"/>
                  <a:gd name="T103" fmla="*/ 311 h 2073"/>
                  <a:gd name="T104" fmla="*/ 885 w 3603"/>
                  <a:gd name="T105" fmla="*/ 321 h 2073"/>
                  <a:gd name="T106" fmla="*/ 911 w 3603"/>
                  <a:gd name="T107" fmla="*/ 335 h 2073"/>
                  <a:gd name="T108" fmla="*/ 934 w 3603"/>
                  <a:gd name="T109" fmla="*/ 353 h 2073"/>
                  <a:gd name="T110" fmla="*/ 952 w 3603"/>
                  <a:gd name="T111" fmla="*/ 375 h 2073"/>
                  <a:gd name="T112" fmla="*/ 966 w 3603"/>
                  <a:gd name="T113" fmla="*/ 402 h 2073"/>
                  <a:gd name="T114" fmla="*/ 975 w 3603"/>
                  <a:gd name="T115" fmla="*/ 430 h 2073"/>
                  <a:gd name="T116" fmla="*/ 978 w 3603"/>
                  <a:gd name="T117" fmla="*/ 461 h 2073"/>
                  <a:gd name="T118" fmla="*/ 978 w 3603"/>
                  <a:gd name="T119" fmla="*/ 824 h 2073"/>
                  <a:gd name="T120" fmla="*/ 1802 w 3603"/>
                  <a:gd name="T121" fmla="*/ 0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2073">
                    <a:moveTo>
                      <a:pt x="1802" y="0"/>
                    </a:moveTo>
                    <a:lnTo>
                      <a:pt x="3548" y="1745"/>
                    </a:lnTo>
                    <a:lnTo>
                      <a:pt x="3569" y="1772"/>
                    </a:lnTo>
                    <a:lnTo>
                      <a:pt x="3586" y="1801"/>
                    </a:lnTo>
                    <a:lnTo>
                      <a:pt x="3598" y="1832"/>
                    </a:lnTo>
                    <a:lnTo>
                      <a:pt x="3603" y="1864"/>
                    </a:lnTo>
                    <a:lnTo>
                      <a:pt x="3603" y="1898"/>
                    </a:lnTo>
                    <a:lnTo>
                      <a:pt x="3598" y="1930"/>
                    </a:lnTo>
                    <a:lnTo>
                      <a:pt x="3586" y="1961"/>
                    </a:lnTo>
                    <a:lnTo>
                      <a:pt x="3569" y="1989"/>
                    </a:lnTo>
                    <a:lnTo>
                      <a:pt x="3548" y="2017"/>
                    </a:lnTo>
                    <a:lnTo>
                      <a:pt x="3521" y="2038"/>
                    </a:lnTo>
                    <a:lnTo>
                      <a:pt x="3492" y="2055"/>
                    </a:lnTo>
                    <a:lnTo>
                      <a:pt x="3461" y="2067"/>
                    </a:lnTo>
                    <a:lnTo>
                      <a:pt x="3429" y="2072"/>
                    </a:lnTo>
                    <a:lnTo>
                      <a:pt x="3395" y="2072"/>
                    </a:lnTo>
                    <a:lnTo>
                      <a:pt x="3363" y="2067"/>
                    </a:lnTo>
                    <a:lnTo>
                      <a:pt x="3332" y="2055"/>
                    </a:lnTo>
                    <a:lnTo>
                      <a:pt x="3303" y="2038"/>
                    </a:lnTo>
                    <a:lnTo>
                      <a:pt x="3276" y="2017"/>
                    </a:lnTo>
                    <a:lnTo>
                      <a:pt x="1802" y="543"/>
                    </a:lnTo>
                    <a:lnTo>
                      <a:pt x="328" y="2017"/>
                    </a:lnTo>
                    <a:lnTo>
                      <a:pt x="304" y="2037"/>
                    </a:lnTo>
                    <a:lnTo>
                      <a:pt x="277" y="2053"/>
                    </a:lnTo>
                    <a:lnTo>
                      <a:pt x="250" y="2063"/>
                    </a:lnTo>
                    <a:lnTo>
                      <a:pt x="220" y="2070"/>
                    </a:lnTo>
                    <a:lnTo>
                      <a:pt x="192" y="2073"/>
                    </a:lnTo>
                    <a:lnTo>
                      <a:pt x="162" y="2070"/>
                    </a:lnTo>
                    <a:lnTo>
                      <a:pt x="133" y="2063"/>
                    </a:lnTo>
                    <a:lnTo>
                      <a:pt x="106" y="2053"/>
                    </a:lnTo>
                    <a:lnTo>
                      <a:pt x="80" y="2037"/>
                    </a:lnTo>
                    <a:lnTo>
                      <a:pt x="56" y="2017"/>
                    </a:lnTo>
                    <a:lnTo>
                      <a:pt x="33" y="1989"/>
                    </a:lnTo>
                    <a:lnTo>
                      <a:pt x="17" y="1961"/>
                    </a:lnTo>
                    <a:lnTo>
                      <a:pt x="6" y="1930"/>
                    </a:lnTo>
                    <a:lnTo>
                      <a:pt x="0" y="1898"/>
                    </a:lnTo>
                    <a:lnTo>
                      <a:pt x="0" y="1864"/>
                    </a:lnTo>
                    <a:lnTo>
                      <a:pt x="6" y="1832"/>
                    </a:lnTo>
                    <a:lnTo>
                      <a:pt x="17" y="1801"/>
                    </a:lnTo>
                    <a:lnTo>
                      <a:pt x="33" y="1772"/>
                    </a:lnTo>
                    <a:lnTo>
                      <a:pt x="56" y="1745"/>
                    </a:lnTo>
                    <a:lnTo>
                      <a:pt x="672" y="1130"/>
                    </a:lnTo>
                    <a:lnTo>
                      <a:pt x="672" y="461"/>
                    </a:lnTo>
                    <a:lnTo>
                      <a:pt x="674" y="430"/>
                    </a:lnTo>
                    <a:lnTo>
                      <a:pt x="684" y="402"/>
                    </a:lnTo>
                    <a:lnTo>
                      <a:pt x="698" y="375"/>
                    </a:lnTo>
                    <a:lnTo>
                      <a:pt x="716" y="353"/>
                    </a:lnTo>
                    <a:lnTo>
                      <a:pt x="740" y="335"/>
                    </a:lnTo>
                    <a:lnTo>
                      <a:pt x="765" y="321"/>
                    </a:lnTo>
                    <a:lnTo>
                      <a:pt x="794" y="311"/>
                    </a:lnTo>
                    <a:lnTo>
                      <a:pt x="825" y="309"/>
                    </a:lnTo>
                    <a:lnTo>
                      <a:pt x="856" y="311"/>
                    </a:lnTo>
                    <a:lnTo>
                      <a:pt x="885" y="321"/>
                    </a:lnTo>
                    <a:lnTo>
                      <a:pt x="911" y="335"/>
                    </a:lnTo>
                    <a:lnTo>
                      <a:pt x="934" y="353"/>
                    </a:lnTo>
                    <a:lnTo>
                      <a:pt x="952" y="375"/>
                    </a:lnTo>
                    <a:lnTo>
                      <a:pt x="966" y="402"/>
                    </a:lnTo>
                    <a:lnTo>
                      <a:pt x="975" y="430"/>
                    </a:lnTo>
                    <a:lnTo>
                      <a:pt x="978" y="461"/>
                    </a:lnTo>
                    <a:lnTo>
                      <a:pt x="978" y="824"/>
                    </a:lnTo>
                    <a:lnTo>
                      <a:pt x="1802"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spTree>
    <p:extLst>
      <p:ext uri="{BB962C8B-B14F-4D97-AF65-F5344CB8AC3E}">
        <p14:creationId xmlns:p14="http://schemas.microsoft.com/office/powerpoint/2010/main" val="352801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left)">
                                      <p:cBhvr>
                                        <p:cTn id="7" dur="500"/>
                                        <p:tgtEl>
                                          <p:spTgt spid="9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p:cTn id="17" dur="500" fill="hold"/>
                                        <p:tgtEl>
                                          <p:spTgt spid="43"/>
                                        </p:tgtEl>
                                        <p:attrNameLst>
                                          <p:attrName>ppt_w</p:attrName>
                                        </p:attrNameLst>
                                      </p:cBhvr>
                                      <p:tavLst>
                                        <p:tav tm="0">
                                          <p:val>
                                            <p:fltVal val="0"/>
                                          </p:val>
                                        </p:tav>
                                        <p:tav tm="100000">
                                          <p:val>
                                            <p:strVal val="#ppt_w"/>
                                          </p:val>
                                        </p:tav>
                                      </p:tavLst>
                                    </p:anim>
                                    <p:anim calcmode="lin" valueType="num">
                                      <p:cBhvr>
                                        <p:cTn id="18" dur="500" fill="hold"/>
                                        <p:tgtEl>
                                          <p:spTgt spid="43"/>
                                        </p:tgtEl>
                                        <p:attrNameLst>
                                          <p:attrName>ppt_h</p:attrName>
                                        </p:attrNameLst>
                                      </p:cBhvr>
                                      <p:tavLst>
                                        <p:tav tm="0">
                                          <p:val>
                                            <p:fltVal val="0"/>
                                          </p:val>
                                        </p:tav>
                                        <p:tav tm="100000">
                                          <p:val>
                                            <p:strVal val="#ppt_h"/>
                                          </p:val>
                                        </p:tav>
                                      </p:tavLst>
                                    </p:anim>
                                    <p:animEffect transition="in" filter="fade">
                                      <p:cBhvr>
                                        <p:cTn id="19" dur="500"/>
                                        <p:tgtEl>
                                          <p:spTgt spid="43"/>
                                        </p:tgtEl>
                                      </p:cBhvr>
                                    </p:animEffect>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wipe(up)">
                                      <p:cBhvr>
                                        <p:cTn id="29" dur="500"/>
                                        <p:tgtEl>
                                          <p:spTgt spid="38"/>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76"/>
                                        </p:tgtEl>
                                        <p:attrNameLst>
                                          <p:attrName>style.visibility</p:attrName>
                                        </p:attrNameLst>
                                      </p:cBhvr>
                                      <p:to>
                                        <p:strVal val="visible"/>
                                      </p:to>
                                    </p:set>
                                    <p:animEffect transition="in" filter="wipe(down)">
                                      <p:cBhvr>
                                        <p:cTn id="33" dur="500"/>
                                        <p:tgtEl>
                                          <p:spTgt spid="76"/>
                                        </p:tgtEl>
                                      </p:cBhvr>
                                    </p:animEffect>
                                  </p:childTnLst>
                                </p:cTn>
                              </p:par>
                              <p:par>
                                <p:cTn id="34" presetID="22" presetClass="entr" presetSubtype="1" fill="hold" nodeType="withEffect">
                                  <p:stCondLst>
                                    <p:cond delay="40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500"/>
                                        <p:tgtEl>
                                          <p:spTgt spid="77"/>
                                        </p:tgtEl>
                                      </p:cBhvr>
                                    </p:animEffect>
                                  </p:childTnLst>
                                </p:cTn>
                              </p:par>
                            </p:childTnLst>
                          </p:cTn>
                        </p:par>
                        <p:par>
                          <p:cTn id="37" fill="hold">
                            <p:stCondLst>
                              <p:cond delay="3900"/>
                            </p:stCondLst>
                            <p:childTnLst>
                              <p:par>
                                <p:cTn id="38" presetID="53" presetClass="entr" presetSubtype="16" fill="hold" grpId="0" nodeType="afterEffect">
                                  <p:stCondLst>
                                    <p:cond delay="0"/>
                                  </p:stCondLst>
                                  <p:childTnLst>
                                    <p:set>
                                      <p:cBhvr>
                                        <p:cTn id="39" dur="1" fill="hold">
                                          <p:stCondLst>
                                            <p:cond delay="0"/>
                                          </p:stCondLst>
                                        </p:cTn>
                                        <p:tgtEl>
                                          <p:spTgt spid="60"/>
                                        </p:tgtEl>
                                        <p:attrNameLst>
                                          <p:attrName>style.visibility</p:attrName>
                                        </p:attrNameLst>
                                      </p:cBhvr>
                                      <p:to>
                                        <p:strVal val="visible"/>
                                      </p:to>
                                    </p:set>
                                    <p:anim calcmode="lin" valueType="num">
                                      <p:cBhvr>
                                        <p:cTn id="40" dur="500" fill="hold"/>
                                        <p:tgtEl>
                                          <p:spTgt spid="60"/>
                                        </p:tgtEl>
                                        <p:attrNameLst>
                                          <p:attrName>ppt_w</p:attrName>
                                        </p:attrNameLst>
                                      </p:cBhvr>
                                      <p:tavLst>
                                        <p:tav tm="0">
                                          <p:val>
                                            <p:fltVal val="0"/>
                                          </p:val>
                                        </p:tav>
                                        <p:tav tm="100000">
                                          <p:val>
                                            <p:strVal val="#ppt_w"/>
                                          </p:val>
                                        </p:tav>
                                      </p:tavLst>
                                    </p:anim>
                                    <p:anim calcmode="lin" valueType="num">
                                      <p:cBhvr>
                                        <p:cTn id="41" dur="500" fill="hold"/>
                                        <p:tgtEl>
                                          <p:spTgt spid="60"/>
                                        </p:tgtEl>
                                        <p:attrNameLst>
                                          <p:attrName>ppt_h</p:attrName>
                                        </p:attrNameLst>
                                      </p:cBhvr>
                                      <p:tavLst>
                                        <p:tav tm="0">
                                          <p:val>
                                            <p:fltVal val="0"/>
                                          </p:val>
                                        </p:tav>
                                        <p:tav tm="100000">
                                          <p:val>
                                            <p:strVal val="#ppt_h"/>
                                          </p:val>
                                        </p:tav>
                                      </p:tavLst>
                                    </p:anim>
                                    <p:animEffect transition="in" filter="fade">
                                      <p:cBhvr>
                                        <p:cTn id="42" dur="500"/>
                                        <p:tgtEl>
                                          <p:spTgt spid="60"/>
                                        </p:tgtEl>
                                      </p:cBhvr>
                                    </p:animEffect>
                                  </p:childTnLst>
                                </p:cTn>
                              </p:par>
                            </p:childTnLst>
                          </p:cTn>
                        </p:par>
                        <p:par>
                          <p:cTn id="43" fill="hold">
                            <p:stCondLst>
                              <p:cond delay="4400"/>
                            </p:stCondLst>
                            <p:childTnLst>
                              <p:par>
                                <p:cTn id="44" presetID="42" presetClass="entr" presetSubtype="0" fill="hold" nodeType="after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1000"/>
                                        <p:tgtEl>
                                          <p:spTgt spid="56"/>
                                        </p:tgtEl>
                                      </p:cBhvr>
                                    </p:animEffect>
                                    <p:anim calcmode="lin" valueType="num">
                                      <p:cBhvr>
                                        <p:cTn id="47" dur="1000" fill="hold"/>
                                        <p:tgtEl>
                                          <p:spTgt spid="56"/>
                                        </p:tgtEl>
                                        <p:attrNameLst>
                                          <p:attrName>ppt_x</p:attrName>
                                        </p:attrNameLst>
                                      </p:cBhvr>
                                      <p:tavLst>
                                        <p:tav tm="0">
                                          <p:val>
                                            <p:strVal val="#ppt_x"/>
                                          </p:val>
                                        </p:tav>
                                        <p:tav tm="100000">
                                          <p:val>
                                            <p:strVal val="#ppt_x"/>
                                          </p:val>
                                        </p:tav>
                                      </p:tavLst>
                                    </p:anim>
                                    <p:anim calcmode="lin" valueType="num">
                                      <p:cBhvr>
                                        <p:cTn id="48" dur="1000" fill="hold"/>
                                        <p:tgtEl>
                                          <p:spTgt spid="56"/>
                                        </p:tgtEl>
                                        <p:attrNameLst>
                                          <p:attrName>ppt_y</p:attrName>
                                        </p:attrNameLst>
                                      </p:cBhvr>
                                      <p:tavLst>
                                        <p:tav tm="0">
                                          <p:val>
                                            <p:strVal val="#ppt_y+.1"/>
                                          </p:val>
                                        </p:tav>
                                        <p:tav tm="100000">
                                          <p:val>
                                            <p:strVal val="#ppt_y"/>
                                          </p:val>
                                        </p:tav>
                                      </p:tavLst>
                                    </p:anim>
                                  </p:childTnLst>
                                </p:cTn>
                              </p:par>
                            </p:childTnLst>
                          </p:cTn>
                        </p:par>
                        <p:par>
                          <p:cTn id="49" fill="hold">
                            <p:stCondLst>
                              <p:cond delay="5400"/>
                            </p:stCondLst>
                            <p:childTnLst>
                              <p:par>
                                <p:cTn id="50" presetID="22" presetClass="entr" presetSubtype="1" fill="hold" grpId="0"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up)">
                                      <p:cBhvr>
                                        <p:cTn id="52" dur="500"/>
                                        <p:tgtEl>
                                          <p:spTgt spid="55"/>
                                        </p:tgtEl>
                                      </p:cBhvr>
                                    </p:animEffect>
                                  </p:childTnLst>
                                </p:cTn>
                              </p:par>
                            </p:childTnLst>
                          </p:cTn>
                        </p:par>
                        <p:par>
                          <p:cTn id="53" fill="hold">
                            <p:stCondLst>
                              <p:cond delay="5900"/>
                            </p:stCondLst>
                            <p:childTnLst>
                              <p:par>
                                <p:cTn id="54" presetID="22" presetClass="entr" presetSubtype="8" fill="hold" grpId="0" nodeType="afterEffect">
                                  <p:stCondLst>
                                    <p:cond delay="0"/>
                                  </p:stCondLst>
                                  <p:childTnLst>
                                    <p:set>
                                      <p:cBhvr>
                                        <p:cTn id="55" dur="1" fill="hold">
                                          <p:stCondLst>
                                            <p:cond delay="0"/>
                                          </p:stCondLst>
                                        </p:cTn>
                                        <p:tgtEl>
                                          <p:spTgt spid="81"/>
                                        </p:tgtEl>
                                        <p:attrNameLst>
                                          <p:attrName>style.visibility</p:attrName>
                                        </p:attrNameLst>
                                      </p:cBhvr>
                                      <p:to>
                                        <p:strVal val="visible"/>
                                      </p:to>
                                    </p:set>
                                    <p:animEffect transition="in" filter="wipe(left)">
                                      <p:cBhvr>
                                        <p:cTn id="56" dur="500"/>
                                        <p:tgtEl>
                                          <p:spTgt spid="81"/>
                                        </p:tgtEl>
                                      </p:cBhvr>
                                    </p:animEffect>
                                  </p:childTnLst>
                                </p:cTn>
                              </p:par>
                              <p:par>
                                <p:cTn id="57" presetID="22" presetClass="entr" presetSubtype="2" fill="hold" nodeType="withEffect">
                                  <p:stCondLst>
                                    <p:cond delay="400"/>
                                  </p:stCondLst>
                                  <p:childTnLst>
                                    <p:set>
                                      <p:cBhvr>
                                        <p:cTn id="58" dur="1" fill="hold">
                                          <p:stCondLst>
                                            <p:cond delay="0"/>
                                          </p:stCondLst>
                                        </p:cTn>
                                        <p:tgtEl>
                                          <p:spTgt spid="82"/>
                                        </p:tgtEl>
                                        <p:attrNameLst>
                                          <p:attrName>style.visibility</p:attrName>
                                        </p:attrNameLst>
                                      </p:cBhvr>
                                      <p:to>
                                        <p:strVal val="visible"/>
                                      </p:to>
                                    </p:set>
                                    <p:animEffect transition="in" filter="wipe(right)">
                                      <p:cBhvr>
                                        <p:cTn id="59" dur="500"/>
                                        <p:tgtEl>
                                          <p:spTgt spid="82"/>
                                        </p:tgtEl>
                                      </p:cBhvr>
                                    </p:animEffect>
                                  </p:childTnLst>
                                </p:cTn>
                              </p:par>
                            </p:childTnLst>
                          </p:cTn>
                        </p:par>
                        <p:par>
                          <p:cTn id="60" fill="hold">
                            <p:stCondLst>
                              <p:cond delay="6800"/>
                            </p:stCondLst>
                            <p:childTnLst>
                              <p:par>
                                <p:cTn id="61" presetID="53" presetClass="entr" presetSubtype="16" fill="hold" grpId="0" nodeType="afterEffect">
                                  <p:stCondLst>
                                    <p:cond delay="0"/>
                                  </p:stCondLst>
                                  <p:childTnLst>
                                    <p:set>
                                      <p:cBhvr>
                                        <p:cTn id="62" dur="1" fill="hold">
                                          <p:stCondLst>
                                            <p:cond delay="0"/>
                                          </p:stCondLst>
                                        </p:cTn>
                                        <p:tgtEl>
                                          <p:spTgt spid="73"/>
                                        </p:tgtEl>
                                        <p:attrNameLst>
                                          <p:attrName>style.visibility</p:attrName>
                                        </p:attrNameLst>
                                      </p:cBhvr>
                                      <p:to>
                                        <p:strVal val="visible"/>
                                      </p:to>
                                    </p:set>
                                    <p:anim calcmode="lin" valueType="num">
                                      <p:cBhvr>
                                        <p:cTn id="63" dur="500" fill="hold"/>
                                        <p:tgtEl>
                                          <p:spTgt spid="73"/>
                                        </p:tgtEl>
                                        <p:attrNameLst>
                                          <p:attrName>ppt_w</p:attrName>
                                        </p:attrNameLst>
                                      </p:cBhvr>
                                      <p:tavLst>
                                        <p:tav tm="0">
                                          <p:val>
                                            <p:fltVal val="0"/>
                                          </p:val>
                                        </p:tav>
                                        <p:tav tm="100000">
                                          <p:val>
                                            <p:strVal val="#ppt_w"/>
                                          </p:val>
                                        </p:tav>
                                      </p:tavLst>
                                    </p:anim>
                                    <p:anim calcmode="lin" valueType="num">
                                      <p:cBhvr>
                                        <p:cTn id="64" dur="500" fill="hold"/>
                                        <p:tgtEl>
                                          <p:spTgt spid="73"/>
                                        </p:tgtEl>
                                        <p:attrNameLst>
                                          <p:attrName>ppt_h</p:attrName>
                                        </p:attrNameLst>
                                      </p:cBhvr>
                                      <p:tavLst>
                                        <p:tav tm="0">
                                          <p:val>
                                            <p:fltVal val="0"/>
                                          </p:val>
                                        </p:tav>
                                        <p:tav tm="100000">
                                          <p:val>
                                            <p:strVal val="#ppt_h"/>
                                          </p:val>
                                        </p:tav>
                                      </p:tavLst>
                                    </p:anim>
                                    <p:animEffect transition="in" filter="fade">
                                      <p:cBhvr>
                                        <p:cTn id="65" dur="500"/>
                                        <p:tgtEl>
                                          <p:spTgt spid="73"/>
                                        </p:tgtEl>
                                      </p:cBhvr>
                                    </p:animEffect>
                                  </p:childTnLst>
                                </p:cTn>
                              </p:par>
                            </p:childTnLst>
                          </p:cTn>
                        </p:par>
                        <p:par>
                          <p:cTn id="66" fill="hold">
                            <p:stCondLst>
                              <p:cond delay="7300"/>
                            </p:stCondLst>
                            <p:childTnLst>
                              <p:par>
                                <p:cTn id="67" presetID="42" presetClass="entr" presetSubtype="0" fill="hold" nodeType="after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fade">
                                      <p:cBhvr>
                                        <p:cTn id="69" dur="1000"/>
                                        <p:tgtEl>
                                          <p:spTgt spid="69"/>
                                        </p:tgtEl>
                                      </p:cBhvr>
                                    </p:animEffect>
                                    <p:anim calcmode="lin" valueType="num">
                                      <p:cBhvr>
                                        <p:cTn id="70" dur="1000" fill="hold"/>
                                        <p:tgtEl>
                                          <p:spTgt spid="69"/>
                                        </p:tgtEl>
                                        <p:attrNameLst>
                                          <p:attrName>ppt_x</p:attrName>
                                        </p:attrNameLst>
                                      </p:cBhvr>
                                      <p:tavLst>
                                        <p:tav tm="0">
                                          <p:val>
                                            <p:strVal val="#ppt_x"/>
                                          </p:val>
                                        </p:tav>
                                        <p:tav tm="100000">
                                          <p:val>
                                            <p:strVal val="#ppt_x"/>
                                          </p:val>
                                        </p:tav>
                                      </p:tavLst>
                                    </p:anim>
                                    <p:anim calcmode="lin" valueType="num">
                                      <p:cBhvr>
                                        <p:cTn id="71" dur="1000" fill="hold"/>
                                        <p:tgtEl>
                                          <p:spTgt spid="69"/>
                                        </p:tgtEl>
                                        <p:attrNameLst>
                                          <p:attrName>ppt_y</p:attrName>
                                        </p:attrNameLst>
                                      </p:cBhvr>
                                      <p:tavLst>
                                        <p:tav tm="0">
                                          <p:val>
                                            <p:strVal val="#ppt_y+.1"/>
                                          </p:val>
                                        </p:tav>
                                        <p:tav tm="100000">
                                          <p:val>
                                            <p:strVal val="#ppt_y"/>
                                          </p:val>
                                        </p:tav>
                                      </p:tavLst>
                                    </p:anim>
                                  </p:childTnLst>
                                </p:cTn>
                              </p:par>
                            </p:childTnLst>
                          </p:cTn>
                        </p:par>
                        <p:par>
                          <p:cTn id="72" fill="hold">
                            <p:stCondLst>
                              <p:cond delay="8300"/>
                            </p:stCondLst>
                            <p:childTnLst>
                              <p:par>
                                <p:cTn id="73" presetID="22" presetClass="entr" presetSubtype="1" fill="hold" grpId="0" nodeType="after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wipe(up)">
                                      <p:cBhvr>
                                        <p:cTn id="75" dur="500"/>
                                        <p:tgtEl>
                                          <p:spTgt spid="68"/>
                                        </p:tgtEl>
                                      </p:cBhvr>
                                    </p:animEffect>
                                  </p:childTnLst>
                                </p:cTn>
                              </p:par>
                            </p:childTnLst>
                          </p:cTn>
                        </p:par>
                        <p:par>
                          <p:cTn id="76" fill="hold">
                            <p:stCondLst>
                              <p:cond delay="8800"/>
                            </p:stCondLst>
                            <p:childTnLst>
                              <p:par>
                                <p:cTn id="77" presetID="22" presetClass="entr" presetSubtype="1"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wipe(up)">
                                      <p:cBhvr>
                                        <p:cTn id="79" dur="500"/>
                                        <p:tgtEl>
                                          <p:spTgt spid="29"/>
                                        </p:tgtEl>
                                      </p:cBhvr>
                                    </p:animEffect>
                                  </p:childTnLst>
                                </p:cTn>
                              </p:par>
                              <p:par>
                                <p:cTn id="80" presetID="22" presetClass="entr" presetSubtype="4" fill="hold" nodeType="withEffect">
                                  <p:stCondLst>
                                    <p:cond delay="400"/>
                                  </p:stCondLst>
                                  <p:childTnLst>
                                    <p:set>
                                      <p:cBhvr>
                                        <p:cTn id="81" dur="1" fill="hold">
                                          <p:stCondLst>
                                            <p:cond delay="0"/>
                                          </p:stCondLst>
                                        </p:cTn>
                                        <p:tgtEl>
                                          <p:spTgt spid="30"/>
                                        </p:tgtEl>
                                        <p:attrNameLst>
                                          <p:attrName>style.visibility</p:attrName>
                                        </p:attrNameLst>
                                      </p:cBhvr>
                                      <p:to>
                                        <p:strVal val="visible"/>
                                      </p:to>
                                    </p:set>
                                    <p:animEffect transition="in" filter="wipe(down)">
                                      <p:cBhvr>
                                        <p:cTn id="82" dur="500"/>
                                        <p:tgtEl>
                                          <p:spTgt spid="30"/>
                                        </p:tgtEl>
                                      </p:cBhvr>
                                    </p:animEffect>
                                  </p:childTnLst>
                                </p:cTn>
                              </p:par>
                            </p:childTnLst>
                          </p:cTn>
                        </p:par>
                        <p:par>
                          <p:cTn id="83" fill="hold">
                            <p:stCondLst>
                              <p:cond delay="9700"/>
                            </p:stCondLst>
                            <p:childTnLst>
                              <p:par>
                                <p:cTn id="84" presetID="53" presetClass="entr" presetSubtype="16"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p:cTn id="86" dur="500" fill="hold"/>
                                        <p:tgtEl>
                                          <p:spTgt spid="11"/>
                                        </p:tgtEl>
                                        <p:attrNameLst>
                                          <p:attrName>ppt_w</p:attrName>
                                        </p:attrNameLst>
                                      </p:cBhvr>
                                      <p:tavLst>
                                        <p:tav tm="0">
                                          <p:val>
                                            <p:fltVal val="0"/>
                                          </p:val>
                                        </p:tav>
                                        <p:tav tm="100000">
                                          <p:val>
                                            <p:strVal val="#ppt_w"/>
                                          </p:val>
                                        </p:tav>
                                      </p:tavLst>
                                    </p:anim>
                                    <p:anim calcmode="lin" valueType="num">
                                      <p:cBhvr>
                                        <p:cTn id="87" dur="500" fill="hold"/>
                                        <p:tgtEl>
                                          <p:spTgt spid="11"/>
                                        </p:tgtEl>
                                        <p:attrNameLst>
                                          <p:attrName>ppt_h</p:attrName>
                                        </p:attrNameLst>
                                      </p:cBhvr>
                                      <p:tavLst>
                                        <p:tav tm="0">
                                          <p:val>
                                            <p:fltVal val="0"/>
                                          </p:val>
                                        </p:tav>
                                        <p:tav tm="100000">
                                          <p:val>
                                            <p:strVal val="#ppt_h"/>
                                          </p:val>
                                        </p:tav>
                                      </p:tavLst>
                                    </p:anim>
                                    <p:animEffect transition="in" filter="fade">
                                      <p:cBhvr>
                                        <p:cTn id="88" dur="500"/>
                                        <p:tgtEl>
                                          <p:spTgt spid="11"/>
                                        </p:tgtEl>
                                      </p:cBhvr>
                                    </p:animEffect>
                                  </p:childTnLst>
                                </p:cTn>
                              </p:par>
                            </p:childTnLst>
                          </p:cTn>
                        </p:par>
                        <p:par>
                          <p:cTn id="89" fill="hold">
                            <p:stCondLst>
                              <p:cond delay="10200"/>
                            </p:stCondLst>
                            <p:childTnLst>
                              <p:par>
                                <p:cTn id="90" presetID="42" presetClass="entr" presetSubtype="0" fill="hold" nodeType="after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1000"/>
                                        <p:tgtEl>
                                          <p:spTgt spid="21"/>
                                        </p:tgtEl>
                                      </p:cBhvr>
                                    </p:animEffect>
                                    <p:anim calcmode="lin" valueType="num">
                                      <p:cBhvr>
                                        <p:cTn id="93" dur="1000" fill="hold"/>
                                        <p:tgtEl>
                                          <p:spTgt spid="21"/>
                                        </p:tgtEl>
                                        <p:attrNameLst>
                                          <p:attrName>ppt_x</p:attrName>
                                        </p:attrNameLst>
                                      </p:cBhvr>
                                      <p:tavLst>
                                        <p:tav tm="0">
                                          <p:val>
                                            <p:strVal val="#ppt_x"/>
                                          </p:val>
                                        </p:tav>
                                        <p:tav tm="100000">
                                          <p:val>
                                            <p:strVal val="#ppt_x"/>
                                          </p:val>
                                        </p:tav>
                                      </p:tavLst>
                                    </p:anim>
                                    <p:anim calcmode="lin" valueType="num">
                                      <p:cBhvr>
                                        <p:cTn id="94" dur="1000" fill="hold"/>
                                        <p:tgtEl>
                                          <p:spTgt spid="21"/>
                                        </p:tgtEl>
                                        <p:attrNameLst>
                                          <p:attrName>ppt_y</p:attrName>
                                        </p:attrNameLst>
                                      </p:cBhvr>
                                      <p:tavLst>
                                        <p:tav tm="0">
                                          <p:val>
                                            <p:strVal val="#ppt_y+.1"/>
                                          </p:val>
                                        </p:tav>
                                        <p:tav tm="100000">
                                          <p:val>
                                            <p:strVal val="#ppt_y"/>
                                          </p:val>
                                        </p:tav>
                                      </p:tavLst>
                                    </p:anim>
                                  </p:childTnLst>
                                </p:cTn>
                              </p:par>
                            </p:childTnLst>
                          </p:cTn>
                        </p:par>
                        <p:par>
                          <p:cTn id="95" fill="hold">
                            <p:stCondLst>
                              <p:cond delay="11200"/>
                            </p:stCondLst>
                            <p:childTnLst>
                              <p:par>
                                <p:cTn id="96" presetID="22" presetClass="entr" presetSubtype="1" fill="hold" grpId="0" nodeType="afterEffect">
                                  <p:stCondLst>
                                    <p:cond delay="0"/>
                                  </p:stCondLst>
                                  <p:childTnLst>
                                    <p:set>
                                      <p:cBhvr>
                                        <p:cTn id="97" dur="1" fill="hold">
                                          <p:stCondLst>
                                            <p:cond delay="0"/>
                                          </p:stCondLst>
                                        </p:cTn>
                                        <p:tgtEl>
                                          <p:spTgt spid="19"/>
                                        </p:tgtEl>
                                        <p:attrNameLst>
                                          <p:attrName>style.visibility</p:attrName>
                                        </p:attrNameLst>
                                      </p:cBhvr>
                                      <p:to>
                                        <p:strVal val="visible"/>
                                      </p:to>
                                    </p:set>
                                    <p:animEffect transition="in" filter="wipe(up)">
                                      <p:cBhvr>
                                        <p:cTn id="9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76" grpId="0" animBg="1"/>
      <p:bldP spid="11" grpId="0" animBg="1"/>
      <p:bldP spid="19" grpId="0"/>
      <p:bldP spid="29" grpId="0" animBg="1"/>
      <p:bldP spid="43" grpId="0" animBg="1"/>
      <p:bldP spid="38" grpId="0"/>
      <p:bldP spid="60" grpId="0" animBg="1"/>
      <p:bldP spid="55" grpId="0"/>
      <p:bldP spid="73" grpId="0" animBg="1"/>
      <p:bldP spid="68" grpId="0"/>
      <p:bldP spid="90"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3"/>
          <p:cNvGrpSpPr/>
          <p:nvPr/>
        </p:nvGrpSpPr>
        <p:grpSpPr>
          <a:xfrm>
            <a:off x="1485501" y="3106001"/>
            <a:ext cx="2101516" cy="3188780"/>
            <a:chOff x="685800" y="1425575"/>
            <a:chExt cx="1905000" cy="2391585"/>
          </a:xfrm>
        </p:grpSpPr>
        <p:sp>
          <p:nvSpPr>
            <p:cNvPr id="5" name="Rectangle 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Rectangle 5"/>
            <p:cNvSpPr/>
            <p:nvPr/>
          </p:nvSpPr>
          <p:spPr>
            <a:xfrm>
              <a:off x="685800" y="1425575"/>
              <a:ext cx="1905000" cy="889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Rectangle 6"/>
            <p:cNvSpPr/>
            <p:nvPr/>
          </p:nvSpPr>
          <p:spPr>
            <a:xfrm>
              <a:off x="685800" y="1581150"/>
              <a:ext cx="1905000" cy="3810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8" name="Freeform 11"/>
          <p:cNvSpPr>
            <a:spLocks/>
          </p:cNvSpPr>
          <p:nvPr/>
        </p:nvSpPr>
        <p:spPr bwMode="auto">
          <a:xfrm rot="7930427">
            <a:off x="19790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FE4A1E"/>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0" name="Text Placeholder 3"/>
          <p:cNvSpPr txBox="1">
            <a:spLocks/>
          </p:cNvSpPr>
          <p:nvPr/>
        </p:nvSpPr>
        <p:spPr>
          <a:xfrm>
            <a:off x="16013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cs typeface="+mj-cs"/>
            </a:endParaRPr>
          </a:p>
        </p:txBody>
      </p:sp>
      <p:sp>
        <p:nvSpPr>
          <p:cNvPr id="11" name="Rectangle 10"/>
          <p:cNvSpPr/>
          <p:nvPr/>
        </p:nvSpPr>
        <p:spPr>
          <a:xfrm>
            <a:off x="1485501" y="3383541"/>
            <a:ext cx="2101515"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13" name="TextBox 12"/>
          <p:cNvSpPr txBox="1"/>
          <p:nvPr/>
        </p:nvSpPr>
        <p:spPr>
          <a:xfrm>
            <a:off x="2266795" y="2327434"/>
            <a:ext cx="538929"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01</a:t>
            </a:r>
          </a:p>
        </p:txBody>
      </p:sp>
      <p:grpSp>
        <p:nvGrpSpPr>
          <p:cNvPr id="14" name="Group 33"/>
          <p:cNvGrpSpPr/>
          <p:nvPr/>
        </p:nvGrpSpPr>
        <p:grpSpPr>
          <a:xfrm>
            <a:off x="3852067" y="3106001"/>
            <a:ext cx="2101516" cy="3188780"/>
            <a:chOff x="685800" y="1425575"/>
            <a:chExt cx="1905000" cy="2391585"/>
          </a:xfrm>
        </p:grpSpPr>
        <p:sp>
          <p:nvSpPr>
            <p:cNvPr id="15" name="Rectangle 1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Rectangle 15"/>
            <p:cNvSpPr/>
            <p:nvPr/>
          </p:nvSpPr>
          <p:spPr>
            <a:xfrm>
              <a:off x="685800" y="1425575"/>
              <a:ext cx="1905000" cy="889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Rectangle 16"/>
            <p:cNvSpPr/>
            <p:nvPr/>
          </p:nvSpPr>
          <p:spPr>
            <a:xfrm>
              <a:off x="685800" y="1581150"/>
              <a:ext cx="1905000" cy="3810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18" name="Freeform 11"/>
          <p:cNvSpPr>
            <a:spLocks/>
          </p:cNvSpPr>
          <p:nvPr/>
        </p:nvSpPr>
        <p:spPr bwMode="auto">
          <a:xfrm rot="7930427">
            <a:off x="4345616"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5C9AD3"/>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9" name="Text Placeholder 3"/>
          <p:cNvSpPr txBox="1">
            <a:spLocks/>
          </p:cNvSpPr>
          <p:nvPr/>
        </p:nvSpPr>
        <p:spPr>
          <a:xfrm>
            <a:off x="3967906"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0" name="Rectangle 19"/>
          <p:cNvSpPr/>
          <p:nvPr/>
        </p:nvSpPr>
        <p:spPr>
          <a:xfrm>
            <a:off x="3852066"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1" name="TextBox 20"/>
          <p:cNvSpPr txBox="1"/>
          <p:nvPr/>
        </p:nvSpPr>
        <p:spPr>
          <a:xfrm>
            <a:off x="4602102"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02</a:t>
            </a:r>
          </a:p>
        </p:txBody>
      </p:sp>
      <p:grpSp>
        <p:nvGrpSpPr>
          <p:cNvPr id="22" name="Group 33"/>
          <p:cNvGrpSpPr/>
          <p:nvPr/>
        </p:nvGrpSpPr>
        <p:grpSpPr>
          <a:xfrm>
            <a:off x="6218634" y="3106001"/>
            <a:ext cx="2101516" cy="3188780"/>
            <a:chOff x="685800" y="1425575"/>
            <a:chExt cx="1905000" cy="2391585"/>
          </a:xfrm>
        </p:grpSpPr>
        <p:sp>
          <p:nvSpPr>
            <p:cNvPr id="23" name="Rectangle 22"/>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Rectangle 23"/>
            <p:cNvSpPr/>
            <p:nvPr/>
          </p:nvSpPr>
          <p:spPr>
            <a:xfrm>
              <a:off x="685800" y="1425575"/>
              <a:ext cx="1905000" cy="889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p:cNvSpPr/>
            <p:nvPr/>
          </p:nvSpPr>
          <p:spPr>
            <a:xfrm>
              <a:off x="685800" y="1581150"/>
              <a:ext cx="1905000" cy="3810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6" name="Freeform 11"/>
          <p:cNvSpPr>
            <a:spLocks/>
          </p:cNvSpPr>
          <p:nvPr/>
        </p:nvSpPr>
        <p:spPr bwMode="auto">
          <a:xfrm rot="7930427">
            <a:off x="6712183"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44546B"/>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27" name="Text Placeholder 3"/>
          <p:cNvSpPr txBox="1">
            <a:spLocks/>
          </p:cNvSpPr>
          <p:nvPr/>
        </p:nvSpPr>
        <p:spPr>
          <a:xfrm>
            <a:off x="6334473"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8" name="Rectangle 27"/>
          <p:cNvSpPr/>
          <p:nvPr/>
        </p:nvSpPr>
        <p:spPr>
          <a:xfrm>
            <a:off x="6218633"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9" name="TextBox 28"/>
          <p:cNvSpPr txBox="1"/>
          <p:nvPr/>
        </p:nvSpPr>
        <p:spPr>
          <a:xfrm>
            <a:off x="6976150"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03</a:t>
            </a:r>
          </a:p>
        </p:txBody>
      </p:sp>
      <p:grpSp>
        <p:nvGrpSpPr>
          <p:cNvPr id="30" name="Group 33"/>
          <p:cNvGrpSpPr/>
          <p:nvPr/>
        </p:nvGrpSpPr>
        <p:grpSpPr>
          <a:xfrm>
            <a:off x="8585201" y="3106001"/>
            <a:ext cx="2101516" cy="3188780"/>
            <a:chOff x="685800" y="1425575"/>
            <a:chExt cx="1905000" cy="2391585"/>
          </a:xfrm>
        </p:grpSpPr>
        <p:sp>
          <p:nvSpPr>
            <p:cNvPr id="31" name="Rectangle 30"/>
            <p:cNvSpPr/>
            <p:nvPr/>
          </p:nvSpPr>
          <p:spPr>
            <a:xfrm>
              <a:off x="685800" y="1428750"/>
              <a:ext cx="1905000" cy="238841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2" name="Rectangle 31"/>
            <p:cNvSpPr/>
            <p:nvPr/>
          </p:nvSpPr>
          <p:spPr>
            <a:xfrm>
              <a:off x="685800" y="1425575"/>
              <a:ext cx="1905000" cy="889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685800" y="1581150"/>
              <a:ext cx="1905000" cy="3810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4" name="Freeform 11"/>
          <p:cNvSpPr>
            <a:spLocks/>
          </p:cNvSpPr>
          <p:nvPr/>
        </p:nvSpPr>
        <p:spPr bwMode="auto">
          <a:xfrm rot="7930427">
            <a:off x="90787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7A7A7A"/>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35" name="Text Placeholder 3"/>
          <p:cNvSpPr txBox="1">
            <a:spLocks/>
          </p:cNvSpPr>
          <p:nvPr/>
        </p:nvSpPr>
        <p:spPr>
          <a:xfrm>
            <a:off x="87010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36" name="Rectangle 35"/>
          <p:cNvSpPr/>
          <p:nvPr/>
        </p:nvSpPr>
        <p:spPr>
          <a:xfrm>
            <a:off x="8585201" y="3383540"/>
            <a:ext cx="2101516"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37" name="TextBox 36"/>
          <p:cNvSpPr txBox="1"/>
          <p:nvPr/>
        </p:nvSpPr>
        <p:spPr>
          <a:xfrm>
            <a:off x="9335234"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04</a:t>
            </a:r>
          </a:p>
        </p:txBody>
      </p:sp>
      <p:sp>
        <p:nvSpPr>
          <p:cNvPr id="38" name="TextBox 37">
            <a:extLst>
              <a:ext uri="{FF2B5EF4-FFF2-40B4-BE49-F238E27FC236}">
                <a16:creationId xmlns:a16="http://schemas.microsoft.com/office/drawing/2014/main" id="{112B3437-680F-44A1-A048-0EAE48F0B7A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73760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 presetClass="entr" presetSubtype="1"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up)">
                                      <p:cBhvr>
                                        <p:cTn id="43" dur="500"/>
                                        <p:tgtEl>
                                          <p:spTgt spid="14"/>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1000" fill="hold"/>
                                        <p:tgtEl>
                                          <p:spTgt spid="19"/>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 presetClass="entr" presetSubtype="1"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500" fill="hold"/>
                                        <p:tgtEl>
                                          <p:spTgt spid="26"/>
                                        </p:tgtEl>
                                        <p:attrNameLst>
                                          <p:attrName>ppt_x</p:attrName>
                                        </p:attrNameLst>
                                      </p:cBhvr>
                                      <p:tavLst>
                                        <p:tav tm="0">
                                          <p:val>
                                            <p:strVal val="#ppt_x"/>
                                          </p:val>
                                        </p:tav>
                                        <p:tav tm="100000">
                                          <p:val>
                                            <p:strVal val="#ppt_x"/>
                                          </p:val>
                                        </p:tav>
                                      </p:tavLst>
                                    </p:anim>
                                    <p:anim calcmode="lin" valueType="num">
                                      <p:cBhvr additive="base">
                                        <p:cTn id="58" dur="500" fill="hold"/>
                                        <p:tgtEl>
                                          <p:spTgt spid="2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ppt_x"/>
                                          </p:val>
                                        </p:tav>
                                        <p:tav tm="100000">
                                          <p:val>
                                            <p:strVal val="#ppt_x"/>
                                          </p:val>
                                        </p:tav>
                                      </p:tavLst>
                                    </p:anim>
                                    <p:anim calcmode="lin" valueType="num">
                                      <p:cBhvr additive="base">
                                        <p:cTn id="62" dur="500" fill="hold"/>
                                        <p:tgtEl>
                                          <p:spTgt spid="29"/>
                                        </p:tgtEl>
                                        <p:attrNameLst>
                                          <p:attrName>ppt_y</p:attrName>
                                        </p:attrNameLst>
                                      </p:cBhvr>
                                      <p:tavLst>
                                        <p:tav tm="0">
                                          <p:val>
                                            <p:strVal val="0-#ppt_h/2"/>
                                          </p:val>
                                        </p:tav>
                                        <p:tav tm="100000">
                                          <p:val>
                                            <p:strVal val="#ppt_y"/>
                                          </p:val>
                                        </p:tav>
                                      </p:tavLst>
                                    </p:anim>
                                  </p:childTnLst>
                                </p:cTn>
                              </p:par>
                            </p:childTnLst>
                          </p:cTn>
                        </p:par>
                        <p:par>
                          <p:cTn id="63" fill="hold">
                            <p:stCondLst>
                              <p:cond delay="6000"/>
                            </p:stCondLst>
                            <p:childTnLst>
                              <p:par>
                                <p:cTn id="64" presetID="22" presetClass="entr" presetSubtype="1"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up)">
                                      <p:cBhvr>
                                        <p:cTn id="66" dur="500"/>
                                        <p:tgtEl>
                                          <p:spTgt spid="22"/>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1000"/>
                                        <p:tgtEl>
                                          <p:spTgt spid="27"/>
                                        </p:tgtEl>
                                      </p:cBhvr>
                                    </p:animEffect>
                                    <p:anim calcmode="lin" valueType="num">
                                      <p:cBhvr>
                                        <p:cTn id="75" dur="1000" fill="hold"/>
                                        <p:tgtEl>
                                          <p:spTgt spid="27"/>
                                        </p:tgtEl>
                                        <p:attrNameLst>
                                          <p:attrName>ppt_x</p:attrName>
                                        </p:attrNameLst>
                                      </p:cBhvr>
                                      <p:tavLst>
                                        <p:tav tm="0">
                                          <p:val>
                                            <p:strVal val="#ppt_x"/>
                                          </p:val>
                                        </p:tav>
                                        <p:tav tm="100000">
                                          <p:val>
                                            <p:strVal val="#ppt_x"/>
                                          </p:val>
                                        </p:tav>
                                      </p:tavLst>
                                    </p:anim>
                                    <p:anim calcmode="lin" valueType="num">
                                      <p:cBhvr>
                                        <p:cTn id="76" dur="1000" fill="hold"/>
                                        <p:tgtEl>
                                          <p:spTgt spid="27"/>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 presetClass="entr" presetSubtype="1"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500" fill="hold"/>
                                        <p:tgtEl>
                                          <p:spTgt spid="34"/>
                                        </p:tgtEl>
                                        <p:attrNameLst>
                                          <p:attrName>ppt_x</p:attrName>
                                        </p:attrNameLst>
                                      </p:cBhvr>
                                      <p:tavLst>
                                        <p:tav tm="0">
                                          <p:val>
                                            <p:strVal val="#ppt_x"/>
                                          </p:val>
                                        </p:tav>
                                        <p:tav tm="100000">
                                          <p:val>
                                            <p:strVal val="#ppt_x"/>
                                          </p:val>
                                        </p:tav>
                                      </p:tavLst>
                                    </p:anim>
                                    <p:anim calcmode="lin" valueType="num">
                                      <p:cBhvr additive="base">
                                        <p:cTn id="81" dur="500" fill="hold"/>
                                        <p:tgtEl>
                                          <p:spTgt spid="34"/>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0"/>
                                  </p:stCondLst>
                                  <p:childTnLst>
                                    <p:set>
                                      <p:cBhvr>
                                        <p:cTn id="83" dur="1" fill="hold">
                                          <p:stCondLst>
                                            <p:cond delay="0"/>
                                          </p:stCondLst>
                                        </p:cTn>
                                        <p:tgtEl>
                                          <p:spTgt spid="37"/>
                                        </p:tgtEl>
                                        <p:attrNameLst>
                                          <p:attrName>style.visibility</p:attrName>
                                        </p:attrNameLst>
                                      </p:cBhvr>
                                      <p:to>
                                        <p:strVal val="visible"/>
                                      </p:to>
                                    </p:set>
                                    <p:anim calcmode="lin" valueType="num">
                                      <p:cBhvr additive="base">
                                        <p:cTn id="84" dur="500" fill="hold"/>
                                        <p:tgtEl>
                                          <p:spTgt spid="37"/>
                                        </p:tgtEl>
                                        <p:attrNameLst>
                                          <p:attrName>ppt_x</p:attrName>
                                        </p:attrNameLst>
                                      </p:cBhvr>
                                      <p:tavLst>
                                        <p:tav tm="0">
                                          <p:val>
                                            <p:strVal val="#ppt_x"/>
                                          </p:val>
                                        </p:tav>
                                        <p:tav tm="100000">
                                          <p:val>
                                            <p:strVal val="#ppt_x"/>
                                          </p:val>
                                        </p:tav>
                                      </p:tavLst>
                                    </p:anim>
                                    <p:anim calcmode="lin" valueType="num">
                                      <p:cBhvr additive="base">
                                        <p:cTn id="85" dur="500" fill="hold"/>
                                        <p:tgtEl>
                                          <p:spTgt spid="37"/>
                                        </p:tgtEl>
                                        <p:attrNameLst>
                                          <p:attrName>ppt_y</p:attrName>
                                        </p:attrNameLst>
                                      </p:cBhvr>
                                      <p:tavLst>
                                        <p:tav tm="0">
                                          <p:val>
                                            <p:strVal val="0-#ppt_h/2"/>
                                          </p:val>
                                        </p:tav>
                                        <p:tav tm="100000">
                                          <p:val>
                                            <p:strVal val="#ppt_y"/>
                                          </p:val>
                                        </p:tav>
                                      </p:tavLst>
                                    </p:anim>
                                  </p:childTnLst>
                                </p:cTn>
                              </p:par>
                            </p:childTnLst>
                          </p:cTn>
                        </p:par>
                        <p:par>
                          <p:cTn id="86" fill="hold">
                            <p:stCondLst>
                              <p:cond delay="8500"/>
                            </p:stCondLst>
                            <p:childTnLst>
                              <p:par>
                                <p:cTn id="87" presetID="22" presetClass="entr" presetSubtype="1"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up)">
                                      <p:cBhvr>
                                        <p:cTn id="89" dur="500"/>
                                        <p:tgtEl>
                                          <p:spTgt spid="3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500"/>
                                        <p:tgtEl>
                                          <p:spTgt spid="36"/>
                                        </p:tgtEl>
                                      </p:cBhvr>
                                    </p:animEffect>
                                  </p:childTnLst>
                                </p:cTn>
                              </p:par>
                            </p:childTnLst>
                          </p:cTn>
                        </p:par>
                        <p:par>
                          <p:cTn id="94" fill="hold">
                            <p:stCondLst>
                              <p:cond delay="9500"/>
                            </p:stCondLst>
                            <p:childTnLst>
                              <p:par>
                                <p:cTn id="95" presetID="42" presetClass="entr" presetSubtype="0"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P spid="13" grpId="0"/>
      <p:bldP spid="18" grpId="0" animBg="1"/>
      <p:bldP spid="19" grpId="0"/>
      <p:bldP spid="20" grpId="0"/>
      <p:bldP spid="21" grpId="0"/>
      <p:bldP spid="26" grpId="0" animBg="1"/>
      <p:bldP spid="27" grpId="0"/>
      <p:bldP spid="28" grpId="0"/>
      <p:bldP spid="29" grpId="0"/>
      <p:bldP spid="34" grpId="0" animBg="1"/>
      <p:bldP spid="35" grpId="0"/>
      <p:bldP spid="36" grpId="0"/>
      <p:bldP spid="37" grpId="0"/>
      <p:bldP spid="38"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21"/>
          <p:cNvGrpSpPr/>
          <p:nvPr/>
        </p:nvGrpSpPr>
        <p:grpSpPr>
          <a:xfrm>
            <a:off x="5820835" y="3992034"/>
            <a:ext cx="1263651" cy="1502833"/>
            <a:chOff x="4365626" y="2994025"/>
            <a:chExt cx="947738" cy="1127125"/>
          </a:xfrm>
          <a:solidFill>
            <a:srgbClr val="7A7A7A"/>
          </a:solidFill>
        </p:grpSpPr>
        <p:sp>
          <p:nvSpPr>
            <p:cNvPr id="2055" name="Freeform 7"/>
            <p:cNvSpPr>
              <a:spLocks/>
            </p:cNvSpPr>
            <p:nvPr/>
          </p:nvSpPr>
          <p:spPr bwMode="auto">
            <a:xfrm flipH="1">
              <a:off x="4365626" y="2994025"/>
              <a:ext cx="947738" cy="1127125"/>
            </a:xfrm>
            <a:custGeom>
              <a:avLst/>
              <a:gdLst/>
              <a:ahLst/>
              <a:cxnLst>
                <a:cxn ang="0">
                  <a:pos x="0" y="57"/>
                </a:cxn>
                <a:cxn ang="0">
                  <a:pos x="20" y="73"/>
                </a:cxn>
                <a:cxn ang="0">
                  <a:pos x="17" y="64"/>
                </a:cxn>
                <a:cxn ang="0">
                  <a:pos x="62" y="0"/>
                </a:cxn>
                <a:cxn ang="0">
                  <a:pos x="37" y="0"/>
                </a:cxn>
                <a:cxn ang="0">
                  <a:pos x="8" y="40"/>
                </a:cxn>
                <a:cxn ang="0">
                  <a:pos x="5" y="30"/>
                </a:cxn>
                <a:cxn ang="0">
                  <a:pos x="0" y="57"/>
                </a:cxn>
              </a:cxnLst>
              <a:rect l="0" t="0" r="r" b="b"/>
              <a:pathLst>
                <a:path w="62" h="73">
                  <a:moveTo>
                    <a:pt x="0" y="57"/>
                  </a:moveTo>
                  <a:cubicBezTo>
                    <a:pt x="20" y="73"/>
                    <a:pt x="20" y="73"/>
                    <a:pt x="20" y="73"/>
                  </a:cubicBezTo>
                  <a:cubicBezTo>
                    <a:pt x="17" y="64"/>
                    <a:pt x="17" y="64"/>
                    <a:pt x="17" y="64"/>
                  </a:cubicBezTo>
                  <a:cubicBezTo>
                    <a:pt x="43" y="55"/>
                    <a:pt x="62" y="30"/>
                    <a:pt x="62" y="0"/>
                  </a:cubicBezTo>
                  <a:cubicBezTo>
                    <a:pt x="37" y="0"/>
                    <a:pt x="37" y="0"/>
                    <a:pt x="37" y="0"/>
                  </a:cubicBezTo>
                  <a:cubicBezTo>
                    <a:pt x="37" y="19"/>
                    <a:pt x="25" y="34"/>
                    <a:pt x="8" y="40"/>
                  </a:cubicBezTo>
                  <a:cubicBezTo>
                    <a:pt x="5" y="30"/>
                    <a:pt x="5" y="30"/>
                    <a:pt x="5" y="30"/>
                  </a:cubicBezTo>
                  <a:lnTo>
                    <a:pt x="0" y="57"/>
                  </a:lnTo>
                  <a:close/>
                </a:path>
              </a:pathLst>
            </a:custGeom>
            <a:solidFill>
              <a:srgbClr val="989898"/>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6" name="Freeform 8"/>
            <p:cNvSpPr>
              <a:spLocks/>
            </p:cNvSpPr>
            <p:nvPr/>
          </p:nvSpPr>
          <p:spPr bwMode="auto">
            <a:xfrm flipH="1">
              <a:off x="4365626" y="2994025"/>
              <a:ext cx="947738" cy="1127125"/>
            </a:xfrm>
            <a:custGeom>
              <a:avLst/>
              <a:gdLst/>
              <a:ahLst/>
              <a:cxnLst>
                <a:cxn ang="0">
                  <a:pos x="50" y="0"/>
                </a:cxn>
                <a:cxn ang="0">
                  <a:pos x="13" y="54"/>
                </a:cxn>
                <a:cxn ang="0">
                  <a:pos x="0" y="57"/>
                </a:cxn>
                <a:cxn ang="0">
                  <a:pos x="11" y="66"/>
                </a:cxn>
                <a:cxn ang="0">
                  <a:pos x="20" y="73"/>
                </a:cxn>
                <a:cxn ang="0">
                  <a:pos x="17" y="64"/>
                </a:cxn>
                <a:cxn ang="0">
                  <a:pos x="62" y="0"/>
                </a:cxn>
                <a:cxn ang="0">
                  <a:pos x="50" y="0"/>
                </a:cxn>
              </a:cxnLst>
              <a:rect l="0" t="0" r="r" b="b"/>
              <a:pathLst>
                <a:path w="62" h="73">
                  <a:moveTo>
                    <a:pt x="50" y="0"/>
                  </a:moveTo>
                  <a:cubicBezTo>
                    <a:pt x="50" y="25"/>
                    <a:pt x="35" y="46"/>
                    <a:pt x="13" y="54"/>
                  </a:cubicBezTo>
                  <a:cubicBezTo>
                    <a:pt x="9" y="56"/>
                    <a:pt x="4" y="57"/>
                    <a:pt x="0" y="57"/>
                  </a:cubicBezTo>
                  <a:cubicBezTo>
                    <a:pt x="11" y="66"/>
                    <a:pt x="11" y="66"/>
                    <a:pt x="11" y="66"/>
                  </a:cubicBezTo>
                  <a:cubicBezTo>
                    <a:pt x="20" y="73"/>
                    <a:pt x="20" y="73"/>
                    <a:pt x="20" y="73"/>
                  </a:cubicBezTo>
                  <a:cubicBezTo>
                    <a:pt x="17" y="64"/>
                    <a:pt x="17" y="64"/>
                    <a:pt x="17" y="64"/>
                  </a:cubicBezTo>
                  <a:cubicBezTo>
                    <a:pt x="43" y="55"/>
                    <a:pt x="62" y="30"/>
                    <a:pt x="62" y="0"/>
                  </a:cubicBez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5" name="Group 20"/>
          <p:cNvGrpSpPr/>
          <p:nvPr/>
        </p:nvGrpSpPr>
        <p:grpSpPr>
          <a:xfrm>
            <a:off x="7247469" y="4135967"/>
            <a:ext cx="1488017" cy="1276351"/>
            <a:chOff x="5435601" y="3101975"/>
            <a:chExt cx="1116013" cy="957263"/>
          </a:xfrm>
          <a:solidFill>
            <a:srgbClr val="939393"/>
          </a:solidFill>
        </p:grpSpPr>
        <p:sp>
          <p:nvSpPr>
            <p:cNvPr id="2057" name="Freeform 9"/>
            <p:cNvSpPr>
              <a:spLocks/>
            </p:cNvSpPr>
            <p:nvPr/>
          </p:nvSpPr>
          <p:spPr bwMode="auto">
            <a:xfrm flipH="1">
              <a:off x="5435601" y="3101975"/>
              <a:ext cx="1116013" cy="957263"/>
            </a:xfrm>
            <a:custGeom>
              <a:avLst/>
              <a:gdLst/>
              <a:ahLst/>
              <a:cxnLst>
                <a:cxn ang="0">
                  <a:pos x="16" y="0"/>
                </a:cxn>
                <a:cxn ang="0">
                  <a:pos x="0" y="20"/>
                </a:cxn>
                <a:cxn ang="0">
                  <a:pos x="9" y="17"/>
                </a:cxn>
                <a:cxn ang="0">
                  <a:pos x="73" y="62"/>
                </a:cxn>
                <a:cxn ang="0">
                  <a:pos x="73" y="37"/>
                </a:cxn>
                <a:cxn ang="0">
                  <a:pos x="33" y="8"/>
                </a:cxn>
                <a:cxn ang="0">
                  <a:pos x="43" y="5"/>
                </a:cxn>
                <a:cxn ang="0">
                  <a:pos x="16" y="0"/>
                </a:cxn>
              </a:cxnLst>
              <a:rect l="0" t="0" r="r" b="b"/>
              <a:pathLst>
                <a:path w="73" h="62">
                  <a:moveTo>
                    <a:pt x="16" y="0"/>
                  </a:moveTo>
                  <a:cubicBezTo>
                    <a:pt x="0" y="20"/>
                    <a:pt x="0" y="20"/>
                    <a:pt x="0" y="20"/>
                  </a:cubicBezTo>
                  <a:cubicBezTo>
                    <a:pt x="9" y="17"/>
                    <a:pt x="9" y="17"/>
                    <a:pt x="9" y="17"/>
                  </a:cubicBezTo>
                  <a:cubicBezTo>
                    <a:pt x="18" y="43"/>
                    <a:pt x="44" y="62"/>
                    <a:pt x="73" y="62"/>
                  </a:cubicBezTo>
                  <a:cubicBezTo>
                    <a:pt x="73" y="37"/>
                    <a:pt x="73" y="37"/>
                    <a:pt x="73" y="37"/>
                  </a:cubicBezTo>
                  <a:cubicBezTo>
                    <a:pt x="55" y="37"/>
                    <a:pt x="39" y="25"/>
                    <a:pt x="33" y="8"/>
                  </a:cubicBezTo>
                  <a:cubicBezTo>
                    <a:pt x="43" y="5"/>
                    <a:pt x="43" y="5"/>
                    <a:pt x="43" y="5"/>
                  </a:cubicBezTo>
                  <a:lnTo>
                    <a:pt x="16" y="0"/>
                  </a:lnTo>
                  <a:close/>
                </a:path>
              </a:pathLst>
            </a:custGeom>
            <a:solidFill>
              <a:srgbClr val="B1B1B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8" name="Freeform 10"/>
            <p:cNvSpPr>
              <a:spLocks/>
            </p:cNvSpPr>
            <p:nvPr/>
          </p:nvSpPr>
          <p:spPr bwMode="auto">
            <a:xfrm flipH="1">
              <a:off x="5435601" y="3101975"/>
              <a:ext cx="1116013" cy="957263"/>
            </a:xfrm>
            <a:custGeom>
              <a:avLst/>
              <a:gdLst/>
              <a:ahLst/>
              <a:cxnLst>
                <a:cxn ang="0">
                  <a:pos x="73" y="50"/>
                </a:cxn>
                <a:cxn ang="0">
                  <a:pos x="19" y="13"/>
                </a:cxn>
                <a:cxn ang="0">
                  <a:pos x="16" y="0"/>
                </a:cxn>
                <a:cxn ang="0">
                  <a:pos x="7" y="10"/>
                </a:cxn>
                <a:cxn ang="0">
                  <a:pos x="0" y="20"/>
                </a:cxn>
                <a:cxn ang="0">
                  <a:pos x="9" y="17"/>
                </a:cxn>
                <a:cxn ang="0">
                  <a:pos x="73" y="62"/>
                </a:cxn>
                <a:cxn ang="0">
                  <a:pos x="73" y="50"/>
                </a:cxn>
              </a:cxnLst>
              <a:rect l="0" t="0" r="r" b="b"/>
              <a:pathLst>
                <a:path w="73" h="62">
                  <a:moveTo>
                    <a:pt x="73" y="50"/>
                  </a:moveTo>
                  <a:cubicBezTo>
                    <a:pt x="48" y="50"/>
                    <a:pt x="27" y="34"/>
                    <a:pt x="19" y="13"/>
                  </a:cubicBezTo>
                  <a:cubicBezTo>
                    <a:pt x="17" y="9"/>
                    <a:pt x="16" y="4"/>
                    <a:pt x="16" y="0"/>
                  </a:cubicBezTo>
                  <a:cubicBezTo>
                    <a:pt x="7" y="10"/>
                    <a:pt x="7" y="10"/>
                    <a:pt x="7" y="10"/>
                  </a:cubicBezTo>
                  <a:cubicBezTo>
                    <a:pt x="0" y="20"/>
                    <a:pt x="0" y="20"/>
                    <a:pt x="0" y="20"/>
                  </a:cubicBezTo>
                  <a:cubicBezTo>
                    <a:pt x="9" y="17"/>
                    <a:pt x="9" y="17"/>
                    <a:pt x="9" y="17"/>
                  </a:cubicBezTo>
                  <a:cubicBezTo>
                    <a:pt x="18" y="43"/>
                    <a:pt x="44" y="62"/>
                    <a:pt x="73" y="62"/>
                  </a:cubicBezTo>
                  <a:lnTo>
                    <a:pt x="7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6" name="Group 19"/>
          <p:cNvGrpSpPr/>
          <p:nvPr/>
        </p:nvGrpSpPr>
        <p:grpSpPr>
          <a:xfrm>
            <a:off x="7349069" y="2510368"/>
            <a:ext cx="1284817" cy="1502833"/>
            <a:chOff x="5511801" y="1882775"/>
            <a:chExt cx="963613" cy="1127125"/>
          </a:xfrm>
          <a:solidFill>
            <a:srgbClr val="BFBFBF"/>
          </a:solidFill>
        </p:grpSpPr>
        <p:sp>
          <p:nvSpPr>
            <p:cNvPr id="2059" name="Freeform 11"/>
            <p:cNvSpPr>
              <a:spLocks/>
            </p:cNvSpPr>
            <p:nvPr/>
          </p:nvSpPr>
          <p:spPr bwMode="auto">
            <a:xfrm flipH="1">
              <a:off x="5511801" y="1882775"/>
              <a:ext cx="963613" cy="1127125"/>
            </a:xfrm>
            <a:custGeom>
              <a:avLst/>
              <a:gdLst/>
              <a:ahLst/>
              <a:cxnLst>
                <a:cxn ang="0">
                  <a:pos x="63" y="16"/>
                </a:cxn>
                <a:cxn ang="0">
                  <a:pos x="43" y="0"/>
                </a:cxn>
                <a:cxn ang="0">
                  <a:pos x="46" y="9"/>
                </a:cxn>
                <a:cxn ang="0">
                  <a:pos x="0" y="73"/>
                </a:cxn>
                <a:cxn ang="0">
                  <a:pos x="26" y="73"/>
                </a:cxn>
                <a:cxn ang="0">
                  <a:pos x="54" y="33"/>
                </a:cxn>
                <a:cxn ang="0">
                  <a:pos x="58" y="43"/>
                </a:cxn>
                <a:cxn ang="0">
                  <a:pos x="63" y="16"/>
                </a:cxn>
              </a:cxnLst>
              <a:rect l="0" t="0" r="r" b="b"/>
              <a:pathLst>
                <a:path w="63" h="73">
                  <a:moveTo>
                    <a:pt x="63" y="16"/>
                  </a:moveTo>
                  <a:cubicBezTo>
                    <a:pt x="43" y="0"/>
                    <a:pt x="43" y="0"/>
                    <a:pt x="43" y="0"/>
                  </a:cubicBezTo>
                  <a:cubicBezTo>
                    <a:pt x="46" y="9"/>
                    <a:pt x="46" y="9"/>
                    <a:pt x="46" y="9"/>
                  </a:cubicBezTo>
                  <a:cubicBezTo>
                    <a:pt x="19" y="18"/>
                    <a:pt x="0" y="43"/>
                    <a:pt x="0" y="73"/>
                  </a:cubicBezTo>
                  <a:cubicBezTo>
                    <a:pt x="26" y="73"/>
                    <a:pt x="26" y="73"/>
                    <a:pt x="26" y="73"/>
                  </a:cubicBezTo>
                  <a:cubicBezTo>
                    <a:pt x="26" y="55"/>
                    <a:pt x="38" y="39"/>
                    <a:pt x="54" y="33"/>
                  </a:cubicBezTo>
                  <a:cubicBezTo>
                    <a:pt x="58" y="43"/>
                    <a:pt x="58" y="43"/>
                    <a:pt x="58" y="43"/>
                  </a:cubicBezTo>
                  <a:lnTo>
                    <a:pt x="63" y="16"/>
                  </a:lnTo>
                  <a:close/>
                </a:path>
              </a:pathLst>
            </a:custGeom>
            <a:solidFill>
              <a:srgbClr val="DDDDD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0" name="Freeform 12"/>
            <p:cNvSpPr>
              <a:spLocks/>
            </p:cNvSpPr>
            <p:nvPr/>
          </p:nvSpPr>
          <p:spPr bwMode="auto">
            <a:xfrm flipH="1">
              <a:off x="5511801" y="1882775"/>
              <a:ext cx="963613" cy="1127125"/>
            </a:xfrm>
            <a:custGeom>
              <a:avLst/>
              <a:gdLst/>
              <a:ahLst/>
              <a:cxnLst>
                <a:cxn ang="0">
                  <a:pos x="13" y="73"/>
                </a:cxn>
                <a:cxn ang="0">
                  <a:pos x="49" y="19"/>
                </a:cxn>
                <a:cxn ang="0">
                  <a:pos x="63" y="16"/>
                </a:cxn>
                <a:cxn ang="0">
                  <a:pos x="52" y="7"/>
                </a:cxn>
                <a:cxn ang="0">
                  <a:pos x="43" y="0"/>
                </a:cxn>
                <a:cxn ang="0">
                  <a:pos x="46" y="9"/>
                </a:cxn>
                <a:cxn ang="0">
                  <a:pos x="0" y="73"/>
                </a:cxn>
                <a:cxn ang="0">
                  <a:pos x="13" y="73"/>
                </a:cxn>
              </a:cxnLst>
              <a:rect l="0" t="0" r="r" b="b"/>
              <a:pathLst>
                <a:path w="63" h="73">
                  <a:moveTo>
                    <a:pt x="13" y="73"/>
                  </a:moveTo>
                  <a:cubicBezTo>
                    <a:pt x="13" y="48"/>
                    <a:pt x="28" y="27"/>
                    <a:pt x="49" y="19"/>
                  </a:cubicBezTo>
                  <a:cubicBezTo>
                    <a:pt x="54" y="17"/>
                    <a:pt x="58" y="16"/>
                    <a:pt x="63" y="16"/>
                  </a:cubicBezTo>
                  <a:cubicBezTo>
                    <a:pt x="52" y="7"/>
                    <a:pt x="52" y="7"/>
                    <a:pt x="52" y="7"/>
                  </a:cubicBezTo>
                  <a:cubicBezTo>
                    <a:pt x="43" y="0"/>
                    <a:pt x="43" y="0"/>
                    <a:pt x="43" y="0"/>
                  </a:cubicBezTo>
                  <a:cubicBezTo>
                    <a:pt x="46" y="9"/>
                    <a:pt x="46" y="9"/>
                    <a:pt x="46" y="9"/>
                  </a:cubicBezTo>
                  <a:cubicBezTo>
                    <a:pt x="19" y="18"/>
                    <a:pt x="0" y="43"/>
                    <a:pt x="0" y="73"/>
                  </a:cubicBez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7" name="Group 22"/>
          <p:cNvGrpSpPr/>
          <p:nvPr/>
        </p:nvGrpSpPr>
        <p:grpSpPr>
          <a:xfrm>
            <a:off x="4923369" y="2592918"/>
            <a:ext cx="1488017" cy="1276351"/>
            <a:chOff x="3692526" y="1944688"/>
            <a:chExt cx="1116013" cy="957263"/>
          </a:xfrm>
          <a:solidFill>
            <a:srgbClr val="44546B"/>
          </a:solidFill>
        </p:grpSpPr>
        <p:sp>
          <p:nvSpPr>
            <p:cNvPr id="2053" name="Freeform 5"/>
            <p:cNvSpPr>
              <a:spLocks/>
            </p:cNvSpPr>
            <p:nvPr/>
          </p:nvSpPr>
          <p:spPr bwMode="auto">
            <a:xfrm flipH="1">
              <a:off x="3692526" y="1944688"/>
              <a:ext cx="1116013" cy="957263"/>
            </a:xfrm>
            <a:custGeom>
              <a:avLst/>
              <a:gdLst/>
              <a:ahLst/>
              <a:cxnLst>
                <a:cxn ang="0">
                  <a:pos x="16" y="62"/>
                </a:cxn>
                <a:cxn ang="0">
                  <a:pos x="0" y="42"/>
                </a:cxn>
                <a:cxn ang="0">
                  <a:pos x="9" y="45"/>
                </a:cxn>
                <a:cxn ang="0">
                  <a:pos x="73" y="0"/>
                </a:cxn>
                <a:cxn ang="0">
                  <a:pos x="73" y="25"/>
                </a:cxn>
                <a:cxn ang="0">
                  <a:pos x="33" y="54"/>
                </a:cxn>
                <a:cxn ang="0">
                  <a:pos x="43" y="57"/>
                </a:cxn>
                <a:cxn ang="0">
                  <a:pos x="16" y="62"/>
                </a:cxn>
              </a:cxnLst>
              <a:rect l="0" t="0" r="r" b="b"/>
              <a:pathLst>
                <a:path w="73" h="62">
                  <a:moveTo>
                    <a:pt x="16" y="62"/>
                  </a:moveTo>
                  <a:cubicBezTo>
                    <a:pt x="0" y="42"/>
                    <a:pt x="0" y="42"/>
                    <a:pt x="0" y="42"/>
                  </a:cubicBezTo>
                  <a:cubicBezTo>
                    <a:pt x="9" y="45"/>
                    <a:pt x="9" y="45"/>
                    <a:pt x="9" y="45"/>
                  </a:cubicBezTo>
                  <a:cubicBezTo>
                    <a:pt x="18" y="19"/>
                    <a:pt x="44" y="0"/>
                    <a:pt x="73" y="0"/>
                  </a:cubicBezTo>
                  <a:cubicBezTo>
                    <a:pt x="73" y="25"/>
                    <a:pt x="73" y="25"/>
                    <a:pt x="73" y="25"/>
                  </a:cubicBezTo>
                  <a:cubicBezTo>
                    <a:pt x="55" y="25"/>
                    <a:pt x="39" y="37"/>
                    <a:pt x="33" y="54"/>
                  </a:cubicBezTo>
                  <a:cubicBezTo>
                    <a:pt x="43" y="57"/>
                    <a:pt x="43" y="57"/>
                    <a:pt x="43" y="57"/>
                  </a:cubicBezTo>
                  <a:lnTo>
                    <a:pt x="16" y="62"/>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4" name="Freeform 6"/>
            <p:cNvSpPr>
              <a:spLocks/>
            </p:cNvSpPr>
            <p:nvPr/>
          </p:nvSpPr>
          <p:spPr bwMode="auto">
            <a:xfrm flipH="1">
              <a:off x="3692526" y="1944688"/>
              <a:ext cx="1116013" cy="957263"/>
            </a:xfrm>
            <a:custGeom>
              <a:avLst/>
              <a:gdLst/>
              <a:ahLst/>
              <a:cxnLst>
                <a:cxn ang="0">
                  <a:pos x="73" y="13"/>
                </a:cxn>
                <a:cxn ang="0">
                  <a:pos x="19" y="49"/>
                </a:cxn>
                <a:cxn ang="0">
                  <a:pos x="16" y="62"/>
                </a:cxn>
                <a:cxn ang="0">
                  <a:pos x="7" y="52"/>
                </a:cxn>
                <a:cxn ang="0">
                  <a:pos x="0" y="42"/>
                </a:cxn>
                <a:cxn ang="0">
                  <a:pos x="9" y="45"/>
                </a:cxn>
                <a:cxn ang="0">
                  <a:pos x="73" y="0"/>
                </a:cxn>
                <a:cxn ang="0">
                  <a:pos x="73" y="13"/>
                </a:cxn>
              </a:cxnLst>
              <a:rect l="0" t="0" r="r" b="b"/>
              <a:pathLst>
                <a:path w="73" h="62">
                  <a:moveTo>
                    <a:pt x="73" y="13"/>
                  </a:moveTo>
                  <a:cubicBezTo>
                    <a:pt x="48" y="13"/>
                    <a:pt x="27" y="28"/>
                    <a:pt x="19" y="49"/>
                  </a:cubicBezTo>
                  <a:cubicBezTo>
                    <a:pt x="17" y="53"/>
                    <a:pt x="16" y="58"/>
                    <a:pt x="16" y="62"/>
                  </a:cubicBezTo>
                  <a:cubicBezTo>
                    <a:pt x="7" y="52"/>
                    <a:pt x="7" y="52"/>
                    <a:pt x="7" y="52"/>
                  </a:cubicBezTo>
                  <a:cubicBezTo>
                    <a:pt x="0" y="42"/>
                    <a:pt x="0" y="42"/>
                    <a:pt x="0" y="42"/>
                  </a:cubicBezTo>
                  <a:cubicBezTo>
                    <a:pt x="9" y="45"/>
                    <a:pt x="9" y="45"/>
                    <a:pt x="9" y="45"/>
                  </a:cubicBezTo>
                  <a:cubicBezTo>
                    <a:pt x="18" y="19"/>
                    <a:pt x="44" y="0"/>
                    <a:pt x="73" y="0"/>
                  </a:cubicBezTo>
                  <a:lnTo>
                    <a:pt x="73" y="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8" name="Group 24"/>
          <p:cNvGrpSpPr/>
          <p:nvPr/>
        </p:nvGrpSpPr>
        <p:grpSpPr>
          <a:xfrm>
            <a:off x="3414185" y="4199468"/>
            <a:ext cx="1488017" cy="1274233"/>
            <a:chOff x="2560638" y="3149600"/>
            <a:chExt cx="1116013" cy="955675"/>
          </a:xfrm>
          <a:solidFill>
            <a:srgbClr val="FE4A1E"/>
          </a:solidFill>
        </p:grpSpPr>
        <p:sp>
          <p:nvSpPr>
            <p:cNvPr id="2061" name="Freeform 13"/>
            <p:cNvSpPr>
              <a:spLocks/>
            </p:cNvSpPr>
            <p:nvPr/>
          </p:nvSpPr>
          <p:spPr bwMode="auto">
            <a:xfrm flipH="1">
              <a:off x="2560638" y="3149600"/>
              <a:ext cx="1116013" cy="955675"/>
            </a:xfrm>
            <a:custGeom>
              <a:avLst/>
              <a:gdLst/>
              <a:ahLst/>
              <a:cxnLst>
                <a:cxn ang="0">
                  <a:pos x="57" y="0"/>
                </a:cxn>
                <a:cxn ang="0">
                  <a:pos x="73" y="20"/>
                </a:cxn>
                <a:cxn ang="0">
                  <a:pos x="64" y="17"/>
                </a:cxn>
                <a:cxn ang="0">
                  <a:pos x="0" y="62"/>
                </a:cxn>
                <a:cxn ang="0">
                  <a:pos x="0" y="37"/>
                </a:cxn>
                <a:cxn ang="0">
                  <a:pos x="40" y="8"/>
                </a:cxn>
                <a:cxn ang="0">
                  <a:pos x="30" y="5"/>
                </a:cxn>
                <a:cxn ang="0">
                  <a:pos x="57" y="0"/>
                </a:cxn>
              </a:cxnLst>
              <a:rect l="0" t="0" r="r" b="b"/>
              <a:pathLst>
                <a:path w="73" h="62">
                  <a:moveTo>
                    <a:pt x="57" y="0"/>
                  </a:moveTo>
                  <a:cubicBezTo>
                    <a:pt x="73" y="20"/>
                    <a:pt x="73" y="20"/>
                    <a:pt x="73" y="20"/>
                  </a:cubicBezTo>
                  <a:cubicBezTo>
                    <a:pt x="64" y="17"/>
                    <a:pt x="64" y="17"/>
                    <a:pt x="64" y="17"/>
                  </a:cubicBezTo>
                  <a:cubicBezTo>
                    <a:pt x="55" y="43"/>
                    <a:pt x="29" y="62"/>
                    <a:pt x="0" y="62"/>
                  </a:cubicBezTo>
                  <a:cubicBezTo>
                    <a:pt x="0" y="37"/>
                    <a:pt x="0" y="37"/>
                    <a:pt x="0" y="37"/>
                  </a:cubicBezTo>
                  <a:cubicBezTo>
                    <a:pt x="18" y="37"/>
                    <a:pt x="34" y="25"/>
                    <a:pt x="40" y="8"/>
                  </a:cubicBezTo>
                  <a:cubicBezTo>
                    <a:pt x="30" y="5"/>
                    <a:pt x="30" y="5"/>
                    <a:pt x="30" y="5"/>
                  </a:cubicBezTo>
                  <a:lnTo>
                    <a:pt x="57" y="0"/>
                  </a:lnTo>
                  <a:close/>
                </a:path>
              </a:pathLst>
            </a:custGeom>
            <a:solidFill>
              <a:srgbClr val="FF72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2" name="Freeform 14"/>
            <p:cNvSpPr>
              <a:spLocks/>
            </p:cNvSpPr>
            <p:nvPr/>
          </p:nvSpPr>
          <p:spPr bwMode="auto">
            <a:xfrm flipH="1">
              <a:off x="2560638" y="3149600"/>
              <a:ext cx="1116013" cy="955675"/>
            </a:xfrm>
            <a:custGeom>
              <a:avLst/>
              <a:gdLst/>
              <a:ahLst/>
              <a:cxnLst>
                <a:cxn ang="0">
                  <a:pos x="0" y="50"/>
                </a:cxn>
                <a:cxn ang="0">
                  <a:pos x="54" y="13"/>
                </a:cxn>
                <a:cxn ang="0">
                  <a:pos x="57" y="0"/>
                </a:cxn>
                <a:cxn ang="0">
                  <a:pos x="66" y="11"/>
                </a:cxn>
                <a:cxn ang="0">
                  <a:pos x="73" y="20"/>
                </a:cxn>
                <a:cxn ang="0">
                  <a:pos x="64" y="17"/>
                </a:cxn>
                <a:cxn ang="0">
                  <a:pos x="0" y="62"/>
                </a:cxn>
                <a:cxn ang="0">
                  <a:pos x="0" y="50"/>
                </a:cxn>
              </a:cxnLst>
              <a:rect l="0" t="0" r="r" b="b"/>
              <a:pathLst>
                <a:path w="73" h="62">
                  <a:moveTo>
                    <a:pt x="0" y="50"/>
                  </a:moveTo>
                  <a:cubicBezTo>
                    <a:pt x="25" y="50"/>
                    <a:pt x="46" y="34"/>
                    <a:pt x="54" y="13"/>
                  </a:cubicBezTo>
                  <a:cubicBezTo>
                    <a:pt x="56" y="9"/>
                    <a:pt x="57" y="4"/>
                    <a:pt x="57" y="0"/>
                  </a:cubicBezTo>
                  <a:cubicBezTo>
                    <a:pt x="66" y="11"/>
                    <a:pt x="66" y="11"/>
                    <a:pt x="66" y="11"/>
                  </a:cubicBezTo>
                  <a:cubicBezTo>
                    <a:pt x="73" y="20"/>
                    <a:pt x="73" y="20"/>
                    <a:pt x="73" y="20"/>
                  </a:cubicBezTo>
                  <a:cubicBezTo>
                    <a:pt x="64" y="17"/>
                    <a:pt x="64" y="17"/>
                    <a:pt x="64" y="17"/>
                  </a:cubicBezTo>
                  <a:cubicBezTo>
                    <a:pt x="55" y="43"/>
                    <a:pt x="29" y="62"/>
                    <a:pt x="0" y="62"/>
                  </a:cubicBezTo>
                  <a:lnTo>
                    <a:pt x="0"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9" name="Group 23"/>
          <p:cNvGrpSpPr/>
          <p:nvPr/>
        </p:nvGrpSpPr>
        <p:grpSpPr>
          <a:xfrm>
            <a:off x="3496735" y="2531534"/>
            <a:ext cx="1282700" cy="1502833"/>
            <a:chOff x="2622551" y="1898650"/>
            <a:chExt cx="962025" cy="1127125"/>
          </a:xfrm>
          <a:solidFill>
            <a:srgbClr val="5C9AD3"/>
          </a:solidFill>
        </p:grpSpPr>
        <p:sp>
          <p:nvSpPr>
            <p:cNvPr id="2063" name="Freeform 15"/>
            <p:cNvSpPr>
              <a:spLocks/>
            </p:cNvSpPr>
            <p:nvPr/>
          </p:nvSpPr>
          <p:spPr bwMode="auto">
            <a:xfrm flipH="1">
              <a:off x="2622551" y="1898650"/>
              <a:ext cx="962025" cy="1127125"/>
            </a:xfrm>
            <a:custGeom>
              <a:avLst/>
              <a:gdLst/>
              <a:ahLst/>
              <a:cxnLst>
                <a:cxn ang="0">
                  <a:pos x="0" y="16"/>
                </a:cxn>
                <a:cxn ang="0">
                  <a:pos x="21" y="0"/>
                </a:cxn>
                <a:cxn ang="0">
                  <a:pos x="17" y="9"/>
                </a:cxn>
                <a:cxn ang="0">
                  <a:pos x="63" y="73"/>
                </a:cxn>
                <a:cxn ang="0">
                  <a:pos x="38" y="73"/>
                </a:cxn>
                <a:cxn ang="0">
                  <a:pos x="9" y="33"/>
                </a:cxn>
                <a:cxn ang="0">
                  <a:pos x="6" y="43"/>
                </a:cxn>
                <a:cxn ang="0">
                  <a:pos x="0" y="16"/>
                </a:cxn>
              </a:cxnLst>
              <a:rect l="0" t="0" r="r" b="b"/>
              <a:pathLst>
                <a:path w="63" h="73">
                  <a:moveTo>
                    <a:pt x="0" y="16"/>
                  </a:moveTo>
                  <a:cubicBezTo>
                    <a:pt x="21" y="0"/>
                    <a:pt x="21" y="0"/>
                    <a:pt x="21" y="0"/>
                  </a:cubicBezTo>
                  <a:cubicBezTo>
                    <a:pt x="17" y="9"/>
                    <a:pt x="17" y="9"/>
                    <a:pt x="17" y="9"/>
                  </a:cubicBezTo>
                  <a:cubicBezTo>
                    <a:pt x="44" y="18"/>
                    <a:pt x="63" y="43"/>
                    <a:pt x="63" y="73"/>
                  </a:cubicBezTo>
                  <a:cubicBezTo>
                    <a:pt x="38" y="73"/>
                    <a:pt x="38" y="73"/>
                    <a:pt x="38" y="73"/>
                  </a:cubicBezTo>
                  <a:cubicBezTo>
                    <a:pt x="38" y="54"/>
                    <a:pt x="26" y="39"/>
                    <a:pt x="9" y="33"/>
                  </a:cubicBezTo>
                  <a:cubicBezTo>
                    <a:pt x="6" y="43"/>
                    <a:pt x="6" y="43"/>
                    <a:pt x="6" y="43"/>
                  </a:cubicBezTo>
                  <a:lnTo>
                    <a:pt x="0" y="1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4" name="Freeform 16"/>
            <p:cNvSpPr>
              <a:spLocks/>
            </p:cNvSpPr>
            <p:nvPr/>
          </p:nvSpPr>
          <p:spPr bwMode="auto">
            <a:xfrm flipH="1">
              <a:off x="2622551" y="1898650"/>
              <a:ext cx="962025" cy="1127125"/>
            </a:xfrm>
            <a:custGeom>
              <a:avLst/>
              <a:gdLst/>
              <a:ahLst/>
              <a:cxnLst>
                <a:cxn ang="0">
                  <a:pos x="50" y="73"/>
                </a:cxn>
                <a:cxn ang="0">
                  <a:pos x="14" y="19"/>
                </a:cxn>
                <a:cxn ang="0">
                  <a:pos x="0" y="16"/>
                </a:cxn>
                <a:cxn ang="0">
                  <a:pos x="11" y="7"/>
                </a:cxn>
                <a:cxn ang="0">
                  <a:pos x="21" y="0"/>
                </a:cxn>
                <a:cxn ang="0">
                  <a:pos x="17" y="9"/>
                </a:cxn>
                <a:cxn ang="0">
                  <a:pos x="63" y="73"/>
                </a:cxn>
                <a:cxn ang="0">
                  <a:pos x="50" y="73"/>
                </a:cxn>
              </a:cxnLst>
              <a:rect l="0" t="0" r="r" b="b"/>
              <a:pathLst>
                <a:path w="63" h="73">
                  <a:moveTo>
                    <a:pt x="50" y="73"/>
                  </a:moveTo>
                  <a:cubicBezTo>
                    <a:pt x="50" y="48"/>
                    <a:pt x="35" y="27"/>
                    <a:pt x="14" y="19"/>
                  </a:cubicBezTo>
                  <a:cubicBezTo>
                    <a:pt x="10" y="17"/>
                    <a:pt x="5" y="16"/>
                    <a:pt x="0" y="16"/>
                  </a:cubicBezTo>
                  <a:cubicBezTo>
                    <a:pt x="11" y="7"/>
                    <a:pt x="11" y="7"/>
                    <a:pt x="11" y="7"/>
                  </a:cubicBezTo>
                  <a:cubicBezTo>
                    <a:pt x="21" y="0"/>
                    <a:pt x="21" y="0"/>
                    <a:pt x="21" y="0"/>
                  </a:cubicBezTo>
                  <a:cubicBezTo>
                    <a:pt x="17" y="9"/>
                    <a:pt x="17" y="9"/>
                    <a:pt x="17" y="9"/>
                  </a:cubicBezTo>
                  <a:cubicBezTo>
                    <a:pt x="44" y="18"/>
                    <a:pt x="63" y="43"/>
                    <a:pt x="63" y="73"/>
                  </a:cubicBezTo>
                  <a:lnTo>
                    <a:pt x="50"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27" name="Oval 26"/>
          <p:cNvSpPr/>
          <p:nvPr/>
        </p:nvSpPr>
        <p:spPr>
          <a:xfrm>
            <a:off x="4305680"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0" name="Oval 29"/>
          <p:cNvSpPr/>
          <p:nvPr/>
        </p:nvSpPr>
        <p:spPr>
          <a:xfrm>
            <a:off x="6671056"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4" name="TextBox 33"/>
          <p:cNvSpPr txBox="1"/>
          <p:nvPr/>
        </p:nvSpPr>
        <p:spPr>
          <a:xfrm rot="20378142">
            <a:off x="3615446" y="4299581"/>
            <a:ext cx="495649" cy="461665"/>
          </a:xfrm>
          <a:prstGeom prst="rect">
            <a:avLst/>
          </a:prstGeom>
          <a:noFill/>
        </p:spPr>
        <p:txBody>
          <a:bodyPr wrap="none" rtlCol="0">
            <a:spAutoFit/>
          </a:bodyPr>
          <a:lstStyle/>
          <a:p>
            <a:pPr algn="ctr"/>
            <a:r>
              <a:rPr lang="en-US" sz="2400" dirty="0">
                <a:solidFill>
                  <a:schemeClr val="bg1"/>
                </a:solidFill>
              </a:rPr>
              <a:t>01</a:t>
            </a:r>
          </a:p>
        </p:txBody>
      </p:sp>
      <p:sp>
        <p:nvSpPr>
          <p:cNvPr id="35" name="TextBox 34"/>
          <p:cNvSpPr txBox="1"/>
          <p:nvPr/>
        </p:nvSpPr>
        <p:spPr>
          <a:xfrm rot="3999129">
            <a:off x="4198178" y="2741585"/>
            <a:ext cx="495649" cy="461665"/>
          </a:xfrm>
          <a:prstGeom prst="rect">
            <a:avLst/>
          </a:prstGeom>
          <a:noFill/>
        </p:spPr>
        <p:txBody>
          <a:bodyPr wrap="none" rtlCol="0">
            <a:spAutoFit/>
          </a:bodyPr>
          <a:lstStyle/>
          <a:p>
            <a:pPr algn="ctr"/>
            <a:r>
              <a:rPr lang="en-US" sz="2400" dirty="0">
                <a:solidFill>
                  <a:schemeClr val="bg1"/>
                </a:solidFill>
              </a:rPr>
              <a:t>02</a:t>
            </a:r>
          </a:p>
        </p:txBody>
      </p:sp>
      <p:sp>
        <p:nvSpPr>
          <p:cNvPr id="36" name="TextBox 35"/>
          <p:cNvSpPr txBox="1"/>
          <p:nvPr/>
        </p:nvSpPr>
        <p:spPr>
          <a:xfrm rot="20515583">
            <a:off x="5704801" y="3307382"/>
            <a:ext cx="495649" cy="461665"/>
          </a:xfrm>
          <a:prstGeom prst="rect">
            <a:avLst/>
          </a:prstGeom>
          <a:noFill/>
        </p:spPr>
        <p:txBody>
          <a:bodyPr wrap="none" rtlCol="0">
            <a:spAutoFit/>
          </a:bodyPr>
          <a:lstStyle/>
          <a:p>
            <a:pPr algn="ctr"/>
            <a:r>
              <a:rPr lang="en-US" sz="2400" dirty="0">
                <a:solidFill>
                  <a:schemeClr val="bg1"/>
                </a:solidFill>
              </a:rPr>
              <a:t>03</a:t>
            </a:r>
          </a:p>
        </p:txBody>
      </p:sp>
      <p:sp>
        <p:nvSpPr>
          <p:cNvPr id="37" name="TextBox 36"/>
          <p:cNvSpPr txBox="1"/>
          <p:nvPr/>
        </p:nvSpPr>
        <p:spPr>
          <a:xfrm rot="1800000">
            <a:off x="6519112" y="4807173"/>
            <a:ext cx="495649" cy="461665"/>
          </a:xfrm>
          <a:prstGeom prst="rect">
            <a:avLst/>
          </a:prstGeom>
          <a:noFill/>
        </p:spPr>
        <p:txBody>
          <a:bodyPr wrap="none" rtlCol="0">
            <a:spAutoFit/>
          </a:bodyPr>
          <a:lstStyle/>
          <a:p>
            <a:pPr algn="ctr"/>
            <a:r>
              <a:rPr lang="en-US" sz="2400" dirty="0">
                <a:solidFill>
                  <a:schemeClr val="bg1"/>
                </a:solidFill>
              </a:rPr>
              <a:t>04</a:t>
            </a:r>
          </a:p>
        </p:txBody>
      </p:sp>
      <p:sp>
        <p:nvSpPr>
          <p:cNvPr id="38" name="TextBox 37"/>
          <p:cNvSpPr txBox="1"/>
          <p:nvPr/>
        </p:nvSpPr>
        <p:spPr>
          <a:xfrm rot="1099619">
            <a:off x="8036273" y="4229961"/>
            <a:ext cx="495649" cy="461665"/>
          </a:xfrm>
          <a:prstGeom prst="rect">
            <a:avLst/>
          </a:prstGeom>
          <a:noFill/>
        </p:spPr>
        <p:txBody>
          <a:bodyPr wrap="none" rtlCol="0">
            <a:spAutoFit/>
          </a:bodyPr>
          <a:lstStyle/>
          <a:p>
            <a:pPr algn="ctr"/>
            <a:r>
              <a:rPr lang="en-US" sz="2400" dirty="0">
                <a:solidFill>
                  <a:schemeClr val="bg1"/>
                </a:solidFill>
              </a:rPr>
              <a:t>05</a:t>
            </a:r>
          </a:p>
        </p:txBody>
      </p:sp>
      <p:sp>
        <p:nvSpPr>
          <p:cNvPr id="39" name="TextBox 38"/>
          <p:cNvSpPr txBox="1"/>
          <p:nvPr/>
        </p:nvSpPr>
        <p:spPr>
          <a:xfrm rot="17359790">
            <a:off x="7420693" y="2721949"/>
            <a:ext cx="495649" cy="461665"/>
          </a:xfrm>
          <a:prstGeom prst="rect">
            <a:avLst/>
          </a:prstGeom>
          <a:noFill/>
        </p:spPr>
        <p:txBody>
          <a:bodyPr wrap="none" rtlCol="0">
            <a:spAutoFit/>
          </a:bodyPr>
          <a:lstStyle/>
          <a:p>
            <a:pPr algn="ctr"/>
            <a:r>
              <a:rPr lang="en-US" sz="2400" dirty="0">
                <a:solidFill>
                  <a:schemeClr val="bg1"/>
                </a:solidFill>
              </a:rPr>
              <a:t>06</a:t>
            </a:r>
          </a:p>
        </p:txBody>
      </p:sp>
      <p:sp>
        <p:nvSpPr>
          <p:cNvPr id="41" name="TextBox 40"/>
          <p:cNvSpPr txBox="1"/>
          <p:nvPr/>
        </p:nvSpPr>
        <p:spPr>
          <a:xfrm>
            <a:off x="4937768" y="1395934"/>
            <a:ext cx="2286000" cy="94795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Lorem Ipsum available, but  majority have suffered</a:t>
            </a:r>
          </a:p>
        </p:txBody>
      </p:sp>
      <p:sp>
        <p:nvSpPr>
          <p:cNvPr id="42" name="TextBox 41"/>
          <p:cNvSpPr txBox="1"/>
          <p:nvPr/>
        </p:nvSpPr>
        <p:spPr>
          <a:xfrm>
            <a:off x="5450361" y="5565950"/>
            <a:ext cx="2286000" cy="94795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3" name="TextBox 42"/>
          <p:cNvSpPr txBox="1"/>
          <p:nvPr/>
        </p:nvSpPr>
        <p:spPr>
          <a:xfrm>
            <a:off x="900213" y="4256115"/>
            <a:ext cx="2286000" cy="947952"/>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4" name="TextBox 43"/>
          <p:cNvSpPr txBox="1"/>
          <p:nvPr/>
        </p:nvSpPr>
        <p:spPr>
          <a:xfrm>
            <a:off x="1258070" y="2063791"/>
            <a:ext cx="2286000" cy="947952"/>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5" name="TextBox 44"/>
          <p:cNvSpPr txBox="1"/>
          <p:nvPr/>
        </p:nvSpPr>
        <p:spPr>
          <a:xfrm>
            <a:off x="9019120" y="4012386"/>
            <a:ext cx="2286000" cy="94795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6" name="TextBox 45"/>
          <p:cNvSpPr txBox="1"/>
          <p:nvPr/>
        </p:nvSpPr>
        <p:spPr>
          <a:xfrm>
            <a:off x="8898469" y="1913960"/>
            <a:ext cx="2286000" cy="947952"/>
          </a:xfrm>
          <a:prstGeom prst="rect">
            <a:avLst/>
          </a:prstGeom>
          <a:noFill/>
        </p:spPr>
        <p:txBody>
          <a:bodyPr wrap="square" rtlCol="0">
            <a:spAutoFit/>
          </a:bodyPr>
          <a:lstStyle/>
          <a:p>
            <a:r>
              <a:rPr lang="en-US" sz="1400" dirty="0">
                <a:solidFill>
                  <a:srgbClr val="BFBFBF"/>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grpSp>
        <p:nvGrpSpPr>
          <p:cNvPr id="47" name="Group 46"/>
          <p:cNvGrpSpPr/>
          <p:nvPr/>
        </p:nvGrpSpPr>
        <p:grpSpPr>
          <a:xfrm>
            <a:off x="3341511" y="258228"/>
            <a:ext cx="5508978" cy="954108"/>
            <a:chOff x="3341511" y="258228"/>
            <a:chExt cx="5508978" cy="954108"/>
          </a:xfrm>
        </p:grpSpPr>
        <p:sp>
          <p:nvSpPr>
            <p:cNvPr id="48" name="TextBox 4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9" name="TextBox 4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50" name="Freeform 296"/>
          <p:cNvSpPr>
            <a:spLocks noChangeAspect="1" noEditPoints="1"/>
          </p:cNvSpPr>
          <p:nvPr/>
        </p:nvSpPr>
        <p:spPr bwMode="auto">
          <a:xfrm>
            <a:off x="7049560" y="3703240"/>
            <a:ext cx="457200" cy="63739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144"/>
          <p:cNvSpPr>
            <a:spLocks noChangeAspect="1" noEditPoints="1"/>
          </p:cNvSpPr>
          <p:nvPr/>
        </p:nvSpPr>
        <p:spPr bwMode="auto">
          <a:xfrm>
            <a:off x="4608832" y="3728296"/>
            <a:ext cx="548640" cy="54864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2306094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750"/>
                                        <p:tgtEl>
                                          <p:spTgt spid="47"/>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250"/>
                            </p:stCondLst>
                            <p:childTnLst>
                              <p:par>
                                <p:cTn id="15" presetID="53" presetClass="entr" presetSubtype="16"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p:cTn id="17" dur="500" fill="hold"/>
                                        <p:tgtEl>
                                          <p:spTgt spid="51"/>
                                        </p:tgtEl>
                                        <p:attrNameLst>
                                          <p:attrName>ppt_w</p:attrName>
                                        </p:attrNameLst>
                                      </p:cBhvr>
                                      <p:tavLst>
                                        <p:tav tm="0">
                                          <p:val>
                                            <p:fltVal val="0"/>
                                          </p:val>
                                        </p:tav>
                                        <p:tav tm="100000">
                                          <p:val>
                                            <p:strVal val="#ppt_w"/>
                                          </p:val>
                                        </p:tav>
                                      </p:tavLst>
                                    </p:anim>
                                    <p:anim calcmode="lin" valueType="num">
                                      <p:cBhvr>
                                        <p:cTn id="18" dur="500" fill="hold"/>
                                        <p:tgtEl>
                                          <p:spTgt spid="51"/>
                                        </p:tgtEl>
                                        <p:attrNameLst>
                                          <p:attrName>ppt_h</p:attrName>
                                        </p:attrNameLst>
                                      </p:cBhvr>
                                      <p:tavLst>
                                        <p:tav tm="0">
                                          <p:val>
                                            <p:fltVal val="0"/>
                                          </p:val>
                                        </p:tav>
                                        <p:tav tm="100000">
                                          <p:val>
                                            <p:strVal val="#ppt_h"/>
                                          </p:val>
                                        </p:tav>
                                      </p:tavLst>
                                    </p:anim>
                                    <p:animEffect transition="in" filter="fade">
                                      <p:cBhvr>
                                        <p:cTn id="19" dur="500"/>
                                        <p:tgtEl>
                                          <p:spTgt spid="51"/>
                                        </p:tgtEl>
                                      </p:cBhvr>
                                    </p:animEffect>
                                  </p:childTnLst>
                                </p:cTn>
                              </p:par>
                            </p:childTnLst>
                          </p:cTn>
                        </p:par>
                        <p:par>
                          <p:cTn id="20" fill="hold">
                            <p:stCondLst>
                              <p:cond delay="1750"/>
                            </p:stCondLst>
                            <p:childTnLst>
                              <p:par>
                                <p:cTn id="21" presetID="18" presetClass="entr" presetSubtype="9"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trips(upLeft)">
                                      <p:cBhvr>
                                        <p:cTn id="23" dur="500"/>
                                        <p:tgtEl>
                                          <p:spTgt spid="8"/>
                                        </p:tgtEl>
                                      </p:cBhvr>
                                    </p:animEffect>
                                  </p:childTnLst>
                                </p:cTn>
                              </p:par>
                            </p:childTnLst>
                          </p:cTn>
                        </p:par>
                        <p:par>
                          <p:cTn id="24" fill="hold">
                            <p:stCondLst>
                              <p:cond delay="2250"/>
                            </p:stCondLst>
                            <p:childTnLst>
                              <p:par>
                                <p:cTn id="25" presetID="10" presetClass="entr" presetSubtype="0"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2750"/>
                            </p:stCondLst>
                            <p:childTnLst>
                              <p:par>
                                <p:cTn id="29" presetID="22" presetClass="entr" presetSubtype="2"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right)">
                                      <p:cBhvr>
                                        <p:cTn id="31" dur="500"/>
                                        <p:tgtEl>
                                          <p:spTgt spid="43"/>
                                        </p:tgtEl>
                                      </p:cBhvr>
                                    </p:animEffect>
                                  </p:childTnLst>
                                </p:cTn>
                              </p:par>
                            </p:childTnLst>
                          </p:cTn>
                        </p:par>
                        <p:par>
                          <p:cTn id="32" fill="hold">
                            <p:stCondLst>
                              <p:cond delay="3250"/>
                            </p:stCondLst>
                            <p:childTnLst>
                              <p:par>
                                <p:cTn id="33" presetID="18" presetClass="entr" presetSubtype="3"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upRight)">
                                      <p:cBhvr>
                                        <p:cTn id="35" dur="500"/>
                                        <p:tgtEl>
                                          <p:spTgt spid="9"/>
                                        </p:tgtEl>
                                      </p:cBhvr>
                                    </p:animEffect>
                                  </p:childTnLst>
                                </p:cTn>
                              </p:par>
                            </p:childTnLst>
                          </p:cTn>
                        </p:par>
                        <p:par>
                          <p:cTn id="36" fill="hold">
                            <p:stCondLst>
                              <p:cond delay="3750"/>
                            </p:stCondLst>
                            <p:childTnLst>
                              <p:par>
                                <p:cTn id="37" presetID="10" presetClass="entr" presetSubtype="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ipe(right)">
                                      <p:cBhvr>
                                        <p:cTn id="43" dur="500"/>
                                        <p:tgtEl>
                                          <p:spTgt spid="44"/>
                                        </p:tgtEl>
                                      </p:cBhvr>
                                    </p:animEffect>
                                  </p:childTnLst>
                                </p:cTn>
                              </p:par>
                            </p:childTnLst>
                          </p:cTn>
                        </p:par>
                        <p:par>
                          <p:cTn id="44" fill="hold">
                            <p:stCondLst>
                              <p:cond delay="4750"/>
                            </p:stCondLst>
                            <p:childTnLst>
                              <p:par>
                                <p:cTn id="45" presetID="18" presetClass="entr" presetSubtype="6"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strips(downRight)">
                                      <p:cBhvr>
                                        <p:cTn id="47" dur="500"/>
                                        <p:tgtEl>
                                          <p:spTgt spid="7"/>
                                        </p:tgtEl>
                                      </p:cBhvr>
                                    </p:animEffect>
                                  </p:childTnLst>
                                </p:cTn>
                              </p:par>
                            </p:childTnLst>
                          </p:cTn>
                        </p:par>
                        <p:par>
                          <p:cTn id="48" fill="hold">
                            <p:stCondLst>
                              <p:cond delay="525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57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par>
                          <p:cTn id="56" fill="hold">
                            <p:stCondLst>
                              <p:cond delay="6250"/>
                            </p:stCondLst>
                            <p:childTnLst>
                              <p:par>
                                <p:cTn id="57" presetID="53" presetClass="entr" presetSubtype="16"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p:cTn id="59" dur="500" fill="hold"/>
                                        <p:tgtEl>
                                          <p:spTgt spid="50"/>
                                        </p:tgtEl>
                                        <p:attrNameLst>
                                          <p:attrName>ppt_w</p:attrName>
                                        </p:attrNameLst>
                                      </p:cBhvr>
                                      <p:tavLst>
                                        <p:tav tm="0">
                                          <p:val>
                                            <p:fltVal val="0"/>
                                          </p:val>
                                        </p:tav>
                                        <p:tav tm="100000">
                                          <p:val>
                                            <p:strVal val="#ppt_w"/>
                                          </p:val>
                                        </p:tav>
                                      </p:tavLst>
                                    </p:anim>
                                    <p:anim calcmode="lin" valueType="num">
                                      <p:cBhvr>
                                        <p:cTn id="60" dur="500" fill="hold"/>
                                        <p:tgtEl>
                                          <p:spTgt spid="50"/>
                                        </p:tgtEl>
                                        <p:attrNameLst>
                                          <p:attrName>ppt_h</p:attrName>
                                        </p:attrNameLst>
                                      </p:cBhvr>
                                      <p:tavLst>
                                        <p:tav tm="0">
                                          <p:val>
                                            <p:fltVal val="0"/>
                                          </p:val>
                                        </p:tav>
                                        <p:tav tm="100000">
                                          <p:val>
                                            <p:strVal val="#ppt_h"/>
                                          </p:val>
                                        </p:tav>
                                      </p:tavLst>
                                    </p:anim>
                                    <p:animEffect transition="in" filter="fade">
                                      <p:cBhvr>
                                        <p:cTn id="61" dur="500"/>
                                        <p:tgtEl>
                                          <p:spTgt spid="50"/>
                                        </p:tgtEl>
                                      </p:cBhvr>
                                    </p:animEffect>
                                  </p:childTnLst>
                                </p:cTn>
                              </p:par>
                            </p:childTnLst>
                          </p:cTn>
                        </p:par>
                        <p:par>
                          <p:cTn id="62" fill="hold">
                            <p:stCondLst>
                              <p:cond delay="6750"/>
                            </p:stCondLst>
                            <p:childTnLst>
                              <p:par>
                                <p:cTn id="63" presetID="53" presetClass="entr" presetSubtype="16"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Effect transition="in" filter="fade">
                                      <p:cBhvr>
                                        <p:cTn id="67" dur="500"/>
                                        <p:tgtEl>
                                          <p:spTgt spid="30"/>
                                        </p:tgtEl>
                                      </p:cBhvr>
                                    </p:animEffect>
                                  </p:childTnLst>
                                </p:cTn>
                              </p:par>
                            </p:childTnLst>
                          </p:cTn>
                        </p:par>
                        <p:par>
                          <p:cTn id="68" fill="hold">
                            <p:stCondLst>
                              <p:cond delay="7250"/>
                            </p:stCondLst>
                            <p:childTnLst>
                              <p:par>
                                <p:cTn id="69" presetID="18" presetClass="entr" presetSubtype="6"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strips(downRight)">
                                      <p:cBhvr>
                                        <p:cTn id="71" dur="500"/>
                                        <p:tgtEl>
                                          <p:spTgt spid="4"/>
                                        </p:tgtEl>
                                      </p:cBhvr>
                                    </p:animEffect>
                                  </p:childTnLst>
                                </p:cTn>
                              </p:par>
                            </p:childTnLst>
                          </p:cTn>
                        </p:par>
                        <p:par>
                          <p:cTn id="72" fill="hold">
                            <p:stCondLst>
                              <p:cond delay="7750"/>
                            </p:stCondLst>
                            <p:childTnLst>
                              <p:par>
                                <p:cTn id="73" presetID="10" presetClass="entr" presetSubtype="0" fill="hold" grpId="0" nodeType="afterEffect">
                                  <p:stCondLst>
                                    <p:cond delay="0"/>
                                  </p:stCondLst>
                                  <p:childTnLst>
                                    <p:set>
                                      <p:cBhvr>
                                        <p:cTn id="74" dur="1" fill="hold">
                                          <p:stCondLst>
                                            <p:cond delay="0"/>
                                          </p:stCondLst>
                                        </p:cTn>
                                        <p:tgtEl>
                                          <p:spTgt spid="37"/>
                                        </p:tgtEl>
                                        <p:attrNameLst>
                                          <p:attrName>style.visibility</p:attrName>
                                        </p:attrNameLst>
                                      </p:cBhvr>
                                      <p:to>
                                        <p:strVal val="visible"/>
                                      </p:to>
                                    </p:set>
                                    <p:animEffect transition="in" filter="fade">
                                      <p:cBhvr>
                                        <p:cTn id="75" dur="500"/>
                                        <p:tgtEl>
                                          <p:spTgt spid="37"/>
                                        </p:tgtEl>
                                      </p:cBhvr>
                                    </p:animEffect>
                                  </p:childTnLst>
                                </p:cTn>
                              </p:par>
                            </p:childTnLst>
                          </p:cTn>
                        </p:par>
                        <p:par>
                          <p:cTn id="76" fill="hold">
                            <p:stCondLst>
                              <p:cond delay="8250"/>
                            </p:stCondLst>
                            <p:childTnLst>
                              <p:par>
                                <p:cTn id="77" presetID="22" presetClass="entr" presetSubtype="2"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wipe(right)">
                                      <p:cBhvr>
                                        <p:cTn id="79" dur="500"/>
                                        <p:tgtEl>
                                          <p:spTgt spid="42"/>
                                        </p:tgtEl>
                                      </p:cBhvr>
                                    </p:animEffect>
                                  </p:childTnLst>
                                </p:cTn>
                              </p:par>
                            </p:childTnLst>
                          </p:cTn>
                        </p:par>
                        <p:par>
                          <p:cTn id="80" fill="hold">
                            <p:stCondLst>
                              <p:cond delay="8750"/>
                            </p:stCondLst>
                            <p:childTnLst>
                              <p:par>
                                <p:cTn id="81" presetID="18" presetClass="entr" presetSubtype="3"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Effect transition="in" filter="strips(upRight)">
                                      <p:cBhvr>
                                        <p:cTn id="83" dur="500"/>
                                        <p:tgtEl>
                                          <p:spTgt spid="5"/>
                                        </p:tgtEl>
                                      </p:cBhvr>
                                    </p:animEffect>
                                  </p:childTnLst>
                                </p:cTn>
                              </p:par>
                            </p:childTnLst>
                          </p:cTn>
                        </p:par>
                        <p:par>
                          <p:cTn id="84" fill="hold">
                            <p:stCondLst>
                              <p:cond delay="9250"/>
                            </p:stCondLst>
                            <p:childTnLst>
                              <p:par>
                                <p:cTn id="85" presetID="10" presetClass="entr" presetSubtype="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fade">
                                      <p:cBhvr>
                                        <p:cTn id="87" dur="500"/>
                                        <p:tgtEl>
                                          <p:spTgt spid="38"/>
                                        </p:tgtEl>
                                      </p:cBhvr>
                                    </p:animEffect>
                                  </p:childTnLst>
                                </p:cTn>
                              </p:par>
                            </p:childTnLst>
                          </p:cTn>
                        </p:par>
                        <p:par>
                          <p:cTn id="88" fill="hold">
                            <p:stCondLst>
                              <p:cond delay="9750"/>
                            </p:stCondLst>
                            <p:childTnLst>
                              <p:par>
                                <p:cTn id="89" presetID="22" presetClass="entr" presetSubtype="8"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left)">
                                      <p:cBhvr>
                                        <p:cTn id="91" dur="500"/>
                                        <p:tgtEl>
                                          <p:spTgt spid="45"/>
                                        </p:tgtEl>
                                      </p:cBhvr>
                                    </p:animEffect>
                                  </p:childTnLst>
                                </p:cTn>
                              </p:par>
                            </p:childTnLst>
                          </p:cTn>
                        </p:par>
                        <p:par>
                          <p:cTn id="92" fill="hold">
                            <p:stCondLst>
                              <p:cond delay="10250"/>
                            </p:stCondLst>
                            <p:childTnLst>
                              <p:par>
                                <p:cTn id="93" presetID="18" presetClass="entr" presetSubtype="9" fill="hold" nodeType="afterEffect">
                                  <p:stCondLst>
                                    <p:cond delay="0"/>
                                  </p:stCondLst>
                                  <p:childTnLst>
                                    <p:set>
                                      <p:cBhvr>
                                        <p:cTn id="94" dur="1" fill="hold">
                                          <p:stCondLst>
                                            <p:cond delay="0"/>
                                          </p:stCondLst>
                                        </p:cTn>
                                        <p:tgtEl>
                                          <p:spTgt spid="6"/>
                                        </p:tgtEl>
                                        <p:attrNameLst>
                                          <p:attrName>style.visibility</p:attrName>
                                        </p:attrNameLst>
                                      </p:cBhvr>
                                      <p:to>
                                        <p:strVal val="visible"/>
                                      </p:to>
                                    </p:set>
                                    <p:animEffect transition="in" filter="strips(upLeft)">
                                      <p:cBhvr>
                                        <p:cTn id="95" dur="500"/>
                                        <p:tgtEl>
                                          <p:spTgt spid="6"/>
                                        </p:tgtEl>
                                      </p:cBhvr>
                                    </p:animEffect>
                                  </p:childTnLst>
                                </p:cTn>
                              </p:par>
                            </p:childTnLst>
                          </p:cTn>
                        </p:par>
                        <p:par>
                          <p:cTn id="96" fill="hold">
                            <p:stCondLst>
                              <p:cond delay="10750"/>
                            </p:stCondLst>
                            <p:childTnLst>
                              <p:par>
                                <p:cTn id="97" presetID="10" presetClass="entr" presetSubtype="0"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fade">
                                      <p:cBhvr>
                                        <p:cTn id="99" dur="500"/>
                                        <p:tgtEl>
                                          <p:spTgt spid="39"/>
                                        </p:tgtEl>
                                      </p:cBhvr>
                                    </p:animEffect>
                                  </p:childTnLst>
                                </p:cTn>
                              </p:par>
                            </p:childTnLst>
                          </p:cTn>
                        </p:par>
                        <p:par>
                          <p:cTn id="100" fill="hold">
                            <p:stCondLst>
                              <p:cond delay="11250"/>
                            </p:stCondLst>
                            <p:childTnLst>
                              <p:par>
                                <p:cTn id="101" presetID="22" presetClass="entr" presetSubtype="8" fill="hold" grpId="0" nodeType="after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wipe(left)">
                                      <p:cBhvr>
                                        <p:cTn id="10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0" grpId="0" animBg="1"/>
      <p:bldP spid="34" grpId="0"/>
      <p:bldP spid="35" grpId="0"/>
      <p:bldP spid="36" grpId="0"/>
      <p:bldP spid="37" grpId="0"/>
      <p:bldP spid="38" grpId="0"/>
      <p:bldP spid="39" grpId="0"/>
      <p:bldP spid="41" grpId="0"/>
      <p:bldP spid="42" grpId="0"/>
      <p:bldP spid="43" grpId="0"/>
      <p:bldP spid="44" grpId="0"/>
      <p:bldP spid="45" grpId="0"/>
      <p:bldP spid="46" grpId="0"/>
      <p:bldP spid="50" grpId="0" animBg="1"/>
      <p:bldP spid="5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5C9AD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44546B"/>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7A7A7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7A7A7A"/>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2" name="Freeform 31"/>
          <p:cNvSpPr>
            <a:spLocks noChangeAspect="1"/>
          </p:cNvSpPr>
          <p:nvPr/>
        </p:nvSpPr>
        <p:spPr>
          <a:xfrm>
            <a:off x="1216152" y="1737121"/>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FE4A1E"/>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5" name="Freeform 34"/>
          <p:cNvSpPr>
            <a:spLocks noChangeAspect="1"/>
          </p:cNvSpPr>
          <p:nvPr/>
        </p:nvSpPr>
        <p:spPr>
          <a:xfrm>
            <a:off x="1216152" y="2921014"/>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5C9AD3"/>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9" name="Freeform 38"/>
          <p:cNvSpPr>
            <a:spLocks noChangeAspect="1"/>
          </p:cNvSpPr>
          <p:nvPr/>
        </p:nvSpPr>
        <p:spPr>
          <a:xfrm>
            <a:off x="1216152" y="409079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44546B"/>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42" name="Freeform 41"/>
          <p:cNvSpPr>
            <a:spLocks noChangeAspect="1"/>
          </p:cNvSpPr>
          <p:nvPr/>
        </p:nvSpPr>
        <p:spPr>
          <a:xfrm>
            <a:off x="1216152" y="528072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7A7A7A"/>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3" name="Freeform 32"/>
          <p:cNvSpPr/>
          <p:nvPr/>
        </p:nvSpPr>
        <p:spPr>
          <a:xfrm>
            <a:off x="3566160" y="184847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47" name="Freeform 32">
            <a:extLst>
              <a:ext uri="{FF2B5EF4-FFF2-40B4-BE49-F238E27FC236}">
                <a16:creationId xmlns:a16="http://schemas.microsoft.com/office/drawing/2014/main" id="{A2235789-6F84-4521-8BFC-3335CA6E6109}"/>
              </a:ext>
            </a:extLst>
          </p:cNvPr>
          <p:cNvSpPr/>
          <p:nvPr/>
        </p:nvSpPr>
        <p:spPr>
          <a:xfrm>
            <a:off x="530352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3" name="Freeform 32">
            <a:extLst>
              <a:ext uri="{FF2B5EF4-FFF2-40B4-BE49-F238E27FC236}">
                <a16:creationId xmlns:a16="http://schemas.microsoft.com/office/drawing/2014/main" id="{1583B703-9871-40BD-BCC3-4DDCBCA11132}"/>
              </a:ext>
            </a:extLst>
          </p:cNvPr>
          <p:cNvSpPr/>
          <p:nvPr/>
        </p:nvSpPr>
        <p:spPr>
          <a:xfrm>
            <a:off x="704088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6" name="Freeform 32">
            <a:extLst>
              <a:ext uri="{FF2B5EF4-FFF2-40B4-BE49-F238E27FC236}">
                <a16:creationId xmlns:a16="http://schemas.microsoft.com/office/drawing/2014/main" id="{CB381B4E-5928-43FA-B129-B75569129E46}"/>
              </a:ext>
            </a:extLst>
          </p:cNvPr>
          <p:cNvSpPr/>
          <p:nvPr/>
        </p:nvSpPr>
        <p:spPr>
          <a:xfrm>
            <a:off x="8778240" y="184605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0" name="Text Placeholder 3"/>
          <p:cNvSpPr txBox="1">
            <a:spLocks/>
          </p:cNvSpPr>
          <p:nvPr/>
        </p:nvSpPr>
        <p:spPr>
          <a:xfrm>
            <a:off x="4117465"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49" name="Text Placeholder 3">
            <a:extLst>
              <a:ext uri="{FF2B5EF4-FFF2-40B4-BE49-F238E27FC236}">
                <a16:creationId xmlns:a16="http://schemas.microsoft.com/office/drawing/2014/main" id="{75995192-EA55-4E2B-868D-61C783F4DE4D}"/>
              </a:ext>
            </a:extLst>
          </p:cNvPr>
          <p:cNvSpPr txBox="1">
            <a:spLocks/>
          </p:cNvSpPr>
          <p:nvPr/>
        </p:nvSpPr>
        <p:spPr>
          <a:xfrm>
            <a:off x="5869221"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4" name="Text Placeholder 3">
            <a:extLst>
              <a:ext uri="{FF2B5EF4-FFF2-40B4-BE49-F238E27FC236}">
                <a16:creationId xmlns:a16="http://schemas.microsoft.com/office/drawing/2014/main" id="{A1421095-2FFB-4526-8B00-B78293C567CB}"/>
              </a:ext>
            </a:extLst>
          </p:cNvPr>
          <p:cNvSpPr txBox="1">
            <a:spLocks/>
          </p:cNvSpPr>
          <p:nvPr/>
        </p:nvSpPr>
        <p:spPr>
          <a:xfrm>
            <a:off x="759978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7" name="Text Placeholder 3">
            <a:extLst>
              <a:ext uri="{FF2B5EF4-FFF2-40B4-BE49-F238E27FC236}">
                <a16:creationId xmlns:a16="http://schemas.microsoft.com/office/drawing/2014/main" id="{8E512BAD-26A3-41B5-B416-E2E6459C1D4C}"/>
              </a:ext>
            </a:extLst>
          </p:cNvPr>
          <p:cNvSpPr txBox="1">
            <a:spLocks/>
          </p:cNvSpPr>
          <p:nvPr/>
        </p:nvSpPr>
        <p:spPr>
          <a:xfrm>
            <a:off x="933714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8" name="TextBox 57">
            <a:extLst>
              <a:ext uri="{FF2B5EF4-FFF2-40B4-BE49-F238E27FC236}">
                <a16:creationId xmlns:a16="http://schemas.microsoft.com/office/drawing/2014/main" id="{3B752A5A-27CF-4036-A4AB-2A7AC838E7FD}"/>
              </a:ext>
            </a:extLst>
          </p:cNvPr>
          <p:cNvSpPr txBox="1"/>
          <p:nvPr/>
        </p:nvSpPr>
        <p:spPr>
          <a:xfrm>
            <a:off x="1716474" y="1816214"/>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59" name="TextBox 58">
            <a:extLst>
              <a:ext uri="{FF2B5EF4-FFF2-40B4-BE49-F238E27FC236}">
                <a16:creationId xmlns:a16="http://schemas.microsoft.com/office/drawing/2014/main" id="{FBEC286C-D76F-43B0-98E4-210C76FBE44A}"/>
              </a:ext>
            </a:extLst>
          </p:cNvPr>
          <p:cNvSpPr txBox="1"/>
          <p:nvPr/>
        </p:nvSpPr>
        <p:spPr>
          <a:xfrm>
            <a:off x="1719072" y="2992222"/>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1" name="TextBox 60">
            <a:extLst>
              <a:ext uri="{FF2B5EF4-FFF2-40B4-BE49-F238E27FC236}">
                <a16:creationId xmlns:a16="http://schemas.microsoft.com/office/drawing/2014/main" id="{AB27DAB6-8323-4556-BE24-11681C1E4FC6}"/>
              </a:ext>
            </a:extLst>
          </p:cNvPr>
          <p:cNvSpPr txBox="1"/>
          <p:nvPr/>
        </p:nvSpPr>
        <p:spPr>
          <a:xfrm>
            <a:off x="1716474" y="413820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07CE8DD3-8A2C-477C-96FD-0FEEDFF0D4AC}"/>
              </a:ext>
            </a:extLst>
          </p:cNvPr>
          <p:cNvSpPr txBox="1"/>
          <p:nvPr/>
        </p:nvSpPr>
        <p:spPr>
          <a:xfrm>
            <a:off x="1716474" y="532813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3" name="TextBox 62">
            <a:extLst>
              <a:ext uri="{FF2B5EF4-FFF2-40B4-BE49-F238E27FC236}">
                <a16:creationId xmlns:a16="http://schemas.microsoft.com/office/drawing/2014/main" id="{9400C68C-F37E-4C01-9288-1FDFF34BC82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Bernard MT Condensed" panose="02050806060905020404" pitchFamily="18" charset="0"/>
              </a:rPr>
              <a:t>Your Subtitle</a:t>
            </a:r>
          </a:p>
        </p:txBody>
      </p:sp>
      <p:sp>
        <p:nvSpPr>
          <p:cNvPr id="66" name="Freeform 32">
            <a:extLst>
              <a:ext uri="{FF2B5EF4-FFF2-40B4-BE49-F238E27FC236}">
                <a16:creationId xmlns:a16="http://schemas.microsoft.com/office/drawing/2014/main" id="{DA5A1E2C-3E86-4651-81F9-F748D7B92169}"/>
              </a:ext>
            </a:extLst>
          </p:cNvPr>
          <p:cNvSpPr/>
          <p:nvPr/>
        </p:nvSpPr>
        <p:spPr>
          <a:xfrm>
            <a:off x="3566160" y="299463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8" name="Freeform 32">
            <a:extLst>
              <a:ext uri="{FF2B5EF4-FFF2-40B4-BE49-F238E27FC236}">
                <a16:creationId xmlns:a16="http://schemas.microsoft.com/office/drawing/2014/main" id="{D30CA8D4-9899-4884-AA22-2BC0EB6E6EDF}"/>
              </a:ext>
            </a:extLst>
          </p:cNvPr>
          <p:cNvSpPr/>
          <p:nvPr/>
        </p:nvSpPr>
        <p:spPr>
          <a:xfrm>
            <a:off x="530352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72" name="Freeform 32">
            <a:extLst>
              <a:ext uri="{FF2B5EF4-FFF2-40B4-BE49-F238E27FC236}">
                <a16:creationId xmlns:a16="http://schemas.microsoft.com/office/drawing/2014/main" id="{38625C04-437D-42AC-A898-8073E98535DA}"/>
              </a:ext>
            </a:extLst>
          </p:cNvPr>
          <p:cNvSpPr/>
          <p:nvPr/>
        </p:nvSpPr>
        <p:spPr>
          <a:xfrm>
            <a:off x="704088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7" name="Freeform 32">
            <a:extLst>
              <a:ext uri="{FF2B5EF4-FFF2-40B4-BE49-F238E27FC236}">
                <a16:creationId xmlns:a16="http://schemas.microsoft.com/office/drawing/2014/main" id="{4D92744E-D35E-4D0A-81F3-A64266110260}"/>
              </a:ext>
            </a:extLst>
          </p:cNvPr>
          <p:cNvSpPr/>
          <p:nvPr/>
        </p:nvSpPr>
        <p:spPr>
          <a:xfrm>
            <a:off x="8778240" y="2992222"/>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8" name="Text Placeholder 3">
            <a:extLst>
              <a:ext uri="{FF2B5EF4-FFF2-40B4-BE49-F238E27FC236}">
                <a16:creationId xmlns:a16="http://schemas.microsoft.com/office/drawing/2014/main" id="{45097120-5F93-4F7F-8B85-F9C2889132D6}"/>
              </a:ext>
            </a:extLst>
          </p:cNvPr>
          <p:cNvSpPr txBox="1">
            <a:spLocks/>
          </p:cNvSpPr>
          <p:nvPr/>
        </p:nvSpPr>
        <p:spPr>
          <a:xfrm>
            <a:off x="4117465"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89" name="Text Placeholder 3">
            <a:extLst>
              <a:ext uri="{FF2B5EF4-FFF2-40B4-BE49-F238E27FC236}">
                <a16:creationId xmlns:a16="http://schemas.microsoft.com/office/drawing/2014/main" id="{DECC1408-2FD8-472C-BE4E-D1F18B6219C9}"/>
              </a:ext>
            </a:extLst>
          </p:cNvPr>
          <p:cNvSpPr txBox="1">
            <a:spLocks/>
          </p:cNvSpPr>
          <p:nvPr/>
        </p:nvSpPr>
        <p:spPr>
          <a:xfrm>
            <a:off x="5869221"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0" name="Text Placeholder 3">
            <a:extLst>
              <a:ext uri="{FF2B5EF4-FFF2-40B4-BE49-F238E27FC236}">
                <a16:creationId xmlns:a16="http://schemas.microsoft.com/office/drawing/2014/main" id="{4DFB1495-D74A-4EFA-84E1-0E92E99611A3}"/>
              </a:ext>
            </a:extLst>
          </p:cNvPr>
          <p:cNvSpPr txBox="1">
            <a:spLocks/>
          </p:cNvSpPr>
          <p:nvPr/>
        </p:nvSpPr>
        <p:spPr>
          <a:xfrm>
            <a:off x="759978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1" name="Text Placeholder 3">
            <a:extLst>
              <a:ext uri="{FF2B5EF4-FFF2-40B4-BE49-F238E27FC236}">
                <a16:creationId xmlns:a16="http://schemas.microsoft.com/office/drawing/2014/main" id="{54439B68-9AE2-4BA7-98A0-3B26992DE160}"/>
              </a:ext>
            </a:extLst>
          </p:cNvPr>
          <p:cNvSpPr txBox="1">
            <a:spLocks/>
          </p:cNvSpPr>
          <p:nvPr/>
        </p:nvSpPr>
        <p:spPr>
          <a:xfrm>
            <a:off x="933714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3" name="Freeform 32">
            <a:extLst>
              <a:ext uri="{FF2B5EF4-FFF2-40B4-BE49-F238E27FC236}">
                <a16:creationId xmlns:a16="http://schemas.microsoft.com/office/drawing/2014/main" id="{ECDCFBE3-481E-410E-9872-59050FAC98A2}"/>
              </a:ext>
            </a:extLst>
          </p:cNvPr>
          <p:cNvSpPr/>
          <p:nvPr/>
        </p:nvSpPr>
        <p:spPr>
          <a:xfrm>
            <a:off x="3566160" y="417823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4" name="Freeform 32">
            <a:extLst>
              <a:ext uri="{FF2B5EF4-FFF2-40B4-BE49-F238E27FC236}">
                <a16:creationId xmlns:a16="http://schemas.microsoft.com/office/drawing/2014/main" id="{B2468562-3000-46E0-8F37-BBD0A3C48C8D}"/>
              </a:ext>
            </a:extLst>
          </p:cNvPr>
          <p:cNvSpPr/>
          <p:nvPr/>
        </p:nvSpPr>
        <p:spPr>
          <a:xfrm>
            <a:off x="530352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5" name="Freeform 32">
            <a:extLst>
              <a:ext uri="{FF2B5EF4-FFF2-40B4-BE49-F238E27FC236}">
                <a16:creationId xmlns:a16="http://schemas.microsoft.com/office/drawing/2014/main" id="{4C6B663D-6681-48AC-9D5C-35B5941E6388}"/>
              </a:ext>
            </a:extLst>
          </p:cNvPr>
          <p:cNvSpPr/>
          <p:nvPr/>
        </p:nvSpPr>
        <p:spPr>
          <a:xfrm>
            <a:off x="704088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6" name="Freeform 32">
            <a:extLst>
              <a:ext uri="{FF2B5EF4-FFF2-40B4-BE49-F238E27FC236}">
                <a16:creationId xmlns:a16="http://schemas.microsoft.com/office/drawing/2014/main" id="{14A29EB2-4D66-4113-A932-DDE501161C93}"/>
              </a:ext>
            </a:extLst>
          </p:cNvPr>
          <p:cNvSpPr/>
          <p:nvPr/>
        </p:nvSpPr>
        <p:spPr>
          <a:xfrm>
            <a:off x="8778240" y="417581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7" name="Text Placeholder 3">
            <a:extLst>
              <a:ext uri="{FF2B5EF4-FFF2-40B4-BE49-F238E27FC236}">
                <a16:creationId xmlns:a16="http://schemas.microsoft.com/office/drawing/2014/main" id="{D007E3B9-13E4-4A3E-B230-1F40CF4C0422}"/>
              </a:ext>
            </a:extLst>
          </p:cNvPr>
          <p:cNvSpPr txBox="1">
            <a:spLocks/>
          </p:cNvSpPr>
          <p:nvPr/>
        </p:nvSpPr>
        <p:spPr>
          <a:xfrm>
            <a:off x="4117465"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8" name="Text Placeholder 3">
            <a:extLst>
              <a:ext uri="{FF2B5EF4-FFF2-40B4-BE49-F238E27FC236}">
                <a16:creationId xmlns:a16="http://schemas.microsoft.com/office/drawing/2014/main" id="{BDD5ECD6-8E08-4D23-9FE1-86E91E257443}"/>
              </a:ext>
            </a:extLst>
          </p:cNvPr>
          <p:cNvSpPr txBox="1">
            <a:spLocks/>
          </p:cNvSpPr>
          <p:nvPr/>
        </p:nvSpPr>
        <p:spPr>
          <a:xfrm>
            <a:off x="5869221"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9" name="Text Placeholder 3">
            <a:extLst>
              <a:ext uri="{FF2B5EF4-FFF2-40B4-BE49-F238E27FC236}">
                <a16:creationId xmlns:a16="http://schemas.microsoft.com/office/drawing/2014/main" id="{8BD97143-D3DB-426A-B9D0-6F52D36CE54E}"/>
              </a:ext>
            </a:extLst>
          </p:cNvPr>
          <p:cNvSpPr txBox="1">
            <a:spLocks/>
          </p:cNvSpPr>
          <p:nvPr/>
        </p:nvSpPr>
        <p:spPr>
          <a:xfrm>
            <a:off x="759978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0" name="Text Placeholder 3">
            <a:extLst>
              <a:ext uri="{FF2B5EF4-FFF2-40B4-BE49-F238E27FC236}">
                <a16:creationId xmlns:a16="http://schemas.microsoft.com/office/drawing/2014/main" id="{D2798BCF-2234-4BCE-A9F3-28E360B522D4}"/>
              </a:ext>
            </a:extLst>
          </p:cNvPr>
          <p:cNvSpPr txBox="1">
            <a:spLocks/>
          </p:cNvSpPr>
          <p:nvPr/>
        </p:nvSpPr>
        <p:spPr>
          <a:xfrm>
            <a:off x="933714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2" name="Freeform 32">
            <a:extLst>
              <a:ext uri="{FF2B5EF4-FFF2-40B4-BE49-F238E27FC236}">
                <a16:creationId xmlns:a16="http://schemas.microsoft.com/office/drawing/2014/main" id="{C2566D69-D6B6-4D78-80FE-AB7D91641C3F}"/>
              </a:ext>
            </a:extLst>
          </p:cNvPr>
          <p:cNvSpPr/>
          <p:nvPr/>
        </p:nvSpPr>
        <p:spPr>
          <a:xfrm>
            <a:off x="3566160" y="5367747"/>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3" name="Freeform 32">
            <a:extLst>
              <a:ext uri="{FF2B5EF4-FFF2-40B4-BE49-F238E27FC236}">
                <a16:creationId xmlns:a16="http://schemas.microsoft.com/office/drawing/2014/main" id="{3A5352A7-3806-4D23-9412-756A7696F374}"/>
              </a:ext>
            </a:extLst>
          </p:cNvPr>
          <p:cNvSpPr/>
          <p:nvPr/>
        </p:nvSpPr>
        <p:spPr>
          <a:xfrm>
            <a:off x="530352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4" name="Freeform 32">
            <a:extLst>
              <a:ext uri="{FF2B5EF4-FFF2-40B4-BE49-F238E27FC236}">
                <a16:creationId xmlns:a16="http://schemas.microsoft.com/office/drawing/2014/main" id="{150DF389-5243-4F58-9C64-7DDDA9499351}"/>
              </a:ext>
            </a:extLst>
          </p:cNvPr>
          <p:cNvSpPr/>
          <p:nvPr/>
        </p:nvSpPr>
        <p:spPr>
          <a:xfrm>
            <a:off x="704088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5" name="Freeform 32">
            <a:extLst>
              <a:ext uri="{FF2B5EF4-FFF2-40B4-BE49-F238E27FC236}">
                <a16:creationId xmlns:a16="http://schemas.microsoft.com/office/drawing/2014/main" id="{41C9C75C-0B40-48E2-9979-3F788DB6F89F}"/>
              </a:ext>
            </a:extLst>
          </p:cNvPr>
          <p:cNvSpPr/>
          <p:nvPr/>
        </p:nvSpPr>
        <p:spPr>
          <a:xfrm>
            <a:off x="8778240" y="5365331"/>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6" name="Text Placeholder 3">
            <a:extLst>
              <a:ext uri="{FF2B5EF4-FFF2-40B4-BE49-F238E27FC236}">
                <a16:creationId xmlns:a16="http://schemas.microsoft.com/office/drawing/2014/main" id="{B6B32313-39F3-4A63-9653-AFEE34585CC7}"/>
              </a:ext>
            </a:extLst>
          </p:cNvPr>
          <p:cNvSpPr txBox="1">
            <a:spLocks/>
          </p:cNvSpPr>
          <p:nvPr/>
        </p:nvSpPr>
        <p:spPr>
          <a:xfrm>
            <a:off x="4117465"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7" name="Text Placeholder 3">
            <a:extLst>
              <a:ext uri="{FF2B5EF4-FFF2-40B4-BE49-F238E27FC236}">
                <a16:creationId xmlns:a16="http://schemas.microsoft.com/office/drawing/2014/main" id="{92EC83F7-12B8-43B5-AD27-3C82F7C0A49B}"/>
              </a:ext>
            </a:extLst>
          </p:cNvPr>
          <p:cNvSpPr txBox="1">
            <a:spLocks/>
          </p:cNvSpPr>
          <p:nvPr/>
        </p:nvSpPr>
        <p:spPr>
          <a:xfrm>
            <a:off x="5869221"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8" name="Text Placeholder 3">
            <a:extLst>
              <a:ext uri="{FF2B5EF4-FFF2-40B4-BE49-F238E27FC236}">
                <a16:creationId xmlns:a16="http://schemas.microsoft.com/office/drawing/2014/main" id="{EDF7C1B8-8AD4-4D31-B40B-3D271927BA8E}"/>
              </a:ext>
            </a:extLst>
          </p:cNvPr>
          <p:cNvSpPr txBox="1">
            <a:spLocks/>
          </p:cNvSpPr>
          <p:nvPr/>
        </p:nvSpPr>
        <p:spPr>
          <a:xfrm>
            <a:off x="759978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9" name="Text Placeholder 3">
            <a:extLst>
              <a:ext uri="{FF2B5EF4-FFF2-40B4-BE49-F238E27FC236}">
                <a16:creationId xmlns:a16="http://schemas.microsoft.com/office/drawing/2014/main" id="{477409B5-4DC5-4079-B6E7-785251608F2B}"/>
              </a:ext>
            </a:extLst>
          </p:cNvPr>
          <p:cNvSpPr txBox="1">
            <a:spLocks/>
          </p:cNvSpPr>
          <p:nvPr/>
        </p:nvSpPr>
        <p:spPr>
          <a:xfrm>
            <a:off x="933714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Tree>
    <p:extLst>
      <p:ext uri="{BB962C8B-B14F-4D97-AF65-F5344CB8AC3E}">
        <p14:creationId xmlns:p14="http://schemas.microsoft.com/office/powerpoint/2010/main" val="3077272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 calcmode="lin" valueType="num">
                                      <p:cBhvr>
                                        <p:cTn id="16" dur="500" fill="hold"/>
                                        <p:tgtEl>
                                          <p:spTgt spid="58"/>
                                        </p:tgtEl>
                                        <p:attrNameLst>
                                          <p:attrName>ppt_w</p:attrName>
                                        </p:attrNameLst>
                                      </p:cBhvr>
                                      <p:tavLst>
                                        <p:tav tm="0">
                                          <p:val>
                                            <p:fltVal val="0"/>
                                          </p:val>
                                        </p:tav>
                                        <p:tav tm="100000">
                                          <p:val>
                                            <p:strVal val="#ppt_w"/>
                                          </p:val>
                                        </p:tav>
                                      </p:tavLst>
                                    </p:anim>
                                    <p:anim calcmode="lin" valueType="num">
                                      <p:cBhvr>
                                        <p:cTn id="17" dur="500" fill="hold"/>
                                        <p:tgtEl>
                                          <p:spTgt spid="58"/>
                                        </p:tgtEl>
                                        <p:attrNameLst>
                                          <p:attrName>ppt_h</p:attrName>
                                        </p:attrNameLst>
                                      </p:cBhvr>
                                      <p:tavLst>
                                        <p:tav tm="0">
                                          <p:val>
                                            <p:fltVal val="0"/>
                                          </p:val>
                                        </p:tav>
                                        <p:tav tm="100000">
                                          <p:val>
                                            <p:strVal val="#ppt_h"/>
                                          </p:val>
                                        </p:tav>
                                      </p:tavLst>
                                    </p:anim>
                                    <p:animEffect transition="in" filter="fade">
                                      <p:cBhvr>
                                        <p:cTn id="18" dur="500"/>
                                        <p:tgtEl>
                                          <p:spTgt spid="58"/>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500" fill="hold"/>
                                        <p:tgtEl>
                                          <p:spTgt spid="33"/>
                                        </p:tgtEl>
                                        <p:attrNameLst>
                                          <p:attrName>ppt_x</p:attrName>
                                        </p:attrNameLst>
                                      </p:cBhvr>
                                      <p:tavLst>
                                        <p:tav tm="0">
                                          <p:val>
                                            <p:strVal val="0-#ppt_w/2"/>
                                          </p:val>
                                        </p:tav>
                                        <p:tav tm="100000">
                                          <p:val>
                                            <p:strVal val="#ppt_x"/>
                                          </p:val>
                                        </p:tav>
                                      </p:tavLst>
                                    </p:anim>
                                    <p:anim calcmode="lin" valueType="num">
                                      <p:cBhvr additive="base">
                                        <p:cTn id="23" dur="500" fill="hold"/>
                                        <p:tgtEl>
                                          <p:spTgt spid="33"/>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500" fill="hold"/>
                                        <p:tgtEl>
                                          <p:spTgt spid="60"/>
                                        </p:tgtEl>
                                        <p:attrNameLst>
                                          <p:attrName>ppt_x</p:attrName>
                                        </p:attrNameLst>
                                      </p:cBhvr>
                                      <p:tavLst>
                                        <p:tav tm="0">
                                          <p:val>
                                            <p:strVal val="0-#ppt_w/2"/>
                                          </p:val>
                                        </p:tav>
                                        <p:tav tm="100000">
                                          <p:val>
                                            <p:strVal val="#ppt_x"/>
                                          </p:val>
                                        </p:tav>
                                      </p:tavLst>
                                    </p:anim>
                                    <p:anim calcmode="lin" valueType="num">
                                      <p:cBhvr additive="base">
                                        <p:cTn id="27" dur="500" fill="hold"/>
                                        <p:tgtEl>
                                          <p:spTgt spid="60"/>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0-#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0-#ppt_w/2"/>
                                          </p:val>
                                        </p:tav>
                                        <p:tav tm="100000">
                                          <p:val>
                                            <p:strVal val="#ppt_x"/>
                                          </p:val>
                                        </p:tav>
                                      </p:tavLst>
                                    </p:anim>
                                    <p:anim calcmode="lin" valueType="num">
                                      <p:cBhvr additive="base">
                                        <p:cTn id="36" dur="500" fill="hold"/>
                                        <p:tgtEl>
                                          <p:spTgt spid="49"/>
                                        </p:tgtEl>
                                        <p:attrNameLst>
                                          <p:attrName>ppt_y</p:attrName>
                                        </p:attrNameLst>
                                      </p:cBhvr>
                                      <p:tavLst>
                                        <p:tav tm="0">
                                          <p:val>
                                            <p:strVal val="#ppt_y"/>
                                          </p:val>
                                        </p:tav>
                                        <p:tav tm="100000">
                                          <p:val>
                                            <p:strVal val="#ppt_y"/>
                                          </p:val>
                                        </p:tav>
                                      </p:tavLst>
                                    </p:anim>
                                  </p:childTnLst>
                                </p:cTn>
                              </p:par>
                            </p:childTnLst>
                          </p:cTn>
                        </p:par>
                        <p:par>
                          <p:cTn id="37" fill="hold">
                            <p:stCondLst>
                              <p:cond delay="2500"/>
                            </p:stCondLst>
                            <p:childTnLst>
                              <p:par>
                                <p:cTn id="38" presetID="2" presetClass="entr" presetSubtype="8" fill="hold" grpId="0" nodeType="after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500" fill="hold"/>
                                        <p:tgtEl>
                                          <p:spTgt spid="53"/>
                                        </p:tgtEl>
                                        <p:attrNameLst>
                                          <p:attrName>ppt_x</p:attrName>
                                        </p:attrNameLst>
                                      </p:cBhvr>
                                      <p:tavLst>
                                        <p:tav tm="0">
                                          <p:val>
                                            <p:strVal val="0-#ppt_w/2"/>
                                          </p:val>
                                        </p:tav>
                                        <p:tav tm="100000">
                                          <p:val>
                                            <p:strVal val="#ppt_x"/>
                                          </p:val>
                                        </p:tav>
                                      </p:tavLst>
                                    </p:anim>
                                    <p:anim calcmode="lin" valueType="num">
                                      <p:cBhvr additive="base">
                                        <p:cTn id="41" dur="500" fill="hold"/>
                                        <p:tgtEl>
                                          <p:spTgt spid="5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additive="base">
                                        <p:cTn id="44" dur="500" fill="hold"/>
                                        <p:tgtEl>
                                          <p:spTgt spid="54"/>
                                        </p:tgtEl>
                                        <p:attrNameLst>
                                          <p:attrName>ppt_x</p:attrName>
                                        </p:attrNameLst>
                                      </p:cBhvr>
                                      <p:tavLst>
                                        <p:tav tm="0">
                                          <p:val>
                                            <p:strVal val="0-#ppt_w/2"/>
                                          </p:val>
                                        </p:tav>
                                        <p:tav tm="100000">
                                          <p:val>
                                            <p:strVal val="#ppt_x"/>
                                          </p:val>
                                        </p:tav>
                                      </p:tavLst>
                                    </p:anim>
                                    <p:anim calcmode="lin" valueType="num">
                                      <p:cBhvr additive="base">
                                        <p:cTn id="45" dur="500" fill="hold"/>
                                        <p:tgtEl>
                                          <p:spTgt spid="54"/>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 presetClass="entr" presetSubtype="8" fill="hold" grpId="0" nodeType="afterEffect">
                                  <p:stCondLst>
                                    <p:cond delay="0"/>
                                  </p:stCondLst>
                                  <p:childTnLst>
                                    <p:set>
                                      <p:cBhvr>
                                        <p:cTn id="48" dur="1" fill="hold">
                                          <p:stCondLst>
                                            <p:cond delay="0"/>
                                          </p:stCondLst>
                                        </p:cTn>
                                        <p:tgtEl>
                                          <p:spTgt spid="56"/>
                                        </p:tgtEl>
                                        <p:attrNameLst>
                                          <p:attrName>style.visibility</p:attrName>
                                        </p:attrNameLst>
                                      </p:cBhvr>
                                      <p:to>
                                        <p:strVal val="visible"/>
                                      </p:to>
                                    </p:set>
                                    <p:anim calcmode="lin" valueType="num">
                                      <p:cBhvr additive="base">
                                        <p:cTn id="49" dur="500" fill="hold"/>
                                        <p:tgtEl>
                                          <p:spTgt spid="56"/>
                                        </p:tgtEl>
                                        <p:attrNameLst>
                                          <p:attrName>ppt_x</p:attrName>
                                        </p:attrNameLst>
                                      </p:cBhvr>
                                      <p:tavLst>
                                        <p:tav tm="0">
                                          <p:val>
                                            <p:strVal val="0-#ppt_w/2"/>
                                          </p:val>
                                        </p:tav>
                                        <p:tav tm="100000">
                                          <p:val>
                                            <p:strVal val="#ppt_x"/>
                                          </p:val>
                                        </p:tav>
                                      </p:tavLst>
                                    </p:anim>
                                    <p:anim calcmode="lin" valueType="num">
                                      <p:cBhvr additive="base">
                                        <p:cTn id="50" dur="500" fill="hold"/>
                                        <p:tgtEl>
                                          <p:spTgt spid="56"/>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 calcmode="lin" valueType="num">
                                      <p:cBhvr additive="base">
                                        <p:cTn id="53" dur="500" fill="hold"/>
                                        <p:tgtEl>
                                          <p:spTgt spid="57"/>
                                        </p:tgtEl>
                                        <p:attrNameLst>
                                          <p:attrName>ppt_x</p:attrName>
                                        </p:attrNameLst>
                                      </p:cBhvr>
                                      <p:tavLst>
                                        <p:tav tm="0">
                                          <p:val>
                                            <p:strVal val="0-#ppt_w/2"/>
                                          </p:val>
                                        </p:tav>
                                        <p:tav tm="100000">
                                          <p:val>
                                            <p:strVal val="#ppt_x"/>
                                          </p:val>
                                        </p:tav>
                                      </p:tavLst>
                                    </p:anim>
                                    <p:anim calcmode="lin" valueType="num">
                                      <p:cBhvr additive="base">
                                        <p:cTn id="54" dur="500" fill="hold"/>
                                        <p:tgtEl>
                                          <p:spTgt spid="57"/>
                                        </p:tgtEl>
                                        <p:attrNameLst>
                                          <p:attrName>ppt_y</p:attrName>
                                        </p:attrNameLst>
                                      </p:cBhvr>
                                      <p:tavLst>
                                        <p:tav tm="0">
                                          <p:val>
                                            <p:strVal val="#ppt_y"/>
                                          </p:val>
                                        </p:tav>
                                        <p:tav tm="100000">
                                          <p:val>
                                            <p:strVal val="#ppt_y"/>
                                          </p:val>
                                        </p:tav>
                                      </p:tavLst>
                                    </p:anim>
                                  </p:childTnLst>
                                </p:cTn>
                              </p:par>
                            </p:childTnLst>
                          </p:cTn>
                        </p:par>
                        <p:par>
                          <p:cTn id="55" fill="hold">
                            <p:stCondLst>
                              <p:cond delay="3500"/>
                            </p:stCondLst>
                            <p:childTnLst>
                              <p:par>
                                <p:cTn id="56" presetID="2" presetClass="entr" presetSubtype="8"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500" fill="hold"/>
                                        <p:tgtEl>
                                          <p:spTgt spid="35"/>
                                        </p:tgtEl>
                                        <p:attrNameLst>
                                          <p:attrName>ppt_x</p:attrName>
                                        </p:attrNameLst>
                                      </p:cBhvr>
                                      <p:tavLst>
                                        <p:tav tm="0">
                                          <p:val>
                                            <p:strVal val="0-#ppt_w/2"/>
                                          </p:val>
                                        </p:tav>
                                        <p:tav tm="100000">
                                          <p:val>
                                            <p:strVal val="#ppt_x"/>
                                          </p:val>
                                        </p:tav>
                                      </p:tavLst>
                                    </p:anim>
                                    <p:anim calcmode="lin" valueType="num">
                                      <p:cBhvr additive="base">
                                        <p:cTn id="59" dur="500" fill="hold"/>
                                        <p:tgtEl>
                                          <p:spTgt spid="35"/>
                                        </p:tgtEl>
                                        <p:attrNameLst>
                                          <p:attrName>ppt_y</p:attrName>
                                        </p:attrNameLst>
                                      </p:cBhvr>
                                      <p:tavLst>
                                        <p:tav tm="0">
                                          <p:val>
                                            <p:strVal val="#ppt_y"/>
                                          </p:val>
                                        </p:tav>
                                        <p:tav tm="100000">
                                          <p:val>
                                            <p:strVal val="#ppt_y"/>
                                          </p:val>
                                        </p:tav>
                                      </p:tavLst>
                                    </p:anim>
                                  </p:childTnLst>
                                </p:cTn>
                              </p:par>
                            </p:childTnLst>
                          </p:cTn>
                        </p:par>
                        <p:par>
                          <p:cTn id="60" fill="hold">
                            <p:stCondLst>
                              <p:cond delay="4000"/>
                            </p:stCondLst>
                            <p:childTnLst>
                              <p:par>
                                <p:cTn id="61" presetID="53" presetClass="entr" presetSubtype="16" fill="hold" grpId="0" nodeType="after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p:cTn id="63" dur="500" fill="hold"/>
                                        <p:tgtEl>
                                          <p:spTgt spid="59"/>
                                        </p:tgtEl>
                                        <p:attrNameLst>
                                          <p:attrName>ppt_w</p:attrName>
                                        </p:attrNameLst>
                                      </p:cBhvr>
                                      <p:tavLst>
                                        <p:tav tm="0">
                                          <p:val>
                                            <p:fltVal val="0"/>
                                          </p:val>
                                        </p:tav>
                                        <p:tav tm="100000">
                                          <p:val>
                                            <p:strVal val="#ppt_w"/>
                                          </p:val>
                                        </p:tav>
                                      </p:tavLst>
                                    </p:anim>
                                    <p:anim calcmode="lin" valueType="num">
                                      <p:cBhvr>
                                        <p:cTn id="64" dur="500" fill="hold"/>
                                        <p:tgtEl>
                                          <p:spTgt spid="59"/>
                                        </p:tgtEl>
                                        <p:attrNameLst>
                                          <p:attrName>ppt_h</p:attrName>
                                        </p:attrNameLst>
                                      </p:cBhvr>
                                      <p:tavLst>
                                        <p:tav tm="0">
                                          <p:val>
                                            <p:fltVal val="0"/>
                                          </p:val>
                                        </p:tav>
                                        <p:tav tm="100000">
                                          <p:val>
                                            <p:strVal val="#ppt_h"/>
                                          </p:val>
                                        </p:tav>
                                      </p:tavLst>
                                    </p:anim>
                                    <p:animEffect transition="in" filter="fade">
                                      <p:cBhvr>
                                        <p:cTn id="65" dur="500"/>
                                        <p:tgtEl>
                                          <p:spTgt spid="59"/>
                                        </p:tgtEl>
                                      </p:cBhvr>
                                    </p:animEffect>
                                  </p:childTnLst>
                                </p:cTn>
                              </p:par>
                            </p:childTnLst>
                          </p:cTn>
                        </p:par>
                        <p:par>
                          <p:cTn id="66" fill="hold">
                            <p:stCondLst>
                              <p:cond delay="4500"/>
                            </p:stCondLst>
                            <p:childTnLst>
                              <p:par>
                                <p:cTn id="67" presetID="2" presetClass="entr" presetSubtype="8" fill="hold" grpId="0" nodeType="after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0-#ppt_w/2"/>
                                          </p:val>
                                        </p:tav>
                                        <p:tav tm="100000">
                                          <p:val>
                                            <p:strVal val="#ppt_x"/>
                                          </p:val>
                                        </p:tav>
                                      </p:tavLst>
                                    </p:anim>
                                    <p:anim calcmode="lin" valueType="num">
                                      <p:cBhvr additive="base">
                                        <p:cTn id="70" dur="500" fill="hold"/>
                                        <p:tgtEl>
                                          <p:spTgt spid="66"/>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 calcmode="lin" valueType="num">
                                      <p:cBhvr additive="base">
                                        <p:cTn id="73" dur="500" fill="hold"/>
                                        <p:tgtEl>
                                          <p:spTgt spid="88"/>
                                        </p:tgtEl>
                                        <p:attrNameLst>
                                          <p:attrName>ppt_x</p:attrName>
                                        </p:attrNameLst>
                                      </p:cBhvr>
                                      <p:tavLst>
                                        <p:tav tm="0">
                                          <p:val>
                                            <p:strVal val="0-#ppt_w/2"/>
                                          </p:val>
                                        </p:tav>
                                        <p:tav tm="100000">
                                          <p:val>
                                            <p:strVal val="#ppt_x"/>
                                          </p:val>
                                        </p:tav>
                                      </p:tavLst>
                                    </p:anim>
                                    <p:anim calcmode="lin" valueType="num">
                                      <p:cBhvr additive="base">
                                        <p:cTn id="74" dur="500" fill="hold"/>
                                        <p:tgtEl>
                                          <p:spTgt spid="88"/>
                                        </p:tgtEl>
                                        <p:attrNameLst>
                                          <p:attrName>ppt_y</p:attrName>
                                        </p:attrNameLst>
                                      </p:cBhvr>
                                      <p:tavLst>
                                        <p:tav tm="0">
                                          <p:val>
                                            <p:strVal val="#ppt_y"/>
                                          </p:val>
                                        </p:tav>
                                        <p:tav tm="100000">
                                          <p:val>
                                            <p:strVal val="#ppt_y"/>
                                          </p:val>
                                        </p:tav>
                                      </p:tavLst>
                                    </p:anim>
                                  </p:childTnLst>
                                </p:cTn>
                              </p:par>
                            </p:childTnLst>
                          </p:cTn>
                        </p:par>
                        <p:par>
                          <p:cTn id="75" fill="hold">
                            <p:stCondLst>
                              <p:cond delay="5000"/>
                            </p:stCondLst>
                            <p:childTnLst>
                              <p:par>
                                <p:cTn id="76" presetID="2" presetClass="entr" presetSubtype="8" fill="hold" grpId="0" nodeType="afterEffect">
                                  <p:stCondLst>
                                    <p:cond delay="0"/>
                                  </p:stCondLst>
                                  <p:childTnLst>
                                    <p:set>
                                      <p:cBhvr>
                                        <p:cTn id="77" dur="1" fill="hold">
                                          <p:stCondLst>
                                            <p:cond delay="0"/>
                                          </p:stCondLst>
                                        </p:cTn>
                                        <p:tgtEl>
                                          <p:spTgt spid="68"/>
                                        </p:tgtEl>
                                        <p:attrNameLst>
                                          <p:attrName>style.visibility</p:attrName>
                                        </p:attrNameLst>
                                      </p:cBhvr>
                                      <p:to>
                                        <p:strVal val="visible"/>
                                      </p:to>
                                    </p:set>
                                    <p:anim calcmode="lin" valueType="num">
                                      <p:cBhvr additive="base">
                                        <p:cTn id="78" dur="500" fill="hold"/>
                                        <p:tgtEl>
                                          <p:spTgt spid="68"/>
                                        </p:tgtEl>
                                        <p:attrNameLst>
                                          <p:attrName>ppt_x</p:attrName>
                                        </p:attrNameLst>
                                      </p:cBhvr>
                                      <p:tavLst>
                                        <p:tav tm="0">
                                          <p:val>
                                            <p:strVal val="0-#ppt_w/2"/>
                                          </p:val>
                                        </p:tav>
                                        <p:tav tm="100000">
                                          <p:val>
                                            <p:strVal val="#ppt_x"/>
                                          </p:val>
                                        </p:tav>
                                      </p:tavLst>
                                    </p:anim>
                                    <p:anim calcmode="lin" valueType="num">
                                      <p:cBhvr additive="base">
                                        <p:cTn id="79" dur="500" fill="hold"/>
                                        <p:tgtEl>
                                          <p:spTgt spid="68"/>
                                        </p:tgtEl>
                                        <p:attrNameLst>
                                          <p:attrName>ppt_y</p:attrName>
                                        </p:attrNameLst>
                                      </p:cBhvr>
                                      <p:tavLst>
                                        <p:tav tm="0">
                                          <p:val>
                                            <p:strVal val="#ppt_y"/>
                                          </p:val>
                                        </p:tav>
                                        <p:tav tm="100000">
                                          <p:val>
                                            <p:strVal val="#ppt_y"/>
                                          </p:val>
                                        </p:tav>
                                      </p:tavLst>
                                    </p:anim>
                                  </p:childTnLst>
                                </p:cTn>
                              </p:par>
                              <p:par>
                                <p:cTn id="80" presetID="2" presetClass="entr" presetSubtype="8" fill="hold" grpId="0" nodeType="withEffect">
                                  <p:stCondLst>
                                    <p:cond delay="0"/>
                                  </p:stCondLst>
                                  <p:childTnLst>
                                    <p:set>
                                      <p:cBhvr>
                                        <p:cTn id="81" dur="1" fill="hold">
                                          <p:stCondLst>
                                            <p:cond delay="0"/>
                                          </p:stCondLst>
                                        </p:cTn>
                                        <p:tgtEl>
                                          <p:spTgt spid="89"/>
                                        </p:tgtEl>
                                        <p:attrNameLst>
                                          <p:attrName>style.visibility</p:attrName>
                                        </p:attrNameLst>
                                      </p:cBhvr>
                                      <p:to>
                                        <p:strVal val="visible"/>
                                      </p:to>
                                    </p:set>
                                    <p:anim calcmode="lin" valueType="num">
                                      <p:cBhvr additive="base">
                                        <p:cTn id="82" dur="500" fill="hold"/>
                                        <p:tgtEl>
                                          <p:spTgt spid="89"/>
                                        </p:tgtEl>
                                        <p:attrNameLst>
                                          <p:attrName>ppt_x</p:attrName>
                                        </p:attrNameLst>
                                      </p:cBhvr>
                                      <p:tavLst>
                                        <p:tav tm="0">
                                          <p:val>
                                            <p:strVal val="0-#ppt_w/2"/>
                                          </p:val>
                                        </p:tav>
                                        <p:tav tm="100000">
                                          <p:val>
                                            <p:strVal val="#ppt_x"/>
                                          </p:val>
                                        </p:tav>
                                      </p:tavLst>
                                    </p:anim>
                                    <p:anim calcmode="lin" valueType="num">
                                      <p:cBhvr additive="base">
                                        <p:cTn id="83" dur="500" fill="hold"/>
                                        <p:tgtEl>
                                          <p:spTgt spid="89"/>
                                        </p:tgtEl>
                                        <p:attrNameLst>
                                          <p:attrName>ppt_y</p:attrName>
                                        </p:attrNameLst>
                                      </p:cBhvr>
                                      <p:tavLst>
                                        <p:tav tm="0">
                                          <p:val>
                                            <p:strVal val="#ppt_y"/>
                                          </p:val>
                                        </p:tav>
                                        <p:tav tm="100000">
                                          <p:val>
                                            <p:strVal val="#ppt_y"/>
                                          </p:val>
                                        </p:tav>
                                      </p:tavLst>
                                    </p:anim>
                                  </p:childTnLst>
                                </p:cTn>
                              </p:par>
                            </p:childTnLst>
                          </p:cTn>
                        </p:par>
                        <p:par>
                          <p:cTn id="84" fill="hold">
                            <p:stCondLst>
                              <p:cond delay="5500"/>
                            </p:stCondLst>
                            <p:childTnLst>
                              <p:par>
                                <p:cTn id="85" presetID="2" presetClass="entr" presetSubtype="8" fill="hold" grpId="0" nodeType="afterEffect">
                                  <p:stCondLst>
                                    <p:cond delay="0"/>
                                  </p:stCondLst>
                                  <p:childTnLst>
                                    <p:set>
                                      <p:cBhvr>
                                        <p:cTn id="86" dur="1" fill="hold">
                                          <p:stCondLst>
                                            <p:cond delay="0"/>
                                          </p:stCondLst>
                                        </p:cTn>
                                        <p:tgtEl>
                                          <p:spTgt spid="72"/>
                                        </p:tgtEl>
                                        <p:attrNameLst>
                                          <p:attrName>style.visibility</p:attrName>
                                        </p:attrNameLst>
                                      </p:cBhvr>
                                      <p:to>
                                        <p:strVal val="visible"/>
                                      </p:to>
                                    </p:set>
                                    <p:anim calcmode="lin" valueType="num">
                                      <p:cBhvr additive="base">
                                        <p:cTn id="87" dur="500" fill="hold"/>
                                        <p:tgtEl>
                                          <p:spTgt spid="72"/>
                                        </p:tgtEl>
                                        <p:attrNameLst>
                                          <p:attrName>ppt_x</p:attrName>
                                        </p:attrNameLst>
                                      </p:cBhvr>
                                      <p:tavLst>
                                        <p:tav tm="0">
                                          <p:val>
                                            <p:strVal val="0-#ppt_w/2"/>
                                          </p:val>
                                        </p:tav>
                                        <p:tav tm="100000">
                                          <p:val>
                                            <p:strVal val="#ppt_x"/>
                                          </p:val>
                                        </p:tav>
                                      </p:tavLst>
                                    </p:anim>
                                    <p:anim calcmode="lin" valueType="num">
                                      <p:cBhvr additive="base">
                                        <p:cTn id="88" dur="500" fill="hold"/>
                                        <p:tgtEl>
                                          <p:spTgt spid="72"/>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500" fill="hold"/>
                                        <p:tgtEl>
                                          <p:spTgt spid="90"/>
                                        </p:tgtEl>
                                        <p:attrNameLst>
                                          <p:attrName>ppt_x</p:attrName>
                                        </p:attrNameLst>
                                      </p:cBhvr>
                                      <p:tavLst>
                                        <p:tav tm="0">
                                          <p:val>
                                            <p:strVal val="0-#ppt_w/2"/>
                                          </p:val>
                                        </p:tav>
                                        <p:tav tm="100000">
                                          <p:val>
                                            <p:strVal val="#ppt_x"/>
                                          </p:val>
                                        </p:tav>
                                      </p:tavLst>
                                    </p:anim>
                                    <p:anim calcmode="lin" valueType="num">
                                      <p:cBhvr additive="base">
                                        <p:cTn id="92" dur="500" fill="hold"/>
                                        <p:tgtEl>
                                          <p:spTgt spid="90"/>
                                        </p:tgtEl>
                                        <p:attrNameLst>
                                          <p:attrName>ppt_y</p:attrName>
                                        </p:attrNameLst>
                                      </p:cBhvr>
                                      <p:tavLst>
                                        <p:tav tm="0">
                                          <p:val>
                                            <p:strVal val="#ppt_y"/>
                                          </p:val>
                                        </p:tav>
                                        <p:tav tm="100000">
                                          <p:val>
                                            <p:strVal val="#ppt_y"/>
                                          </p:val>
                                        </p:tav>
                                      </p:tavLst>
                                    </p:anim>
                                  </p:childTnLst>
                                </p:cTn>
                              </p:par>
                            </p:childTnLst>
                          </p:cTn>
                        </p:par>
                        <p:par>
                          <p:cTn id="93" fill="hold">
                            <p:stCondLst>
                              <p:cond delay="6000"/>
                            </p:stCondLst>
                            <p:childTnLst>
                              <p:par>
                                <p:cTn id="94" presetID="2" presetClass="entr" presetSubtype="8" fill="hold" grpId="0" nodeType="afterEffect">
                                  <p:stCondLst>
                                    <p:cond delay="0"/>
                                  </p:stCondLst>
                                  <p:childTnLst>
                                    <p:set>
                                      <p:cBhvr>
                                        <p:cTn id="95" dur="1" fill="hold">
                                          <p:stCondLst>
                                            <p:cond delay="0"/>
                                          </p:stCondLst>
                                        </p:cTn>
                                        <p:tgtEl>
                                          <p:spTgt spid="87"/>
                                        </p:tgtEl>
                                        <p:attrNameLst>
                                          <p:attrName>style.visibility</p:attrName>
                                        </p:attrNameLst>
                                      </p:cBhvr>
                                      <p:to>
                                        <p:strVal val="visible"/>
                                      </p:to>
                                    </p:set>
                                    <p:anim calcmode="lin" valueType="num">
                                      <p:cBhvr additive="base">
                                        <p:cTn id="96" dur="500" fill="hold"/>
                                        <p:tgtEl>
                                          <p:spTgt spid="87"/>
                                        </p:tgtEl>
                                        <p:attrNameLst>
                                          <p:attrName>ppt_x</p:attrName>
                                        </p:attrNameLst>
                                      </p:cBhvr>
                                      <p:tavLst>
                                        <p:tav tm="0">
                                          <p:val>
                                            <p:strVal val="0-#ppt_w/2"/>
                                          </p:val>
                                        </p:tav>
                                        <p:tav tm="100000">
                                          <p:val>
                                            <p:strVal val="#ppt_x"/>
                                          </p:val>
                                        </p:tav>
                                      </p:tavLst>
                                    </p:anim>
                                    <p:anim calcmode="lin" valueType="num">
                                      <p:cBhvr additive="base">
                                        <p:cTn id="97" dur="500" fill="hold"/>
                                        <p:tgtEl>
                                          <p:spTgt spid="87"/>
                                        </p:tgtEl>
                                        <p:attrNameLst>
                                          <p:attrName>ppt_y</p:attrName>
                                        </p:attrNameLst>
                                      </p:cBhvr>
                                      <p:tavLst>
                                        <p:tav tm="0">
                                          <p:val>
                                            <p:strVal val="#ppt_y"/>
                                          </p:val>
                                        </p:tav>
                                        <p:tav tm="100000">
                                          <p:val>
                                            <p:strVal val="#ppt_y"/>
                                          </p:val>
                                        </p:tav>
                                      </p:tavLst>
                                    </p:anim>
                                  </p:childTnLst>
                                </p:cTn>
                              </p:par>
                              <p:par>
                                <p:cTn id="98" presetID="2" presetClass="entr" presetSubtype="8" fill="hold" grpId="0" nodeType="withEffect">
                                  <p:stCondLst>
                                    <p:cond delay="0"/>
                                  </p:stCondLst>
                                  <p:childTnLst>
                                    <p:set>
                                      <p:cBhvr>
                                        <p:cTn id="99" dur="1" fill="hold">
                                          <p:stCondLst>
                                            <p:cond delay="0"/>
                                          </p:stCondLst>
                                        </p:cTn>
                                        <p:tgtEl>
                                          <p:spTgt spid="91"/>
                                        </p:tgtEl>
                                        <p:attrNameLst>
                                          <p:attrName>style.visibility</p:attrName>
                                        </p:attrNameLst>
                                      </p:cBhvr>
                                      <p:to>
                                        <p:strVal val="visible"/>
                                      </p:to>
                                    </p:set>
                                    <p:anim calcmode="lin" valueType="num">
                                      <p:cBhvr additive="base">
                                        <p:cTn id="100" dur="500" fill="hold"/>
                                        <p:tgtEl>
                                          <p:spTgt spid="91"/>
                                        </p:tgtEl>
                                        <p:attrNameLst>
                                          <p:attrName>ppt_x</p:attrName>
                                        </p:attrNameLst>
                                      </p:cBhvr>
                                      <p:tavLst>
                                        <p:tav tm="0">
                                          <p:val>
                                            <p:strVal val="0-#ppt_w/2"/>
                                          </p:val>
                                        </p:tav>
                                        <p:tav tm="100000">
                                          <p:val>
                                            <p:strVal val="#ppt_x"/>
                                          </p:val>
                                        </p:tav>
                                      </p:tavLst>
                                    </p:anim>
                                    <p:anim calcmode="lin" valueType="num">
                                      <p:cBhvr additive="base">
                                        <p:cTn id="101" dur="500" fill="hold"/>
                                        <p:tgtEl>
                                          <p:spTgt spid="91"/>
                                        </p:tgtEl>
                                        <p:attrNameLst>
                                          <p:attrName>ppt_y</p:attrName>
                                        </p:attrNameLst>
                                      </p:cBhvr>
                                      <p:tavLst>
                                        <p:tav tm="0">
                                          <p:val>
                                            <p:strVal val="#ppt_y"/>
                                          </p:val>
                                        </p:tav>
                                        <p:tav tm="100000">
                                          <p:val>
                                            <p:strVal val="#ppt_y"/>
                                          </p:val>
                                        </p:tav>
                                      </p:tavLst>
                                    </p:anim>
                                  </p:childTnLst>
                                </p:cTn>
                              </p:par>
                            </p:childTnLst>
                          </p:cTn>
                        </p:par>
                        <p:par>
                          <p:cTn id="102" fill="hold">
                            <p:stCondLst>
                              <p:cond delay="6500"/>
                            </p:stCondLst>
                            <p:childTnLst>
                              <p:par>
                                <p:cTn id="103" presetID="2" presetClass="entr" presetSubtype="8" fill="hold" grpId="0" nodeType="after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0-#ppt_w/2"/>
                                          </p:val>
                                        </p:tav>
                                        <p:tav tm="100000">
                                          <p:val>
                                            <p:strVal val="#ppt_x"/>
                                          </p:val>
                                        </p:tav>
                                      </p:tavLst>
                                    </p:anim>
                                    <p:anim calcmode="lin" valueType="num">
                                      <p:cBhvr additive="base">
                                        <p:cTn id="106" dur="500" fill="hold"/>
                                        <p:tgtEl>
                                          <p:spTgt spid="39"/>
                                        </p:tgtEl>
                                        <p:attrNameLst>
                                          <p:attrName>ppt_y</p:attrName>
                                        </p:attrNameLst>
                                      </p:cBhvr>
                                      <p:tavLst>
                                        <p:tav tm="0">
                                          <p:val>
                                            <p:strVal val="#ppt_y"/>
                                          </p:val>
                                        </p:tav>
                                        <p:tav tm="100000">
                                          <p:val>
                                            <p:strVal val="#ppt_y"/>
                                          </p:val>
                                        </p:tav>
                                      </p:tavLst>
                                    </p:anim>
                                  </p:childTnLst>
                                </p:cTn>
                              </p:par>
                            </p:childTnLst>
                          </p:cTn>
                        </p:par>
                        <p:par>
                          <p:cTn id="107" fill="hold">
                            <p:stCondLst>
                              <p:cond delay="7000"/>
                            </p:stCondLst>
                            <p:childTnLst>
                              <p:par>
                                <p:cTn id="108" presetID="53" presetClass="entr" presetSubtype="16" fill="hold" grpId="0" nodeType="afterEffect">
                                  <p:stCondLst>
                                    <p:cond delay="0"/>
                                  </p:stCondLst>
                                  <p:childTnLst>
                                    <p:set>
                                      <p:cBhvr>
                                        <p:cTn id="109" dur="1" fill="hold">
                                          <p:stCondLst>
                                            <p:cond delay="0"/>
                                          </p:stCondLst>
                                        </p:cTn>
                                        <p:tgtEl>
                                          <p:spTgt spid="61"/>
                                        </p:tgtEl>
                                        <p:attrNameLst>
                                          <p:attrName>style.visibility</p:attrName>
                                        </p:attrNameLst>
                                      </p:cBhvr>
                                      <p:to>
                                        <p:strVal val="visible"/>
                                      </p:to>
                                    </p:set>
                                    <p:anim calcmode="lin" valueType="num">
                                      <p:cBhvr>
                                        <p:cTn id="110" dur="500" fill="hold"/>
                                        <p:tgtEl>
                                          <p:spTgt spid="61"/>
                                        </p:tgtEl>
                                        <p:attrNameLst>
                                          <p:attrName>ppt_w</p:attrName>
                                        </p:attrNameLst>
                                      </p:cBhvr>
                                      <p:tavLst>
                                        <p:tav tm="0">
                                          <p:val>
                                            <p:fltVal val="0"/>
                                          </p:val>
                                        </p:tav>
                                        <p:tav tm="100000">
                                          <p:val>
                                            <p:strVal val="#ppt_w"/>
                                          </p:val>
                                        </p:tav>
                                      </p:tavLst>
                                    </p:anim>
                                    <p:anim calcmode="lin" valueType="num">
                                      <p:cBhvr>
                                        <p:cTn id="111" dur="500" fill="hold"/>
                                        <p:tgtEl>
                                          <p:spTgt spid="61"/>
                                        </p:tgtEl>
                                        <p:attrNameLst>
                                          <p:attrName>ppt_h</p:attrName>
                                        </p:attrNameLst>
                                      </p:cBhvr>
                                      <p:tavLst>
                                        <p:tav tm="0">
                                          <p:val>
                                            <p:fltVal val="0"/>
                                          </p:val>
                                        </p:tav>
                                        <p:tav tm="100000">
                                          <p:val>
                                            <p:strVal val="#ppt_h"/>
                                          </p:val>
                                        </p:tav>
                                      </p:tavLst>
                                    </p:anim>
                                    <p:animEffect transition="in" filter="fade">
                                      <p:cBhvr>
                                        <p:cTn id="112" dur="500"/>
                                        <p:tgtEl>
                                          <p:spTgt spid="61"/>
                                        </p:tgtEl>
                                      </p:cBhvr>
                                    </p:animEffect>
                                  </p:childTnLst>
                                </p:cTn>
                              </p:par>
                            </p:childTnLst>
                          </p:cTn>
                        </p:par>
                        <p:par>
                          <p:cTn id="113" fill="hold">
                            <p:stCondLst>
                              <p:cond delay="7500"/>
                            </p:stCondLst>
                            <p:childTnLst>
                              <p:par>
                                <p:cTn id="114" presetID="2" presetClass="entr" presetSubtype="8" fill="hold" grpId="0" nodeType="afterEffect">
                                  <p:stCondLst>
                                    <p:cond delay="0"/>
                                  </p:stCondLst>
                                  <p:childTnLst>
                                    <p:set>
                                      <p:cBhvr>
                                        <p:cTn id="115" dur="1" fill="hold">
                                          <p:stCondLst>
                                            <p:cond delay="0"/>
                                          </p:stCondLst>
                                        </p:cTn>
                                        <p:tgtEl>
                                          <p:spTgt spid="93"/>
                                        </p:tgtEl>
                                        <p:attrNameLst>
                                          <p:attrName>style.visibility</p:attrName>
                                        </p:attrNameLst>
                                      </p:cBhvr>
                                      <p:to>
                                        <p:strVal val="visible"/>
                                      </p:to>
                                    </p:set>
                                    <p:anim calcmode="lin" valueType="num">
                                      <p:cBhvr additive="base">
                                        <p:cTn id="116" dur="500" fill="hold"/>
                                        <p:tgtEl>
                                          <p:spTgt spid="93"/>
                                        </p:tgtEl>
                                        <p:attrNameLst>
                                          <p:attrName>ppt_x</p:attrName>
                                        </p:attrNameLst>
                                      </p:cBhvr>
                                      <p:tavLst>
                                        <p:tav tm="0">
                                          <p:val>
                                            <p:strVal val="0-#ppt_w/2"/>
                                          </p:val>
                                        </p:tav>
                                        <p:tav tm="100000">
                                          <p:val>
                                            <p:strVal val="#ppt_x"/>
                                          </p:val>
                                        </p:tav>
                                      </p:tavLst>
                                    </p:anim>
                                    <p:anim calcmode="lin" valueType="num">
                                      <p:cBhvr additive="base">
                                        <p:cTn id="117" dur="500" fill="hold"/>
                                        <p:tgtEl>
                                          <p:spTgt spid="93"/>
                                        </p:tgtEl>
                                        <p:attrNameLst>
                                          <p:attrName>ppt_y</p:attrName>
                                        </p:attrNameLst>
                                      </p:cBhvr>
                                      <p:tavLst>
                                        <p:tav tm="0">
                                          <p:val>
                                            <p:strVal val="#ppt_y"/>
                                          </p:val>
                                        </p:tav>
                                        <p:tav tm="100000">
                                          <p:val>
                                            <p:strVal val="#ppt_y"/>
                                          </p:val>
                                        </p:tav>
                                      </p:tavLst>
                                    </p:anim>
                                  </p:childTnLst>
                                </p:cTn>
                              </p:par>
                              <p:par>
                                <p:cTn id="118" presetID="2" presetClass="entr" presetSubtype="8" fill="hold" grpId="0" nodeType="withEffect">
                                  <p:stCondLst>
                                    <p:cond delay="0"/>
                                  </p:stCondLst>
                                  <p:childTnLst>
                                    <p:set>
                                      <p:cBhvr>
                                        <p:cTn id="119" dur="1" fill="hold">
                                          <p:stCondLst>
                                            <p:cond delay="0"/>
                                          </p:stCondLst>
                                        </p:cTn>
                                        <p:tgtEl>
                                          <p:spTgt spid="97"/>
                                        </p:tgtEl>
                                        <p:attrNameLst>
                                          <p:attrName>style.visibility</p:attrName>
                                        </p:attrNameLst>
                                      </p:cBhvr>
                                      <p:to>
                                        <p:strVal val="visible"/>
                                      </p:to>
                                    </p:set>
                                    <p:anim calcmode="lin" valueType="num">
                                      <p:cBhvr additive="base">
                                        <p:cTn id="120" dur="500" fill="hold"/>
                                        <p:tgtEl>
                                          <p:spTgt spid="97"/>
                                        </p:tgtEl>
                                        <p:attrNameLst>
                                          <p:attrName>ppt_x</p:attrName>
                                        </p:attrNameLst>
                                      </p:cBhvr>
                                      <p:tavLst>
                                        <p:tav tm="0">
                                          <p:val>
                                            <p:strVal val="0-#ppt_w/2"/>
                                          </p:val>
                                        </p:tav>
                                        <p:tav tm="100000">
                                          <p:val>
                                            <p:strVal val="#ppt_x"/>
                                          </p:val>
                                        </p:tav>
                                      </p:tavLst>
                                    </p:anim>
                                    <p:anim calcmode="lin" valueType="num">
                                      <p:cBhvr additive="base">
                                        <p:cTn id="121" dur="500" fill="hold"/>
                                        <p:tgtEl>
                                          <p:spTgt spid="97"/>
                                        </p:tgtEl>
                                        <p:attrNameLst>
                                          <p:attrName>ppt_y</p:attrName>
                                        </p:attrNameLst>
                                      </p:cBhvr>
                                      <p:tavLst>
                                        <p:tav tm="0">
                                          <p:val>
                                            <p:strVal val="#ppt_y"/>
                                          </p:val>
                                        </p:tav>
                                        <p:tav tm="100000">
                                          <p:val>
                                            <p:strVal val="#ppt_y"/>
                                          </p:val>
                                        </p:tav>
                                      </p:tavLst>
                                    </p:anim>
                                  </p:childTnLst>
                                </p:cTn>
                              </p:par>
                            </p:childTnLst>
                          </p:cTn>
                        </p:par>
                        <p:par>
                          <p:cTn id="122" fill="hold">
                            <p:stCondLst>
                              <p:cond delay="8000"/>
                            </p:stCondLst>
                            <p:childTnLst>
                              <p:par>
                                <p:cTn id="123" presetID="2" presetClass="entr" presetSubtype="8" fill="hold" grpId="0" nodeType="afterEffect">
                                  <p:stCondLst>
                                    <p:cond delay="0"/>
                                  </p:stCondLst>
                                  <p:childTnLst>
                                    <p:set>
                                      <p:cBhvr>
                                        <p:cTn id="124" dur="1" fill="hold">
                                          <p:stCondLst>
                                            <p:cond delay="0"/>
                                          </p:stCondLst>
                                        </p:cTn>
                                        <p:tgtEl>
                                          <p:spTgt spid="94"/>
                                        </p:tgtEl>
                                        <p:attrNameLst>
                                          <p:attrName>style.visibility</p:attrName>
                                        </p:attrNameLst>
                                      </p:cBhvr>
                                      <p:to>
                                        <p:strVal val="visible"/>
                                      </p:to>
                                    </p:set>
                                    <p:anim calcmode="lin" valueType="num">
                                      <p:cBhvr additive="base">
                                        <p:cTn id="125" dur="500" fill="hold"/>
                                        <p:tgtEl>
                                          <p:spTgt spid="94"/>
                                        </p:tgtEl>
                                        <p:attrNameLst>
                                          <p:attrName>ppt_x</p:attrName>
                                        </p:attrNameLst>
                                      </p:cBhvr>
                                      <p:tavLst>
                                        <p:tav tm="0">
                                          <p:val>
                                            <p:strVal val="0-#ppt_w/2"/>
                                          </p:val>
                                        </p:tav>
                                        <p:tav tm="100000">
                                          <p:val>
                                            <p:strVal val="#ppt_x"/>
                                          </p:val>
                                        </p:tav>
                                      </p:tavLst>
                                    </p:anim>
                                    <p:anim calcmode="lin" valueType="num">
                                      <p:cBhvr additive="base">
                                        <p:cTn id="126" dur="500" fill="hold"/>
                                        <p:tgtEl>
                                          <p:spTgt spid="94"/>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additive="base">
                                        <p:cTn id="129" dur="500" fill="hold"/>
                                        <p:tgtEl>
                                          <p:spTgt spid="98"/>
                                        </p:tgtEl>
                                        <p:attrNameLst>
                                          <p:attrName>ppt_x</p:attrName>
                                        </p:attrNameLst>
                                      </p:cBhvr>
                                      <p:tavLst>
                                        <p:tav tm="0">
                                          <p:val>
                                            <p:strVal val="0-#ppt_w/2"/>
                                          </p:val>
                                        </p:tav>
                                        <p:tav tm="100000">
                                          <p:val>
                                            <p:strVal val="#ppt_x"/>
                                          </p:val>
                                        </p:tav>
                                      </p:tavLst>
                                    </p:anim>
                                    <p:anim calcmode="lin" valueType="num">
                                      <p:cBhvr additive="base">
                                        <p:cTn id="130" dur="500" fill="hold"/>
                                        <p:tgtEl>
                                          <p:spTgt spid="98"/>
                                        </p:tgtEl>
                                        <p:attrNameLst>
                                          <p:attrName>ppt_y</p:attrName>
                                        </p:attrNameLst>
                                      </p:cBhvr>
                                      <p:tavLst>
                                        <p:tav tm="0">
                                          <p:val>
                                            <p:strVal val="#ppt_y"/>
                                          </p:val>
                                        </p:tav>
                                        <p:tav tm="100000">
                                          <p:val>
                                            <p:strVal val="#ppt_y"/>
                                          </p:val>
                                        </p:tav>
                                      </p:tavLst>
                                    </p:anim>
                                  </p:childTnLst>
                                </p:cTn>
                              </p:par>
                            </p:childTnLst>
                          </p:cTn>
                        </p:par>
                        <p:par>
                          <p:cTn id="131" fill="hold">
                            <p:stCondLst>
                              <p:cond delay="8500"/>
                            </p:stCondLst>
                            <p:childTnLst>
                              <p:par>
                                <p:cTn id="132" presetID="2" presetClass="entr" presetSubtype="8" fill="hold" grpId="0" nodeType="afterEffect">
                                  <p:stCondLst>
                                    <p:cond delay="0"/>
                                  </p:stCondLst>
                                  <p:childTnLst>
                                    <p:set>
                                      <p:cBhvr>
                                        <p:cTn id="133" dur="1" fill="hold">
                                          <p:stCondLst>
                                            <p:cond delay="0"/>
                                          </p:stCondLst>
                                        </p:cTn>
                                        <p:tgtEl>
                                          <p:spTgt spid="95"/>
                                        </p:tgtEl>
                                        <p:attrNameLst>
                                          <p:attrName>style.visibility</p:attrName>
                                        </p:attrNameLst>
                                      </p:cBhvr>
                                      <p:to>
                                        <p:strVal val="visible"/>
                                      </p:to>
                                    </p:set>
                                    <p:anim calcmode="lin" valueType="num">
                                      <p:cBhvr additive="base">
                                        <p:cTn id="134" dur="500" fill="hold"/>
                                        <p:tgtEl>
                                          <p:spTgt spid="95"/>
                                        </p:tgtEl>
                                        <p:attrNameLst>
                                          <p:attrName>ppt_x</p:attrName>
                                        </p:attrNameLst>
                                      </p:cBhvr>
                                      <p:tavLst>
                                        <p:tav tm="0">
                                          <p:val>
                                            <p:strVal val="0-#ppt_w/2"/>
                                          </p:val>
                                        </p:tav>
                                        <p:tav tm="100000">
                                          <p:val>
                                            <p:strVal val="#ppt_x"/>
                                          </p:val>
                                        </p:tav>
                                      </p:tavLst>
                                    </p:anim>
                                    <p:anim calcmode="lin" valueType="num">
                                      <p:cBhvr additive="base">
                                        <p:cTn id="135" dur="500" fill="hold"/>
                                        <p:tgtEl>
                                          <p:spTgt spid="95"/>
                                        </p:tgtEl>
                                        <p:attrNameLst>
                                          <p:attrName>ppt_y</p:attrName>
                                        </p:attrNameLst>
                                      </p:cBhvr>
                                      <p:tavLst>
                                        <p:tav tm="0">
                                          <p:val>
                                            <p:strVal val="#ppt_y"/>
                                          </p:val>
                                        </p:tav>
                                        <p:tav tm="100000">
                                          <p:val>
                                            <p:strVal val="#ppt_y"/>
                                          </p:val>
                                        </p:tav>
                                      </p:tavLst>
                                    </p:anim>
                                  </p:childTnLst>
                                </p:cTn>
                              </p:par>
                              <p:par>
                                <p:cTn id="136" presetID="2" presetClass="entr" presetSubtype="8" fill="hold" grpId="0" nodeType="withEffect">
                                  <p:stCondLst>
                                    <p:cond delay="0"/>
                                  </p:stCondLst>
                                  <p:childTnLst>
                                    <p:set>
                                      <p:cBhvr>
                                        <p:cTn id="137" dur="1" fill="hold">
                                          <p:stCondLst>
                                            <p:cond delay="0"/>
                                          </p:stCondLst>
                                        </p:cTn>
                                        <p:tgtEl>
                                          <p:spTgt spid="99"/>
                                        </p:tgtEl>
                                        <p:attrNameLst>
                                          <p:attrName>style.visibility</p:attrName>
                                        </p:attrNameLst>
                                      </p:cBhvr>
                                      <p:to>
                                        <p:strVal val="visible"/>
                                      </p:to>
                                    </p:set>
                                    <p:anim calcmode="lin" valueType="num">
                                      <p:cBhvr additive="base">
                                        <p:cTn id="138" dur="500" fill="hold"/>
                                        <p:tgtEl>
                                          <p:spTgt spid="99"/>
                                        </p:tgtEl>
                                        <p:attrNameLst>
                                          <p:attrName>ppt_x</p:attrName>
                                        </p:attrNameLst>
                                      </p:cBhvr>
                                      <p:tavLst>
                                        <p:tav tm="0">
                                          <p:val>
                                            <p:strVal val="0-#ppt_w/2"/>
                                          </p:val>
                                        </p:tav>
                                        <p:tav tm="100000">
                                          <p:val>
                                            <p:strVal val="#ppt_x"/>
                                          </p:val>
                                        </p:tav>
                                      </p:tavLst>
                                    </p:anim>
                                    <p:anim calcmode="lin" valueType="num">
                                      <p:cBhvr additive="base">
                                        <p:cTn id="139" dur="500" fill="hold"/>
                                        <p:tgtEl>
                                          <p:spTgt spid="99"/>
                                        </p:tgtEl>
                                        <p:attrNameLst>
                                          <p:attrName>ppt_y</p:attrName>
                                        </p:attrNameLst>
                                      </p:cBhvr>
                                      <p:tavLst>
                                        <p:tav tm="0">
                                          <p:val>
                                            <p:strVal val="#ppt_y"/>
                                          </p:val>
                                        </p:tav>
                                        <p:tav tm="100000">
                                          <p:val>
                                            <p:strVal val="#ppt_y"/>
                                          </p:val>
                                        </p:tav>
                                      </p:tavLst>
                                    </p:anim>
                                  </p:childTnLst>
                                </p:cTn>
                              </p:par>
                            </p:childTnLst>
                          </p:cTn>
                        </p:par>
                        <p:par>
                          <p:cTn id="140" fill="hold">
                            <p:stCondLst>
                              <p:cond delay="9000"/>
                            </p:stCondLst>
                            <p:childTnLst>
                              <p:par>
                                <p:cTn id="141" presetID="2" presetClass="entr" presetSubtype="8" fill="hold" grpId="0" nodeType="afterEffect">
                                  <p:stCondLst>
                                    <p:cond delay="0"/>
                                  </p:stCondLst>
                                  <p:childTnLst>
                                    <p:set>
                                      <p:cBhvr>
                                        <p:cTn id="142" dur="1" fill="hold">
                                          <p:stCondLst>
                                            <p:cond delay="0"/>
                                          </p:stCondLst>
                                        </p:cTn>
                                        <p:tgtEl>
                                          <p:spTgt spid="96"/>
                                        </p:tgtEl>
                                        <p:attrNameLst>
                                          <p:attrName>style.visibility</p:attrName>
                                        </p:attrNameLst>
                                      </p:cBhvr>
                                      <p:to>
                                        <p:strVal val="visible"/>
                                      </p:to>
                                    </p:set>
                                    <p:anim calcmode="lin" valueType="num">
                                      <p:cBhvr additive="base">
                                        <p:cTn id="143" dur="500" fill="hold"/>
                                        <p:tgtEl>
                                          <p:spTgt spid="96"/>
                                        </p:tgtEl>
                                        <p:attrNameLst>
                                          <p:attrName>ppt_x</p:attrName>
                                        </p:attrNameLst>
                                      </p:cBhvr>
                                      <p:tavLst>
                                        <p:tav tm="0">
                                          <p:val>
                                            <p:strVal val="0-#ppt_w/2"/>
                                          </p:val>
                                        </p:tav>
                                        <p:tav tm="100000">
                                          <p:val>
                                            <p:strVal val="#ppt_x"/>
                                          </p:val>
                                        </p:tav>
                                      </p:tavLst>
                                    </p:anim>
                                    <p:anim calcmode="lin" valueType="num">
                                      <p:cBhvr additive="base">
                                        <p:cTn id="144" dur="500" fill="hold"/>
                                        <p:tgtEl>
                                          <p:spTgt spid="96"/>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100"/>
                                        </p:tgtEl>
                                        <p:attrNameLst>
                                          <p:attrName>style.visibility</p:attrName>
                                        </p:attrNameLst>
                                      </p:cBhvr>
                                      <p:to>
                                        <p:strVal val="visible"/>
                                      </p:to>
                                    </p:set>
                                    <p:anim calcmode="lin" valueType="num">
                                      <p:cBhvr additive="base">
                                        <p:cTn id="147" dur="500" fill="hold"/>
                                        <p:tgtEl>
                                          <p:spTgt spid="100"/>
                                        </p:tgtEl>
                                        <p:attrNameLst>
                                          <p:attrName>ppt_x</p:attrName>
                                        </p:attrNameLst>
                                      </p:cBhvr>
                                      <p:tavLst>
                                        <p:tav tm="0">
                                          <p:val>
                                            <p:strVal val="0-#ppt_w/2"/>
                                          </p:val>
                                        </p:tav>
                                        <p:tav tm="100000">
                                          <p:val>
                                            <p:strVal val="#ppt_x"/>
                                          </p:val>
                                        </p:tav>
                                      </p:tavLst>
                                    </p:anim>
                                    <p:anim calcmode="lin" valueType="num">
                                      <p:cBhvr additive="base">
                                        <p:cTn id="148" dur="500" fill="hold"/>
                                        <p:tgtEl>
                                          <p:spTgt spid="100"/>
                                        </p:tgtEl>
                                        <p:attrNameLst>
                                          <p:attrName>ppt_y</p:attrName>
                                        </p:attrNameLst>
                                      </p:cBhvr>
                                      <p:tavLst>
                                        <p:tav tm="0">
                                          <p:val>
                                            <p:strVal val="#ppt_y"/>
                                          </p:val>
                                        </p:tav>
                                        <p:tav tm="100000">
                                          <p:val>
                                            <p:strVal val="#ppt_y"/>
                                          </p:val>
                                        </p:tav>
                                      </p:tavLst>
                                    </p:anim>
                                  </p:childTnLst>
                                </p:cTn>
                              </p:par>
                            </p:childTnLst>
                          </p:cTn>
                        </p:par>
                        <p:par>
                          <p:cTn id="149" fill="hold">
                            <p:stCondLst>
                              <p:cond delay="9500"/>
                            </p:stCondLst>
                            <p:childTnLst>
                              <p:par>
                                <p:cTn id="150" presetID="2" presetClass="entr" presetSubtype="8" fill="hold" grpId="0" nodeType="afterEffect">
                                  <p:stCondLst>
                                    <p:cond delay="0"/>
                                  </p:stCondLst>
                                  <p:childTnLst>
                                    <p:set>
                                      <p:cBhvr>
                                        <p:cTn id="151" dur="1" fill="hold">
                                          <p:stCondLst>
                                            <p:cond delay="0"/>
                                          </p:stCondLst>
                                        </p:cTn>
                                        <p:tgtEl>
                                          <p:spTgt spid="42"/>
                                        </p:tgtEl>
                                        <p:attrNameLst>
                                          <p:attrName>style.visibility</p:attrName>
                                        </p:attrNameLst>
                                      </p:cBhvr>
                                      <p:to>
                                        <p:strVal val="visible"/>
                                      </p:to>
                                    </p:set>
                                    <p:anim calcmode="lin" valueType="num">
                                      <p:cBhvr additive="base">
                                        <p:cTn id="152" dur="500" fill="hold"/>
                                        <p:tgtEl>
                                          <p:spTgt spid="42"/>
                                        </p:tgtEl>
                                        <p:attrNameLst>
                                          <p:attrName>ppt_x</p:attrName>
                                        </p:attrNameLst>
                                      </p:cBhvr>
                                      <p:tavLst>
                                        <p:tav tm="0">
                                          <p:val>
                                            <p:strVal val="0-#ppt_w/2"/>
                                          </p:val>
                                        </p:tav>
                                        <p:tav tm="100000">
                                          <p:val>
                                            <p:strVal val="#ppt_x"/>
                                          </p:val>
                                        </p:tav>
                                      </p:tavLst>
                                    </p:anim>
                                    <p:anim calcmode="lin" valueType="num">
                                      <p:cBhvr additive="base">
                                        <p:cTn id="153" dur="500" fill="hold"/>
                                        <p:tgtEl>
                                          <p:spTgt spid="42"/>
                                        </p:tgtEl>
                                        <p:attrNameLst>
                                          <p:attrName>ppt_y</p:attrName>
                                        </p:attrNameLst>
                                      </p:cBhvr>
                                      <p:tavLst>
                                        <p:tav tm="0">
                                          <p:val>
                                            <p:strVal val="#ppt_y"/>
                                          </p:val>
                                        </p:tav>
                                        <p:tav tm="100000">
                                          <p:val>
                                            <p:strVal val="#ppt_y"/>
                                          </p:val>
                                        </p:tav>
                                      </p:tavLst>
                                    </p:anim>
                                  </p:childTnLst>
                                </p:cTn>
                              </p:par>
                            </p:childTnLst>
                          </p:cTn>
                        </p:par>
                        <p:par>
                          <p:cTn id="154" fill="hold">
                            <p:stCondLst>
                              <p:cond delay="10000"/>
                            </p:stCondLst>
                            <p:childTnLst>
                              <p:par>
                                <p:cTn id="155" presetID="53" presetClass="entr" presetSubtype="16" fill="hold" grpId="0" nodeType="afterEffect">
                                  <p:stCondLst>
                                    <p:cond delay="0"/>
                                  </p:stCondLst>
                                  <p:childTnLst>
                                    <p:set>
                                      <p:cBhvr>
                                        <p:cTn id="156" dur="1" fill="hold">
                                          <p:stCondLst>
                                            <p:cond delay="0"/>
                                          </p:stCondLst>
                                        </p:cTn>
                                        <p:tgtEl>
                                          <p:spTgt spid="62"/>
                                        </p:tgtEl>
                                        <p:attrNameLst>
                                          <p:attrName>style.visibility</p:attrName>
                                        </p:attrNameLst>
                                      </p:cBhvr>
                                      <p:to>
                                        <p:strVal val="visible"/>
                                      </p:to>
                                    </p:set>
                                    <p:anim calcmode="lin" valueType="num">
                                      <p:cBhvr>
                                        <p:cTn id="157" dur="500" fill="hold"/>
                                        <p:tgtEl>
                                          <p:spTgt spid="62"/>
                                        </p:tgtEl>
                                        <p:attrNameLst>
                                          <p:attrName>ppt_w</p:attrName>
                                        </p:attrNameLst>
                                      </p:cBhvr>
                                      <p:tavLst>
                                        <p:tav tm="0">
                                          <p:val>
                                            <p:fltVal val="0"/>
                                          </p:val>
                                        </p:tav>
                                        <p:tav tm="100000">
                                          <p:val>
                                            <p:strVal val="#ppt_w"/>
                                          </p:val>
                                        </p:tav>
                                      </p:tavLst>
                                    </p:anim>
                                    <p:anim calcmode="lin" valueType="num">
                                      <p:cBhvr>
                                        <p:cTn id="158" dur="500" fill="hold"/>
                                        <p:tgtEl>
                                          <p:spTgt spid="62"/>
                                        </p:tgtEl>
                                        <p:attrNameLst>
                                          <p:attrName>ppt_h</p:attrName>
                                        </p:attrNameLst>
                                      </p:cBhvr>
                                      <p:tavLst>
                                        <p:tav tm="0">
                                          <p:val>
                                            <p:fltVal val="0"/>
                                          </p:val>
                                        </p:tav>
                                        <p:tav tm="100000">
                                          <p:val>
                                            <p:strVal val="#ppt_h"/>
                                          </p:val>
                                        </p:tav>
                                      </p:tavLst>
                                    </p:anim>
                                    <p:animEffect transition="in" filter="fade">
                                      <p:cBhvr>
                                        <p:cTn id="159" dur="500"/>
                                        <p:tgtEl>
                                          <p:spTgt spid="62"/>
                                        </p:tgtEl>
                                      </p:cBhvr>
                                    </p:animEffect>
                                  </p:childTnLst>
                                </p:cTn>
                              </p:par>
                            </p:childTnLst>
                          </p:cTn>
                        </p:par>
                        <p:par>
                          <p:cTn id="160" fill="hold">
                            <p:stCondLst>
                              <p:cond delay="10500"/>
                            </p:stCondLst>
                            <p:childTnLst>
                              <p:par>
                                <p:cTn id="161" presetID="2" presetClass="entr" presetSubtype="8" fill="hold" grpId="0" nodeType="afterEffect">
                                  <p:stCondLst>
                                    <p:cond delay="0"/>
                                  </p:stCondLst>
                                  <p:childTnLst>
                                    <p:set>
                                      <p:cBhvr>
                                        <p:cTn id="162" dur="1" fill="hold">
                                          <p:stCondLst>
                                            <p:cond delay="0"/>
                                          </p:stCondLst>
                                        </p:cTn>
                                        <p:tgtEl>
                                          <p:spTgt spid="102"/>
                                        </p:tgtEl>
                                        <p:attrNameLst>
                                          <p:attrName>style.visibility</p:attrName>
                                        </p:attrNameLst>
                                      </p:cBhvr>
                                      <p:to>
                                        <p:strVal val="visible"/>
                                      </p:to>
                                    </p:set>
                                    <p:anim calcmode="lin" valueType="num">
                                      <p:cBhvr additive="base">
                                        <p:cTn id="163" dur="500" fill="hold"/>
                                        <p:tgtEl>
                                          <p:spTgt spid="102"/>
                                        </p:tgtEl>
                                        <p:attrNameLst>
                                          <p:attrName>ppt_x</p:attrName>
                                        </p:attrNameLst>
                                      </p:cBhvr>
                                      <p:tavLst>
                                        <p:tav tm="0">
                                          <p:val>
                                            <p:strVal val="0-#ppt_w/2"/>
                                          </p:val>
                                        </p:tav>
                                        <p:tav tm="100000">
                                          <p:val>
                                            <p:strVal val="#ppt_x"/>
                                          </p:val>
                                        </p:tav>
                                      </p:tavLst>
                                    </p:anim>
                                    <p:anim calcmode="lin" valueType="num">
                                      <p:cBhvr additive="base">
                                        <p:cTn id="164" dur="500" fill="hold"/>
                                        <p:tgtEl>
                                          <p:spTgt spid="102"/>
                                        </p:tgtEl>
                                        <p:attrNameLst>
                                          <p:attrName>ppt_y</p:attrName>
                                        </p:attrNameLst>
                                      </p:cBhvr>
                                      <p:tavLst>
                                        <p:tav tm="0">
                                          <p:val>
                                            <p:strVal val="#ppt_y"/>
                                          </p:val>
                                        </p:tav>
                                        <p:tav tm="100000">
                                          <p:val>
                                            <p:strVal val="#ppt_y"/>
                                          </p:val>
                                        </p:tav>
                                      </p:tavLst>
                                    </p:anim>
                                  </p:childTnLst>
                                </p:cTn>
                              </p:par>
                              <p:par>
                                <p:cTn id="165" presetID="2" presetClass="entr" presetSubtype="8" fill="hold" grpId="0" nodeType="withEffect">
                                  <p:stCondLst>
                                    <p:cond delay="0"/>
                                  </p:stCondLst>
                                  <p:childTnLst>
                                    <p:set>
                                      <p:cBhvr>
                                        <p:cTn id="166" dur="1" fill="hold">
                                          <p:stCondLst>
                                            <p:cond delay="0"/>
                                          </p:stCondLst>
                                        </p:cTn>
                                        <p:tgtEl>
                                          <p:spTgt spid="106"/>
                                        </p:tgtEl>
                                        <p:attrNameLst>
                                          <p:attrName>style.visibility</p:attrName>
                                        </p:attrNameLst>
                                      </p:cBhvr>
                                      <p:to>
                                        <p:strVal val="visible"/>
                                      </p:to>
                                    </p:set>
                                    <p:anim calcmode="lin" valueType="num">
                                      <p:cBhvr additive="base">
                                        <p:cTn id="167" dur="500" fill="hold"/>
                                        <p:tgtEl>
                                          <p:spTgt spid="106"/>
                                        </p:tgtEl>
                                        <p:attrNameLst>
                                          <p:attrName>ppt_x</p:attrName>
                                        </p:attrNameLst>
                                      </p:cBhvr>
                                      <p:tavLst>
                                        <p:tav tm="0">
                                          <p:val>
                                            <p:strVal val="0-#ppt_w/2"/>
                                          </p:val>
                                        </p:tav>
                                        <p:tav tm="100000">
                                          <p:val>
                                            <p:strVal val="#ppt_x"/>
                                          </p:val>
                                        </p:tav>
                                      </p:tavLst>
                                    </p:anim>
                                    <p:anim calcmode="lin" valueType="num">
                                      <p:cBhvr additive="base">
                                        <p:cTn id="168" dur="500" fill="hold"/>
                                        <p:tgtEl>
                                          <p:spTgt spid="106"/>
                                        </p:tgtEl>
                                        <p:attrNameLst>
                                          <p:attrName>ppt_y</p:attrName>
                                        </p:attrNameLst>
                                      </p:cBhvr>
                                      <p:tavLst>
                                        <p:tav tm="0">
                                          <p:val>
                                            <p:strVal val="#ppt_y"/>
                                          </p:val>
                                        </p:tav>
                                        <p:tav tm="100000">
                                          <p:val>
                                            <p:strVal val="#ppt_y"/>
                                          </p:val>
                                        </p:tav>
                                      </p:tavLst>
                                    </p:anim>
                                  </p:childTnLst>
                                </p:cTn>
                              </p:par>
                            </p:childTnLst>
                          </p:cTn>
                        </p:par>
                        <p:par>
                          <p:cTn id="169" fill="hold">
                            <p:stCondLst>
                              <p:cond delay="11000"/>
                            </p:stCondLst>
                            <p:childTnLst>
                              <p:par>
                                <p:cTn id="170" presetID="2" presetClass="entr" presetSubtype="8" fill="hold" grpId="0" nodeType="afterEffect">
                                  <p:stCondLst>
                                    <p:cond delay="0"/>
                                  </p:stCondLst>
                                  <p:childTnLst>
                                    <p:set>
                                      <p:cBhvr>
                                        <p:cTn id="171" dur="1" fill="hold">
                                          <p:stCondLst>
                                            <p:cond delay="0"/>
                                          </p:stCondLst>
                                        </p:cTn>
                                        <p:tgtEl>
                                          <p:spTgt spid="103"/>
                                        </p:tgtEl>
                                        <p:attrNameLst>
                                          <p:attrName>style.visibility</p:attrName>
                                        </p:attrNameLst>
                                      </p:cBhvr>
                                      <p:to>
                                        <p:strVal val="visible"/>
                                      </p:to>
                                    </p:set>
                                    <p:anim calcmode="lin" valueType="num">
                                      <p:cBhvr additive="base">
                                        <p:cTn id="172" dur="500" fill="hold"/>
                                        <p:tgtEl>
                                          <p:spTgt spid="103"/>
                                        </p:tgtEl>
                                        <p:attrNameLst>
                                          <p:attrName>ppt_x</p:attrName>
                                        </p:attrNameLst>
                                      </p:cBhvr>
                                      <p:tavLst>
                                        <p:tav tm="0">
                                          <p:val>
                                            <p:strVal val="0-#ppt_w/2"/>
                                          </p:val>
                                        </p:tav>
                                        <p:tav tm="100000">
                                          <p:val>
                                            <p:strVal val="#ppt_x"/>
                                          </p:val>
                                        </p:tav>
                                      </p:tavLst>
                                    </p:anim>
                                    <p:anim calcmode="lin" valueType="num">
                                      <p:cBhvr additive="base">
                                        <p:cTn id="173" dur="500" fill="hold"/>
                                        <p:tgtEl>
                                          <p:spTgt spid="103"/>
                                        </p:tgtEl>
                                        <p:attrNameLst>
                                          <p:attrName>ppt_y</p:attrName>
                                        </p:attrNameLst>
                                      </p:cBhvr>
                                      <p:tavLst>
                                        <p:tav tm="0">
                                          <p:val>
                                            <p:strVal val="#ppt_y"/>
                                          </p:val>
                                        </p:tav>
                                        <p:tav tm="100000">
                                          <p:val>
                                            <p:strVal val="#ppt_y"/>
                                          </p:val>
                                        </p:tav>
                                      </p:tavLst>
                                    </p:anim>
                                  </p:childTnLst>
                                </p:cTn>
                              </p:par>
                              <p:par>
                                <p:cTn id="174" presetID="2" presetClass="entr" presetSubtype="8" fill="hold" grpId="0" nodeType="withEffect">
                                  <p:stCondLst>
                                    <p:cond delay="0"/>
                                  </p:stCondLst>
                                  <p:childTnLst>
                                    <p:set>
                                      <p:cBhvr>
                                        <p:cTn id="175" dur="1" fill="hold">
                                          <p:stCondLst>
                                            <p:cond delay="0"/>
                                          </p:stCondLst>
                                        </p:cTn>
                                        <p:tgtEl>
                                          <p:spTgt spid="107"/>
                                        </p:tgtEl>
                                        <p:attrNameLst>
                                          <p:attrName>style.visibility</p:attrName>
                                        </p:attrNameLst>
                                      </p:cBhvr>
                                      <p:to>
                                        <p:strVal val="visible"/>
                                      </p:to>
                                    </p:set>
                                    <p:anim calcmode="lin" valueType="num">
                                      <p:cBhvr additive="base">
                                        <p:cTn id="176" dur="500" fill="hold"/>
                                        <p:tgtEl>
                                          <p:spTgt spid="107"/>
                                        </p:tgtEl>
                                        <p:attrNameLst>
                                          <p:attrName>ppt_x</p:attrName>
                                        </p:attrNameLst>
                                      </p:cBhvr>
                                      <p:tavLst>
                                        <p:tav tm="0">
                                          <p:val>
                                            <p:strVal val="0-#ppt_w/2"/>
                                          </p:val>
                                        </p:tav>
                                        <p:tav tm="100000">
                                          <p:val>
                                            <p:strVal val="#ppt_x"/>
                                          </p:val>
                                        </p:tav>
                                      </p:tavLst>
                                    </p:anim>
                                    <p:anim calcmode="lin" valueType="num">
                                      <p:cBhvr additive="base">
                                        <p:cTn id="177" dur="500" fill="hold"/>
                                        <p:tgtEl>
                                          <p:spTgt spid="107"/>
                                        </p:tgtEl>
                                        <p:attrNameLst>
                                          <p:attrName>ppt_y</p:attrName>
                                        </p:attrNameLst>
                                      </p:cBhvr>
                                      <p:tavLst>
                                        <p:tav tm="0">
                                          <p:val>
                                            <p:strVal val="#ppt_y"/>
                                          </p:val>
                                        </p:tav>
                                        <p:tav tm="100000">
                                          <p:val>
                                            <p:strVal val="#ppt_y"/>
                                          </p:val>
                                        </p:tav>
                                      </p:tavLst>
                                    </p:anim>
                                  </p:childTnLst>
                                </p:cTn>
                              </p:par>
                            </p:childTnLst>
                          </p:cTn>
                        </p:par>
                        <p:par>
                          <p:cTn id="178" fill="hold">
                            <p:stCondLst>
                              <p:cond delay="11500"/>
                            </p:stCondLst>
                            <p:childTnLst>
                              <p:par>
                                <p:cTn id="179" presetID="2" presetClass="entr" presetSubtype="8" fill="hold" grpId="0" nodeType="afterEffect">
                                  <p:stCondLst>
                                    <p:cond delay="0"/>
                                  </p:stCondLst>
                                  <p:childTnLst>
                                    <p:set>
                                      <p:cBhvr>
                                        <p:cTn id="180" dur="1" fill="hold">
                                          <p:stCondLst>
                                            <p:cond delay="0"/>
                                          </p:stCondLst>
                                        </p:cTn>
                                        <p:tgtEl>
                                          <p:spTgt spid="104"/>
                                        </p:tgtEl>
                                        <p:attrNameLst>
                                          <p:attrName>style.visibility</p:attrName>
                                        </p:attrNameLst>
                                      </p:cBhvr>
                                      <p:to>
                                        <p:strVal val="visible"/>
                                      </p:to>
                                    </p:set>
                                    <p:anim calcmode="lin" valueType="num">
                                      <p:cBhvr additive="base">
                                        <p:cTn id="181" dur="500" fill="hold"/>
                                        <p:tgtEl>
                                          <p:spTgt spid="104"/>
                                        </p:tgtEl>
                                        <p:attrNameLst>
                                          <p:attrName>ppt_x</p:attrName>
                                        </p:attrNameLst>
                                      </p:cBhvr>
                                      <p:tavLst>
                                        <p:tav tm="0">
                                          <p:val>
                                            <p:strVal val="0-#ppt_w/2"/>
                                          </p:val>
                                        </p:tav>
                                        <p:tav tm="100000">
                                          <p:val>
                                            <p:strVal val="#ppt_x"/>
                                          </p:val>
                                        </p:tav>
                                      </p:tavLst>
                                    </p:anim>
                                    <p:anim calcmode="lin" valueType="num">
                                      <p:cBhvr additive="base">
                                        <p:cTn id="182" dur="500" fill="hold"/>
                                        <p:tgtEl>
                                          <p:spTgt spid="104"/>
                                        </p:tgtEl>
                                        <p:attrNameLst>
                                          <p:attrName>ppt_y</p:attrName>
                                        </p:attrNameLst>
                                      </p:cBhvr>
                                      <p:tavLst>
                                        <p:tav tm="0">
                                          <p:val>
                                            <p:strVal val="#ppt_y"/>
                                          </p:val>
                                        </p:tav>
                                        <p:tav tm="100000">
                                          <p:val>
                                            <p:strVal val="#ppt_y"/>
                                          </p:val>
                                        </p:tav>
                                      </p:tavLst>
                                    </p:anim>
                                  </p:childTnLst>
                                </p:cTn>
                              </p:par>
                              <p:par>
                                <p:cTn id="183" presetID="2" presetClass="entr" presetSubtype="8" fill="hold" grpId="0" nodeType="withEffect">
                                  <p:stCondLst>
                                    <p:cond delay="0"/>
                                  </p:stCondLst>
                                  <p:childTnLst>
                                    <p:set>
                                      <p:cBhvr>
                                        <p:cTn id="184" dur="1" fill="hold">
                                          <p:stCondLst>
                                            <p:cond delay="0"/>
                                          </p:stCondLst>
                                        </p:cTn>
                                        <p:tgtEl>
                                          <p:spTgt spid="108"/>
                                        </p:tgtEl>
                                        <p:attrNameLst>
                                          <p:attrName>style.visibility</p:attrName>
                                        </p:attrNameLst>
                                      </p:cBhvr>
                                      <p:to>
                                        <p:strVal val="visible"/>
                                      </p:to>
                                    </p:set>
                                    <p:anim calcmode="lin" valueType="num">
                                      <p:cBhvr additive="base">
                                        <p:cTn id="185" dur="500" fill="hold"/>
                                        <p:tgtEl>
                                          <p:spTgt spid="108"/>
                                        </p:tgtEl>
                                        <p:attrNameLst>
                                          <p:attrName>ppt_x</p:attrName>
                                        </p:attrNameLst>
                                      </p:cBhvr>
                                      <p:tavLst>
                                        <p:tav tm="0">
                                          <p:val>
                                            <p:strVal val="0-#ppt_w/2"/>
                                          </p:val>
                                        </p:tav>
                                        <p:tav tm="100000">
                                          <p:val>
                                            <p:strVal val="#ppt_x"/>
                                          </p:val>
                                        </p:tav>
                                      </p:tavLst>
                                    </p:anim>
                                    <p:anim calcmode="lin" valueType="num">
                                      <p:cBhvr additive="base">
                                        <p:cTn id="186" dur="500" fill="hold"/>
                                        <p:tgtEl>
                                          <p:spTgt spid="108"/>
                                        </p:tgtEl>
                                        <p:attrNameLst>
                                          <p:attrName>ppt_y</p:attrName>
                                        </p:attrNameLst>
                                      </p:cBhvr>
                                      <p:tavLst>
                                        <p:tav tm="0">
                                          <p:val>
                                            <p:strVal val="#ppt_y"/>
                                          </p:val>
                                        </p:tav>
                                        <p:tav tm="100000">
                                          <p:val>
                                            <p:strVal val="#ppt_y"/>
                                          </p:val>
                                        </p:tav>
                                      </p:tavLst>
                                    </p:anim>
                                  </p:childTnLst>
                                </p:cTn>
                              </p:par>
                            </p:childTnLst>
                          </p:cTn>
                        </p:par>
                        <p:par>
                          <p:cTn id="187" fill="hold">
                            <p:stCondLst>
                              <p:cond delay="12000"/>
                            </p:stCondLst>
                            <p:childTnLst>
                              <p:par>
                                <p:cTn id="188" presetID="2" presetClass="entr" presetSubtype="8" fill="hold" grpId="0" nodeType="afterEffect">
                                  <p:stCondLst>
                                    <p:cond delay="0"/>
                                  </p:stCondLst>
                                  <p:childTnLst>
                                    <p:set>
                                      <p:cBhvr>
                                        <p:cTn id="189" dur="1" fill="hold">
                                          <p:stCondLst>
                                            <p:cond delay="0"/>
                                          </p:stCondLst>
                                        </p:cTn>
                                        <p:tgtEl>
                                          <p:spTgt spid="105"/>
                                        </p:tgtEl>
                                        <p:attrNameLst>
                                          <p:attrName>style.visibility</p:attrName>
                                        </p:attrNameLst>
                                      </p:cBhvr>
                                      <p:to>
                                        <p:strVal val="visible"/>
                                      </p:to>
                                    </p:set>
                                    <p:anim calcmode="lin" valueType="num">
                                      <p:cBhvr additive="base">
                                        <p:cTn id="190" dur="500" fill="hold"/>
                                        <p:tgtEl>
                                          <p:spTgt spid="105"/>
                                        </p:tgtEl>
                                        <p:attrNameLst>
                                          <p:attrName>ppt_x</p:attrName>
                                        </p:attrNameLst>
                                      </p:cBhvr>
                                      <p:tavLst>
                                        <p:tav tm="0">
                                          <p:val>
                                            <p:strVal val="0-#ppt_w/2"/>
                                          </p:val>
                                        </p:tav>
                                        <p:tav tm="100000">
                                          <p:val>
                                            <p:strVal val="#ppt_x"/>
                                          </p:val>
                                        </p:tav>
                                      </p:tavLst>
                                    </p:anim>
                                    <p:anim calcmode="lin" valueType="num">
                                      <p:cBhvr additive="base">
                                        <p:cTn id="191" dur="500" fill="hold"/>
                                        <p:tgtEl>
                                          <p:spTgt spid="105"/>
                                        </p:tgtEl>
                                        <p:attrNameLst>
                                          <p:attrName>ppt_y</p:attrName>
                                        </p:attrNameLst>
                                      </p:cBhvr>
                                      <p:tavLst>
                                        <p:tav tm="0">
                                          <p:val>
                                            <p:strVal val="#ppt_y"/>
                                          </p:val>
                                        </p:tav>
                                        <p:tav tm="100000">
                                          <p:val>
                                            <p:strVal val="#ppt_y"/>
                                          </p:val>
                                        </p:tav>
                                      </p:tavLst>
                                    </p:anim>
                                  </p:childTnLst>
                                </p:cTn>
                              </p:par>
                              <p:par>
                                <p:cTn id="192" presetID="2" presetClass="entr" presetSubtype="8" fill="hold" grpId="0" nodeType="withEffect">
                                  <p:stCondLst>
                                    <p:cond delay="0"/>
                                  </p:stCondLst>
                                  <p:childTnLst>
                                    <p:set>
                                      <p:cBhvr>
                                        <p:cTn id="193" dur="1" fill="hold">
                                          <p:stCondLst>
                                            <p:cond delay="0"/>
                                          </p:stCondLst>
                                        </p:cTn>
                                        <p:tgtEl>
                                          <p:spTgt spid="109"/>
                                        </p:tgtEl>
                                        <p:attrNameLst>
                                          <p:attrName>style.visibility</p:attrName>
                                        </p:attrNameLst>
                                      </p:cBhvr>
                                      <p:to>
                                        <p:strVal val="visible"/>
                                      </p:to>
                                    </p:set>
                                    <p:anim calcmode="lin" valueType="num">
                                      <p:cBhvr additive="base">
                                        <p:cTn id="194" dur="500" fill="hold"/>
                                        <p:tgtEl>
                                          <p:spTgt spid="109"/>
                                        </p:tgtEl>
                                        <p:attrNameLst>
                                          <p:attrName>ppt_x</p:attrName>
                                        </p:attrNameLst>
                                      </p:cBhvr>
                                      <p:tavLst>
                                        <p:tav tm="0">
                                          <p:val>
                                            <p:strVal val="0-#ppt_w/2"/>
                                          </p:val>
                                        </p:tav>
                                        <p:tav tm="100000">
                                          <p:val>
                                            <p:strVal val="#ppt_x"/>
                                          </p:val>
                                        </p:tav>
                                      </p:tavLst>
                                    </p:anim>
                                    <p:anim calcmode="lin" valueType="num">
                                      <p:cBhvr additive="base">
                                        <p:cTn id="195" dur="500" fill="hold"/>
                                        <p:tgtEl>
                                          <p:spTgt spid="1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5" grpId="0" animBg="1"/>
      <p:bldP spid="39" grpId="0" animBg="1"/>
      <p:bldP spid="42" grpId="0" animBg="1"/>
      <p:bldP spid="33" grpId="0" animBg="1"/>
      <p:bldP spid="47" grpId="0" animBg="1"/>
      <p:bldP spid="53" grpId="0" animBg="1"/>
      <p:bldP spid="56" grpId="0" animBg="1"/>
      <p:bldP spid="60" grpId="0"/>
      <p:bldP spid="49" grpId="0"/>
      <p:bldP spid="54" grpId="0"/>
      <p:bldP spid="57" grpId="0"/>
      <p:bldP spid="58" grpId="0"/>
      <p:bldP spid="59" grpId="0"/>
      <p:bldP spid="61" grpId="0"/>
      <p:bldP spid="62" grpId="0"/>
      <p:bldP spid="63" grpId="0"/>
      <p:bldP spid="66" grpId="0" animBg="1"/>
      <p:bldP spid="68" grpId="0" animBg="1"/>
      <p:bldP spid="72" grpId="0" animBg="1"/>
      <p:bldP spid="87" grpId="0" animBg="1"/>
      <p:bldP spid="88" grpId="0"/>
      <p:bldP spid="89" grpId="0"/>
      <p:bldP spid="90" grpId="0"/>
      <p:bldP spid="91" grpId="0"/>
      <p:bldP spid="93" grpId="0" animBg="1"/>
      <p:bldP spid="94" grpId="0" animBg="1"/>
      <p:bldP spid="95" grpId="0" animBg="1"/>
      <p:bldP spid="96" grpId="0" animBg="1"/>
      <p:bldP spid="97" grpId="0"/>
      <p:bldP spid="98" grpId="0"/>
      <p:bldP spid="99" grpId="0"/>
      <p:bldP spid="100" grpId="0"/>
      <p:bldP spid="102" grpId="0" animBg="1"/>
      <p:bldP spid="103" grpId="0" animBg="1"/>
      <p:bldP spid="104" grpId="0" animBg="1"/>
      <p:bldP spid="105" grpId="0" animBg="1"/>
      <p:bldP spid="106" grpId="0"/>
      <p:bldP spid="107" grpId="0"/>
      <p:bldP spid="108" grpId="0"/>
      <p:bldP spid="10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A3A837AC-64FA-4763-B320-699A02113C65}"/>
              </a:ext>
            </a:extLst>
          </p:cNvPr>
          <p:cNvSpPr/>
          <p:nvPr/>
        </p:nvSpPr>
        <p:spPr>
          <a:xfrm>
            <a:off x="1047279" y="1752600"/>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FE4A1E"/>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8BE596C-64A3-4A57-BF4F-273FE3B5BA1B}"/>
              </a:ext>
            </a:extLst>
          </p:cNvPr>
          <p:cNvSpPr/>
          <p:nvPr/>
        </p:nvSpPr>
        <p:spPr>
          <a:xfrm>
            <a:off x="1047279" y="1752600"/>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EF2A22AD-566C-4188-B6EC-F031F40F7A25}"/>
              </a:ext>
            </a:extLst>
          </p:cNvPr>
          <p:cNvSpPr txBox="1">
            <a:spLocks noChangeArrowheads="1"/>
          </p:cNvSpPr>
          <p:nvPr/>
        </p:nvSpPr>
        <p:spPr bwMode="auto">
          <a:xfrm>
            <a:off x="1504479" y="2237378"/>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01</a:t>
            </a:r>
          </a:p>
          <a:p>
            <a:pPr algn="ctr"/>
            <a:r>
              <a:rPr lang="en-US" sz="1100" dirty="0">
                <a:solidFill>
                  <a:srgbClr val="464646"/>
                </a:solidFill>
              </a:rPr>
              <a:t>OPTION</a:t>
            </a:r>
          </a:p>
        </p:txBody>
      </p:sp>
      <p:grpSp>
        <p:nvGrpSpPr>
          <p:cNvPr id="23" name="Группа 855">
            <a:extLst>
              <a:ext uri="{FF2B5EF4-FFF2-40B4-BE49-F238E27FC236}">
                <a16:creationId xmlns:a16="http://schemas.microsoft.com/office/drawing/2014/main" id="{F732A9FA-5FC9-4C40-AA84-7FE01D3FA886}"/>
              </a:ext>
            </a:extLst>
          </p:cNvPr>
          <p:cNvGrpSpPr>
            <a:grpSpLocks noChangeAspect="1"/>
          </p:cNvGrpSpPr>
          <p:nvPr/>
        </p:nvGrpSpPr>
        <p:grpSpPr>
          <a:xfrm>
            <a:off x="1660280" y="3768197"/>
            <a:ext cx="374197" cy="365760"/>
            <a:chOff x="4228128" y="3146337"/>
            <a:chExt cx="592991" cy="579621"/>
          </a:xfrm>
          <a:solidFill>
            <a:schemeClr val="bg1"/>
          </a:solidFill>
        </p:grpSpPr>
        <p:sp>
          <p:nvSpPr>
            <p:cNvPr id="24" name="Freeform 53">
              <a:extLst>
                <a:ext uri="{FF2B5EF4-FFF2-40B4-BE49-F238E27FC236}">
                  <a16:creationId xmlns:a16="http://schemas.microsoft.com/office/drawing/2014/main" id="{E831BE90-453F-4A19-A381-87833367E81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54">
              <a:extLst>
                <a:ext uri="{FF2B5EF4-FFF2-40B4-BE49-F238E27FC236}">
                  <a16:creationId xmlns:a16="http://schemas.microsoft.com/office/drawing/2014/main" id="{07B68F67-6D0C-4235-85EB-E0E20E45FB55}"/>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55">
              <a:extLst>
                <a:ext uri="{FF2B5EF4-FFF2-40B4-BE49-F238E27FC236}">
                  <a16:creationId xmlns:a16="http://schemas.microsoft.com/office/drawing/2014/main" id="{C28FF89F-AF0A-437E-8A90-B0FF16E013CB}"/>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56">
              <a:extLst>
                <a:ext uri="{FF2B5EF4-FFF2-40B4-BE49-F238E27FC236}">
                  <a16:creationId xmlns:a16="http://schemas.microsoft.com/office/drawing/2014/main" id="{AFA640A0-C9E4-4D27-A754-76F1DDA49094}"/>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57">
              <a:extLst>
                <a:ext uri="{FF2B5EF4-FFF2-40B4-BE49-F238E27FC236}">
                  <a16:creationId xmlns:a16="http://schemas.microsoft.com/office/drawing/2014/main" id="{F0563D20-0A7A-4AF0-848B-BBA3C1E52CA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58">
              <a:extLst>
                <a:ext uri="{FF2B5EF4-FFF2-40B4-BE49-F238E27FC236}">
                  <a16:creationId xmlns:a16="http://schemas.microsoft.com/office/drawing/2014/main" id="{B6E74D0B-E752-4067-A1BE-BD5032B8627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7" name="TextBox 36">
            <a:extLst>
              <a:ext uri="{FF2B5EF4-FFF2-40B4-BE49-F238E27FC236}">
                <a16:creationId xmlns:a16="http://schemas.microsoft.com/office/drawing/2014/main" id="{72C6B8F4-48F9-4110-A2F5-C923E5F3F7A5}"/>
              </a:ext>
            </a:extLst>
          </p:cNvPr>
          <p:cNvSpPr txBox="1"/>
          <p:nvPr/>
        </p:nvSpPr>
        <p:spPr>
          <a:xfrm>
            <a:off x="1047279" y="4251292"/>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#1</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40" name="Freeform: Shape 39">
            <a:extLst>
              <a:ext uri="{FF2B5EF4-FFF2-40B4-BE49-F238E27FC236}">
                <a16:creationId xmlns:a16="http://schemas.microsoft.com/office/drawing/2014/main" id="{765EE4E6-80CA-403B-9D22-9D0B91407F7E}"/>
              </a:ext>
            </a:extLst>
          </p:cNvPr>
          <p:cNvSpPr/>
          <p:nvPr/>
        </p:nvSpPr>
        <p:spPr>
          <a:xfrm>
            <a:off x="7265199" y="1730482"/>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7A7A7A"/>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65E4489C-7041-422A-A047-9C8B447D455F}"/>
              </a:ext>
            </a:extLst>
          </p:cNvPr>
          <p:cNvSpPr/>
          <p:nvPr/>
        </p:nvSpPr>
        <p:spPr>
          <a:xfrm>
            <a:off x="7265199" y="1730482"/>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A49C57D-375A-4101-858E-E9A65ED68258}"/>
              </a:ext>
            </a:extLst>
          </p:cNvPr>
          <p:cNvSpPr txBox="1">
            <a:spLocks noChangeArrowheads="1"/>
          </p:cNvSpPr>
          <p:nvPr/>
        </p:nvSpPr>
        <p:spPr bwMode="auto">
          <a:xfrm>
            <a:off x="7722399" y="2215260"/>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04</a:t>
            </a:r>
          </a:p>
          <a:p>
            <a:pPr algn="ctr"/>
            <a:r>
              <a:rPr lang="en-US" sz="1100" dirty="0">
                <a:solidFill>
                  <a:srgbClr val="464646"/>
                </a:solidFill>
              </a:rPr>
              <a:t>OPTION</a:t>
            </a:r>
          </a:p>
        </p:txBody>
      </p:sp>
      <p:sp>
        <p:nvSpPr>
          <p:cNvPr id="44" name="TextBox 43">
            <a:extLst>
              <a:ext uri="{FF2B5EF4-FFF2-40B4-BE49-F238E27FC236}">
                <a16:creationId xmlns:a16="http://schemas.microsoft.com/office/drawing/2014/main" id="{ED80EC42-278F-4763-BB7F-8E07C6D2C3DE}"/>
              </a:ext>
            </a:extLst>
          </p:cNvPr>
          <p:cNvSpPr txBox="1"/>
          <p:nvPr/>
        </p:nvSpPr>
        <p:spPr>
          <a:xfrm>
            <a:off x="7265199" y="4229174"/>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#4</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52" name="Freeform: Shape 51">
            <a:extLst>
              <a:ext uri="{FF2B5EF4-FFF2-40B4-BE49-F238E27FC236}">
                <a16:creationId xmlns:a16="http://schemas.microsoft.com/office/drawing/2014/main" id="{A2CF4F55-B0AA-4F29-95B3-F39DD2A83429}"/>
              </a:ext>
            </a:extLst>
          </p:cNvPr>
          <p:cNvSpPr/>
          <p:nvPr/>
        </p:nvSpPr>
        <p:spPr>
          <a:xfrm>
            <a:off x="9368319" y="1705651"/>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93939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DF711690-B932-4DB6-BE62-4C60B168A490}"/>
              </a:ext>
            </a:extLst>
          </p:cNvPr>
          <p:cNvSpPr/>
          <p:nvPr/>
        </p:nvSpPr>
        <p:spPr>
          <a:xfrm>
            <a:off x="9368319" y="1705651"/>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a:extLst>
              <a:ext uri="{FF2B5EF4-FFF2-40B4-BE49-F238E27FC236}">
                <a16:creationId xmlns:a16="http://schemas.microsoft.com/office/drawing/2014/main" id="{F270A956-ACDC-4B70-AF55-2553A900B15D}"/>
              </a:ext>
            </a:extLst>
          </p:cNvPr>
          <p:cNvSpPr txBox="1">
            <a:spLocks noChangeArrowheads="1"/>
          </p:cNvSpPr>
          <p:nvPr/>
        </p:nvSpPr>
        <p:spPr bwMode="auto">
          <a:xfrm>
            <a:off x="9825519" y="2190429"/>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05</a:t>
            </a:r>
          </a:p>
          <a:p>
            <a:pPr algn="ctr"/>
            <a:r>
              <a:rPr lang="en-US" sz="1100" dirty="0">
                <a:solidFill>
                  <a:srgbClr val="464646"/>
                </a:solidFill>
              </a:rPr>
              <a:t>OPTION</a:t>
            </a:r>
          </a:p>
        </p:txBody>
      </p:sp>
      <p:sp>
        <p:nvSpPr>
          <p:cNvPr id="56" name="TextBox 55">
            <a:extLst>
              <a:ext uri="{FF2B5EF4-FFF2-40B4-BE49-F238E27FC236}">
                <a16:creationId xmlns:a16="http://schemas.microsoft.com/office/drawing/2014/main" id="{EE44F00B-1E62-4B0F-BE1E-F691AB1114E1}"/>
              </a:ext>
            </a:extLst>
          </p:cNvPr>
          <p:cNvSpPr txBox="1"/>
          <p:nvPr/>
        </p:nvSpPr>
        <p:spPr>
          <a:xfrm>
            <a:off x="9368319" y="4204343"/>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#5</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64" name="Freeform: Shape 63">
            <a:extLst>
              <a:ext uri="{FF2B5EF4-FFF2-40B4-BE49-F238E27FC236}">
                <a16:creationId xmlns:a16="http://schemas.microsoft.com/office/drawing/2014/main" id="{5ADF1455-FA5B-4E0B-8C91-237831177CC9}"/>
              </a:ext>
            </a:extLst>
          </p:cNvPr>
          <p:cNvSpPr/>
          <p:nvPr/>
        </p:nvSpPr>
        <p:spPr>
          <a:xfrm>
            <a:off x="5162079" y="1730483"/>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44546B"/>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066568C2-4646-4669-9C88-F8CCAB856486}"/>
              </a:ext>
            </a:extLst>
          </p:cNvPr>
          <p:cNvSpPr/>
          <p:nvPr/>
        </p:nvSpPr>
        <p:spPr>
          <a:xfrm>
            <a:off x="5162079" y="1730483"/>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FAE7D528-569F-4557-8249-F91EAD360CBB}"/>
              </a:ext>
            </a:extLst>
          </p:cNvPr>
          <p:cNvSpPr txBox="1">
            <a:spLocks noChangeArrowheads="1"/>
          </p:cNvSpPr>
          <p:nvPr/>
        </p:nvSpPr>
        <p:spPr bwMode="auto">
          <a:xfrm>
            <a:off x="5619279" y="221526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03</a:t>
            </a:r>
          </a:p>
          <a:p>
            <a:pPr algn="ctr"/>
            <a:r>
              <a:rPr lang="en-US" sz="1100" dirty="0">
                <a:solidFill>
                  <a:srgbClr val="464646"/>
                </a:solidFill>
              </a:rPr>
              <a:t>OPTION</a:t>
            </a:r>
          </a:p>
        </p:txBody>
      </p:sp>
      <p:sp>
        <p:nvSpPr>
          <p:cNvPr id="68" name="TextBox 67">
            <a:extLst>
              <a:ext uri="{FF2B5EF4-FFF2-40B4-BE49-F238E27FC236}">
                <a16:creationId xmlns:a16="http://schemas.microsoft.com/office/drawing/2014/main" id="{3A26CD6E-3517-4FAC-840D-72D013C5A127}"/>
              </a:ext>
            </a:extLst>
          </p:cNvPr>
          <p:cNvSpPr txBox="1"/>
          <p:nvPr/>
        </p:nvSpPr>
        <p:spPr>
          <a:xfrm>
            <a:off x="5162079" y="4229175"/>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#3</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76" name="Freeform: Shape 75">
            <a:extLst>
              <a:ext uri="{FF2B5EF4-FFF2-40B4-BE49-F238E27FC236}">
                <a16:creationId xmlns:a16="http://schemas.microsoft.com/office/drawing/2014/main" id="{0384BFD6-E25F-4D6F-A067-E00379540836}"/>
              </a:ext>
            </a:extLst>
          </p:cNvPr>
          <p:cNvSpPr/>
          <p:nvPr/>
        </p:nvSpPr>
        <p:spPr>
          <a:xfrm>
            <a:off x="3150399" y="1752599"/>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5C9AD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FF39E610-965D-4FAA-A53A-78F6DFE2247C}"/>
              </a:ext>
            </a:extLst>
          </p:cNvPr>
          <p:cNvSpPr/>
          <p:nvPr/>
        </p:nvSpPr>
        <p:spPr>
          <a:xfrm>
            <a:off x="3150399" y="1752599"/>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 Box 10">
            <a:extLst>
              <a:ext uri="{FF2B5EF4-FFF2-40B4-BE49-F238E27FC236}">
                <a16:creationId xmlns:a16="http://schemas.microsoft.com/office/drawing/2014/main" id="{E047DD96-3CB9-44FE-BFCD-B7B4DED52EF3}"/>
              </a:ext>
            </a:extLst>
          </p:cNvPr>
          <p:cNvSpPr txBox="1">
            <a:spLocks noChangeArrowheads="1"/>
          </p:cNvSpPr>
          <p:nvPr/>
        </p:nvSpPr>
        <p:spPr bwMode="auto">
          <a:xfrm>
            <a:off x="3607599" y="2237377"/>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02</a:t>
            </a:r>
          </a:p>
          <a:p>
            <a:pPr algn="ctr"/>
            <a:r>
              <a:rPr lang="en-US" sz="1100" dirty="0">
                <a:solidFill>
                  <a:srgbClr val="464646"/>
                </a:solidFill>
              </a:rPr>
              <a:t>OPTION</a:t>
            </a:r>
          </a:p>
        </p:txBody>
      </p:sp>
      <p:sp>
        <p:nvSpPr>
          <p:cNvPr id="80" name="TextBox 79">
            <a:extLst>
              <a:ext uri="{FF2B5EF4-FFF2-40B4-BE49-F238E27FC236}">
                <a16:creationId xmlns:a16="http://schemas.microsoft.com/office/drawing/2014/main" id="{BFD4AAB5-55D9-40C7-9036-3CB42838138D}"/>
              </a:ext>
            </a:extLst>
          </p:cNvPr>
          <p:cNvSpPr txBox="1"/>
          <p:nvPr/>
        </p:nvSpPr>
        <p:spPr>
          <a:xfrm>
            <a:off x="3150399" y="4251291"/>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#2</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grpSp>
        <p:nvGrpSpPr>
          <p:cNvPr id="18" name="Группа 856">
            <a:extLst>
              <a:ext uri="{FF2B5EF4-FFF2-40B4-BE49-F238E27FC236}">
                <a16:creationId xmlns:a16="http://schemas.microsoft.com/office/drawing/2014/main" id="{CD6F84CE-C0DB-43C3-8C38-2DE529035586}"/>
              </a:ext>
            </a:extLst>
          </p:cNvPr>
          <p:cNvGrpSpPr>
            <a:grpSpLocks noChangeAspect="1"/>
          </p:cNvGrpSpPr>
          <p:nvPr/>
        </p:nvGrpSpPr>
        <p:grpSpPr>
          <a:xfrm>
            <a:off x="7877724" y="3725262"/>
            <a:ext cx="375151" cy="365760"/>
            <a:chOff x="3374227" y="3146337"/>
            <a:chExt cx="594503" cy="579621"/>
          </a:xfrm>
          <a:solidFill>
            <a:schemeClr val="bg1"/>
          </a:solidFill>
        </p:grpSpPr>
        <p:sp>
          <p:nvSpPr>
            <p:cNvPr id="19" name="Freeform 45">
              <a:extLst>
                <a:ext uri="{FF2B5EF4-FFF2-40B4-BE49-F238E27FC236}">
                  <a16:creationId xmlns:a16="http://schemas.microsoft.com/office/drawing/2014/main" id="{E2F62E6B-27CE-47BD-B392-357922001E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633D0E4A-2AE1-4CF9-9CBB-484D5E1D7E00}"/>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47">
              <a:extLst>
                <a:ext uri="{FF2B5EF4-FFF2-40B4-BE49-F238E27FC236}">
                  <a16:creationId xmlns:a16="http://schemas.microsoft.com/office/drawing/2014/main" id="{8093A0B7-D74A-4EB9-BCC2-B28D73F2804E}"/>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8">
              <a:extLst>
                <a:ext uri="{FF2B5EF4-FFF2-40B4-BE49-F238E27FC236}">
                  <a16:creationId xmlns:a16="http://schemas.microsoft.com/office/drawing/2014/main" id="{9DD09D90-8955-41CA-87C6-4F56A698B867}"/>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730">
            <a:extLst>
              <a:ext uri="{FF2B5EF4-FFF2-40B4-BE49-F238E27FC236}">
                <a16:creationId xmlns:a16="http://schemas.microsoft.com/office/drawing/2014/main" id="{57853547-00C7-4983-B0B6-C8E53924835E}"/>
              </a:ext>
            </a:extLst>
          </p:cNvPr>
          <p:cNvGrpSpPr>
            <a:grpSpLocks noChangeAspect="1"/>
          </p:cNvGrpSpPr>
          <p:nvPr/>
        </p:nvGrpSpPr>
        <p:grpSpPr>
          <a:xfrm>
            <a:off x="3773896" y="3757814"/>
            <a:ext cx="353206" cy="365760"/>
            <a:chOff x="4595813" y="1874838"/>
            <a:chExt cx="2992438" cy="3098800"/>
          </a:xfrm>
          <a:solidFill>
            <a:schemeClr val="bg1"/>
          </a:solidFill>
        </p:grpSpPr>
        <p:sp>
          <p:nvSpPr>
            <p:cNvPr id="31" name="Freeform 636">
              <a:extLst>
                <a:ext uri="{FF2B5EF4-FFF2-40B4-BE49-F238E27FC236}">
                  <a16:creationId xmlns:a16="http://schemas.microsoft.com/office/drawing/2014/main" id="{D1D310B2-9A49-4F8D-90A0-5204B6075D74}"/>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32" name="Freeform 637">
              <a:extLst>
                <a:ext uri="{FF2B5EF4-FFF2-40B4-BE49-F238E27FC236}">
                  <a16:creationId xmlns:a16="http://schemas.microsoft.com/office/drawing/2014/main" id="{390791F2-3216-413B-BE56-040E12427767}"/>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3" name="Группа 245">
            <a:extLst>
              <a:ext uri="{FF2B5EF4-FFF2-40B4-BE49-F238E27FC236}">
                <a16:creationId xmlns:a16="http://schemas.microsoft.com/office/drawing/2014/main" id="{55E86A04-09D1-41F2-B52C-2838E35D11B9}"/>
              </a:ext>
            </a:extLst>
          </p:cNvPr>
          <p:cNvGrpSpPr>
            <a:grpSpLocks noChangeAspect="1"/>
          </p:cNvGrpSpPr>
          <p:nvPr/>
        </p:nvGrpSpPr>
        <p:grpSpPr>
          <a:xfrm>
            <a:off x="5762801" y="3744396"/>
            <a:ext cx="398757" cy="365760"/>
            <a:chOff x="4395788" y="1868488"/>
            <a:chExt cx="3395663" cy="3114676"/>
          </a:xfrm>
          <a:solidFill>
            <a:schemeClr val="bg1"/>
          </a:solidFill>
        </p:grpSpPr>
        <p:sp>
          <p:nvSpPr>
            <p:cNvPr id="34" name="Freeform 216">
              <a:extLst>
                <a:ext uri="{FF2B5EF4-FFF2-40B4-BE49-F238E27FC236}">
                  <a16:creationId xmlns:a16="http://schemas.microsoft.com/office/drawing/2014/main" id="{A40B2868-AAA5-43A4-A3FD-7C4614FDBB90}"/>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217">
              <a:extLst>
                <a:ext uri="{FF2B5EF4-FFF2-40B4-BE49-F238E27FC236}">
                  <a16:creationId xmlns:a16="http://schemas.microsoft.com/office/drawing/2014/main" id="{500198B6-88EF-4074-BF94-6EB0F0CA2604}"/>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218">
              <a:extLst>
                <a:ext uri="{FF2B5EF4-FFF2-40B4-BE49-F238E27FC236}">
                  <a16:creationId xmlns:a16="http://schemas.microsoft.com/office/drawing/2014/main" id="{658F3D1F-95BD-47C6-8915-6B0473E418E9}"/>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143">
            <a:extLst>
              <a:ext uri="{FF2B5EF4-FFF2-40B4-BE49-F238E27FC236}">
                <a16:creationId xmlns:a16="http://schemas.microsoft.com/office/drawing/2014/main" id="{8602A06A-DE6A-484C-A961-D898C67ECB66}"/>
              </a:ext>
            </a:extLst>
          </p:cNvPr>
          <p:cNvGrpSpPr>
            <a:grpSpLocks noChangeAspect="1"/>
          </p:cNvGrpSpPr>
          <p:nvPr/>
        </p:nvGrpSpPr>
        <p:grpSpPr>
          <a:xfrm>
            <a:off x="10015632" y="3747379"/>
            <a:ext cx="427939" cy="365760"/>
            <a:chOff x="4329113" y="1919288"/>
            <a:chExt cx="3529013" cy="3016250"/>
          </a:xfrm>
          <a:solidFill>
            <a:schemeClr val="bg1"/>
          </a:solidFill>
        </p:grpSpPr>
        <p:sp>
          <p:nvSpPr>
            <p:cNvPr id="88" name="Freeform 128">
              <a:extLst>
                <a:ext uri="{FF2B5EF4-FFF2-40B4-BE49-F238E27FC236}">
                  <a16:creationId xmlns:a16="http://schemas.microsoft.com/office/drawing/2014/main" id="{8BB9B3CC-4FF9-4D19-B1C0-F1F25285C672}"/>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129">
              <a:extLst>
                <a:ext uri="{FF2B5EF4-FFF2-40B4-BE49-F238E27FC236}">
                  <a16:creationId xmlns:a16="http://schemas.microsoft.com/office/drawing/2014/main" id="{BDFFBB79-9536-4D76-8093-133985D5874C}"/>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577378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500" fill="hold"/>
                                        <p:tgtEl>
                                          <p:spTgt spid="23"/>
                                        </p:tgtEl>
                                        <p:attrNameLst>
                                          <p:attrName>ppt_w</p:attrName>
                                        </p:attrNameLst>
                                      </p:cBhvr>
                                      <p:tavLst>
                                        <p:tav tm="0">
                                          <p:val>
                                            <p:fltVal val="0"/>
                                          </p:val>
                                        </p:tav>
                                        <p:tav tm="100000">
                                          <p:val>
                                            <p:strVal val="#ppt_w"/>
                                          </p:val>
                                        </p:tav>
                                      </p:tavLst>
                                    </p:anim>
                                    <p:anim calcmode="lin" valueType="num">
                                      <p:cBhvr>
                                        <p:cTn id="29" dur="500" fill="hold"/>
                                        <p:tgtEl>
                                          <p:spTgt spid="23"/>
                                        </p:tgtEl>
                                        <p:attrNameLst>
                                          <p:attrName>ppt_h</p:attrName>
                                        </p:attrNameLst>
                                      </p:cBhvr>
                                      <p:tavLst>
                                        <p:tav tm="0">
                                          <p:val>
                                            <p:fltVal val="0"/>
                                          </p:val>
                                        </p:tav>
                                        <p:tav tm="100000">
                                          <p:val>
                                            <p:strVal val="#ppt_h"/>
                                          </p:val>
                                        </p:tav>
                                      </p:tavLst>
                                    </p:anim>
                                    <p:animEffect transition="in" filter="fade">
                                      <p:cBhvr>
                                        <p:cTn id="30" dur="500"/>
                                        <p:tgtEl>
                                          <p:spTgt spid="23"/>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Effect transition="in" filter="fade">
                                      <p:cBhvr>
                                        <p:cTn id="34" dur="1000"/>
                                        <p:tgtEl>
                                          <p:spTgt spid="37">
                                            <p:txEl>
                                              <p:pRg st="0" end="0"/>
                                            </p:txEl>
                                          </p:spTgt>
                                        </p:tgtEl>
                                      </p:cBhvr>
                                    </p:animEffect>
                                    <p:anim calcmode="lin" valueType="num">
                                      <p:cBhvr>
                                        <p:cTn id="35"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37">
                                            <p:txEl>
                                              <p:pRg st="2" end="2"/>
                                            </p:txEl>
                                          </p:spTgt>
                                        </p:tgtEl>
                                        <p:attrNameLst>
                                          <p:attrName>style.visibility</p:attrName>
                                        </p:attrNameLst>
                                      </p:cBhvr>
                                      <p:to>
                                        <p:strVal val="visible"/>
                                      </p:to>
                                    </p:set>
                                    <p:animEffect transition="in" filter="fade">
                                      <p:cBhvr>
                                        <p:cTn id="40" dur="1000"/>
                                        <p:tgtEl>
                                          <p:spTgt spid="37">
                                            <p:txEl>
                                              <p:pRg st="2" end="2"/>
                                            </p:txEl>
                                          </p:spTgt>
                                        </p:tgtEl>
                                      </p:cBhvr>
                                    </p:animEffect>
                                    <p:anim calcmode="lin" valueType="num">
                                      <p:cBhvr>
                                        <p:cTn id="41"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37">
                                            <p:txEl>
                                              <p:pRg st="3" end="3"/>
                                            </p:txEl>
                                          </p:spTgt>
                                        </p:tgtEl>
                                        <p:attrNameLst>
                                          <p:attrName>style.visibility</p:attrName>
                                        </p:attrNameLst>
                                      </p:cBhvr>
                                      <p:to>
                                        <p:strVal val="visible"/>
                                      </p:to>
                                    </p:set>
                                    <p:animEffect transition="in" filter="fade">
                                      <p:cBhvr>
                                        <p:cTn id="46" dur="1000"/>
                                        <p:tgtEl>
                                          <p:spTgt spid="37">
                                            <p:txEl>
                                              <p:pRg st="3" end="3"/>
                                            </p:txEl>
                                          </p:spTgt>
                                        </p:tgtEl>
                                      </p:cBhvr>
                                    </p:animEffect>
                                    <p:anim calcmode="lin" valueType="num">
                                      <p:cBhvr>
                                        <p:cTn id="47"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42" presetClass="entr" presetSubtype="0" fill="hold" grpId="0" nodeType="afterEffect">
                                  <p:stCondLst>
                                    <p:cond delay="0"/>
                                  </p:stCondLst>
                                  <p:childTnLst>
                                    <p:set>
                                      <p:cBhvr>
                                        <p:cTn id="51" dur="1" fill="hold">
                                          <p:stCondLst>
                                            <p:cond delay="0"/>
                                          </p:stCondLst>
                                        </p:cTn>
                                        <p:tgtEl>
                                          <p:spTgt spid="37">
                                            <p:txEl>
                                              <p:pRg st="4" end="4"/>
                                            </p:txEl>
                                          </p:spTgt>
                                        </p:tgtEl>
                                        <p:attrNameLst>
                                          <p:attrName>style.visibility</p:attrName>
                                        </p:attrNameLst>
                                      </p:cBhvr>
                                      <p:to>
                                        <p:strVal val="visible"/>
                                      </p:to>
                                    </p:set>
                                    <p:animEffect transition="in" filter="fade">
                                      <p:cBhvr>
                                        <p:cTn id="52" dur="1000"/>
                                        <p:tgtEl>
                                          <p:spTgt spid="37">
                                            <p:txEl>
                                              <p:pRg st="4" end="4"/>
                                            </p:txEl>
                                          </p:spTgt>
                                        </p:tgtEl>
                                      </p:cBhvr>
                                    </p:animEffect>
                                    <p:anim calcmode="lin" valueType="num">
                                      <p:cBhvr>
                                        <p:cTn id="53"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55" fill="hold">
                            <p:stCondLst>
                              <p:cond delay="7000"/>
                            </p:stCondLst>
                            <p:childTnLst>
                              <p:par>
                                <p:cTn id="56" presetID="42" presetClass="entr" presetSubtype="0" fill="hold" grpId="0" nodeType="after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1000"/>
                                        <p:tgtEl>
                                          <p:spTgt spid="76"/>
                                        </p:tgtEl>
                                      </p:cBhvr>
                                    </p:animEffect>
                                    <p:anim calcmode="lin" valueType="num">
                                      <p:cBhvr>
                                        <p:cTn id="59" dur="1000" fill="hold"/>
                                        <p:tgtEl>
                                          <p:spTgt spid="76"/>
                                        </p:tgtEl>
                                        <p:attrNameLst>
                                          <p:attrName>ppt_x</p:attrName>
                                        </p:attrNameLst>
                                      </p:cBhvr>
                                      <p:tavLst>
                                        <p:tav tm="0">
                                          <p:val>
                                            <p:strVal val="#ppt_x"/>
                                          </p:val>
                                        </p:tav>
                                        <p:tav tm="100000">
                                          <p:val>
                                            <p:strVal val="#ppt_x"/>
                                          </p:val>
                                        </p:tav>
                                      </p:tavLst>
                                    </p:anim>
                                    <p:anim calcmode="lin" valueType="num">
                                      <p:cBhvr>
                                        <p:cTn id="60" dur="1000" fill="hold"/>
                                        <p:tgtEl>
                                          <p:spTgt spid="76"/>
                                        </p:tgtEl>
                                        <p:attrNameLst>
                                          <p:attrName>ppt_y</p:attrName>
                                        </p:attrNameLst>
                                      </p:cBhvr>
                                      <p:tavLst>
                                        <p:tav tm="0">
                                          <p:val>
                                            <p:strVal val="#ppt_y+.1"/>
                                          </p:val>
                                        </p:tav>
                                        <p:tav tm="100000">
                                          <p:val>
                                            <p:strVal val="#ppt_y"/>
                                          </p:val>
                                        </p:tav>
                                      </p:tavLst>
                                    </p:anim>
                                  </p:childTnLst>
                                </p:cTn>
                              </p:par>
                            </p:childTnLst>
                          </p:cTn>
                        </p:par>
                        <p:par>
                          <p:cTn id="61" fill="hold">
                            <p:stCondLst>
                              <p:cond delay="8000"/>
                            </p:stCondLst>
                            <p:childTnLst>
                              <p:par>
                                <p:cTn id="62" presetID="47" presetClass="entr" presetSubtype="0"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fade">
                                      <p:cBhvr>
                                        <p:cTn id="64" dur="1000"/>
                                        <p:tgtEl>
                                          <p:spTgt spid="77"/>
                                        </p:tgtEl>
                                      </p:cBhvr>
                                    </p:animEffect>
                                    <p:anim calcmode="lin" valueType="num">
                                      <p:cBhvr>
                                        <p:cTn id="65" dur="1000" fill="hold"/>
                                        <p:tgtEl>
                                          <p:spTgt spid="77"/>
                                        </p:tgtEl>
                                        <p:attrNameLst>
                                          <p:attrName>ppt_x</p:attrName>
                                        </p:attrNameLst>
                                      </p:cBhvr>
                                      <p:tavLst>
                                        <p:tav tm="0">
                                          <p:val>
                                            <p:strVal val="#ppt_x"/>
                                          </p:val>
                                        </p:tav>
                                        <p:tav tm="100000">
                                          <p:val>
                                            <p:strVal val="#ppt_x"/>
                                          </p:val>
                                        </p:tav>
                                      </p:tavLst>
                                    </p:anim>
                                    <p:anim calcmode="lin" valueType="num">
                                      <p:cBhvr>
                                        <p:cTn id="66" dur="1000" fill="hold"/>
                                        <p:tgtEl>
                                          <p:spTgt spid="77"/>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Effect transition="in" filter="fade">
                                      <p:cBhvr>
                                        <p:cTn id="69" dur="1000"/>
                                        <p:tgtEl>
                                          <p:spTgt spid="78"/>
                                        </p:tgtEl>
                                      </p:cBhvr>
                                    </p:animEffect>
                                    <p:anim calcmode="lin" valueType="num">
                                      <p:cBhvr>
                                        <p:cTn id="70" dur="1000" fill="hold"/>
                                        <p:tgtEl>
                                          <p:spTgt spid="78"/>
                                        </p:tgtEl>
                                        <p:attrNameLst>
                                          <p:attrName>ppt_x</p:attrName>
                                        </p:attrNameLst>
                                      </p:cBhvr>
                                      <p:tavLst>
                                        <p:tav tm="0">
                                          <p:val>
                                            <p:strVal val="#ppt_x"/>
                                          </p:val>
                                        </p:tav>
                                        <p:tav tm="100000">
                                          <p:val>
                                            <p:strVal val="#ppt_x"/>
                                          </p:val>
                                        </p:tav>
                                      </p:tavLst>
                                    </p:anim>
                                    <p:anim calcmode="lin" valueType="num">
                                      <p:cBhvr>
                                        <p:cTn id="71" dur="1000" fill="hold"/>
                                        <p:tgtEl>
                                          <p:spTgt spid="78"/>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p:cTn id="75" dur="500" fill="hold"/>
                                        <p:tgtEl>
                                          <p:spTgt spid="30"/>
                                        </p:tgtEl>
                                        <p:attrNameLst>
                                          <p:attrName>ppt_w</p:attrName>
                                        </p:attrNameLst>
                                      </p:cBhvr>
                                      <p:tavLst>
                                        <p:tav tm="0">
                                          <p:val>
                                            <p:fltVal val="0"/>
                                          </p:val>
                                        </p:tav>
                                        <p:tav tm="100000">
                                          <p:val>
                                            <p:strVal val="#ppt_w"/>
                                          </p:val>
                                        </p:tav>
                                      </p:tavLst>
                                    </p:anim>
                                    <p:anim calcmode="lin" valueType="num">
                                      <p:cBhvr>
                                        <p:cTn id="76" dur="500" fill="hold"/>
                                        <p:tgtEl>
                                          <p:spTgt spid="30"/>
                                        </p:tgtEl>
                                        <p:attrNameLst>
                                          <p:attrName>ppt_h</p:attrName>
                                        </p:attrNameLst>
                                      </p:cBhvr>
                                      <p:tavLst>
                                        <p:tav tm="0">
                                          <p:val>
                                            <p:fltVal val="0"/>
                                          </p:val>
                                        </p:tav>
                                        <p:tav tm="100000">
                                          <p:val>
                                            <p:strVal val="#ppt_h"/>
                                          </p:val>
                                        </p:tav>
                                      </p:tavLst>
                                    </p:anim>
                                    <p:animEffect transition="in" filter="fade">
                                      <p:cBhvr>
                                        <p:cTn id="77" dur="500"/>
                                        <p:tgtEl>
                                          <p:spTgt spid="30"/>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80">
                                            <p:txEl>
                                              <p:pRg st="0" end="0"/>
                                            </p:txEl>
                                          </p:spTgt>
                                        </p:tgtEl>
                                        <p:attrNameLst>
                                          <p:attrName>style.visibility</p:attrName>
                                        </p:attrNameLst>
                                      </p:cBhvr>
                                      <p:to>
                                        <p:strVal val="visible"/>
                                      </p:to>
                                    </p:set>
                                    <p:animEffect transition="in" filter="fade">
                                      <p:cBhvr>
                                        <p:cTn id="81" dur="1000"/>
                                        <p:tgtEl>
                                          <p:spTgt spid="80">
                                            <p:txEl>
                                              <p:pRg st="0" end="0"/>
                                            </p:txEl>
                                          </p:spTgt>
                                        </p:tgtEl>
                                      </p:cBhvr>
                                    </p:animEffect>
                                    <p:anim calcmode="lin" valueType="num">
                                      <p:cBhvr>
                                        <p:cTn id="82" dur="1000" fill="hold"/>
                                        <p:tgtEl>
                                          <p:spTgt spid="80">
                                            <p:txEl>
                                              <p:pRg st="0" end="0"/>
                                            </p:txEl>
                                          </p:spTgt>
                                        </p:tgtEl>
                                        <p:attrNameLst>
                                          <p:attrName>ppt_x</p:attrName>
                                        </p:attrNameLst>
                                      </p:cBhvr>
                                      <p:tavLst>
                                        <p:tav tm="0">
                                          <p:val>
                                            <p:strVal val="#ppt_x"/>
                                          </p:val>
                                        </p:tav>
                                        <p:tav tm="100000">
                                          <p:val>
                                            <p:strVal val="#ppt_x"/>
                                          </p:val>
                                        </p:tav>
                                      </p:tavLst>
                                    </p:anim>
                                    <p:anim calcmode="lin" valueType="num">
                                      <p:cBhvr>
                                        <p:cTn id="83" dur="1000" fill="hold"/>
                                        <p:tgtEl>
                                          <p:spTgt spid="80">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0500"/>
                            </p:stCondLst>
                            <p:childTnLst>
                              <p:par>
                                <p:cTn id="85" presetID="42" presetClass="entr" presetSubtype="0" fill="hold" grpId="0" nodeType="afterEffect">
                                  <p:stCondLst>
                                    <p:cond delay="0"/>
                                  </p:stCondLst>
                                  <p:childTnLst>
                                    <p:set>
                                      <p:cBhvr>
                                        <p:cTn id="86" dur="1" fill="hold">
                                          <p:stCondLst>
                                            <p:cond delay="0"/>
                                          </p:stCondLst>
                                        </p:cTn>
                                        <p:tgtEl>
                                          <p:spTgt spid="80">
                                            <p:txEl>
                                              <p:pRg st="2" end="2"/>
                                            </p:txEl>
                                          </p:spTgt>
                                        </p:tgtEl>
                                        <p:attrNameLst>
                                          <p:attrName>style.visibility</p:attrName>
                                        </p:attrNameLst>
                                      </p:cBhvr>
                                      <p:to>
                                        <p:strVal val="visible"/>
                                      </p:to>
                                    </p:set>
                                    <p:animEffect transition="in" filter="fade">
                                      <p:cBhvr>
                                        <p:cTn id="87" dur="1000"/>
                                        <p:tgtEl>
                                          <p:spTgt spid="80">
                                            <p:txEl>
                                              <p:pRg st="2" end="2"/>
                                            </p:txEl>
                                          </p:spTgt>
                                        </p:tgtEl>
                                      </p:cBhvr>
                                    </p:animEffect>
                                    <p:anim calcmode="lin" valueType="num">
                                      <p:cBhvr>
                                        <p:cTn id="88" dur="1000" fill="hold"/>
                                        <p:tgtEl>
                                          <p:spTgt spid="80">
                                            <p:txEl>
                                              <p:pRg st="2" end="2"/>
                                            </p:txEl>
                                          </p:spTgt>
                                        </p:tgtEl>
                                        <p:attrNameLst>
                                          <p:attrName>ppt_x</p:attrName>
                                        </p:attrNameLst>
                                      </p:cBhvr>
                                      <p:tavLst>
                                        <p:tav tm="0">
                                          <p:val>
                                            <p:strVal val="#ppt_x"/>
                                          </p:val>
                                        </p:tav>
                                        <p:tav tm="100000">
                                          <p:val>
                                            <p:strVal val="#ppt_x"/>
                                          </p:val>
                                        </p:tav>
                                      </p:tavLst>
                                    </p:anim>
                                    <p:anim calcmode="lin" valueType="num">
                                      <p:cBhvr>
                                        <p:cTn id="89" dur="1000" fill="hold"/>
                                        <p:tgtEl>
                                          <p:spTgt spid="80">
                                            <p:txEl>
                                              <p:pRg st="2" end="2"/>
                                            </p:txEl>
                                          </p:spTgt>
                                        </p:tgtEl>
                                        <p:attrNameLst>
                                          <p:attrName>ppt_y</p:attrName>
                                        </p:attrNameLst>
                                      </p:cBhvr>
                                      <p:tavLst>
                                        <p:tav tm="0">
                                          <p:val>
                                            <p:strVal val="#ppt_y+.1"/>
                                          </p:val>
                                        </p:tav>
                                        <p:tav tm="100000">
                                          <p:val>
                                            <p:strVal val="#ppt_y"/>
                                          </p:val>
                                        </p:tav>
                                      </p:tavLst>
                                    </p:anim>
                                  </p:childTnLst>
                                </p:cTn>
                              </p:par>
                            </p:childTnLst>
                          </p:cTn>
                        </p:par>
                        <p:par>
                          <p:cTn id="90" fill="hold">
                            <p:stCondLst>
                              <p:cond delay="11500"/>
                            </p:stCondLst>
                            <p:childTnLst>
                              <p:par>
                                <p:cTn id="91" presetID="42" presetClass="entr" presetSubtype="0" fill="hold" grpId="0" nodeType="afterEffect">
                                  <p:stCondLst>
                                    <p:cond delay="0"/>
                                  </p:stCondLst>
                                  <p:childTnLst>
                                    <p:set>
                                      <p:cBhvr>
                                        <p:cTn id="92" dur="1" fill="hold">
                                          <p:stCondLst>
                                            <p:cond delay="0"/>
                                          </p:stCondLst>
                                        </p:cTn>
                                        <p:tgtEl>
                                          <p:spTgt spid="80">
                                            <p:txEl>
                                              <p:pRg st="3" end="3"/>
                                            </p:txEl>
                                          </p:spTgt>
                                        </p:tgtEl>
                                        <p:attrNameLst>
                                          <p:attrName>style.visibility</p:attrName>
                                        </p:attrNameLst>
                                      </p:cBhvr>
                                      <p:to>
                                        <p:strVal val="visible"/>
                                      </p:to>
                                    </p:set>
                                    <p:animEffect transition="in" filter="fade">
                                      <p:cBhvr>
                                        <p:cTn id="93" dur="1000"/>
                                        <p:tgtEl>
                                          <p:spTgt spid="80">
                                            <p:txEl>
                                              <p:pRg st="3" end="3"/>
                                            </p:txEl>
                                          </p:spTgt>
                                        </p:tgtEl>
                                      </p:cBhvr>
                                    </p:animEffect>
                                    <p:anim calcmode="lin" valueType="num">
                                      <p:cBhvr>
                                        <p:cTn id="94" dur="1000" fill="hold"/>
                                        <p:tgtEl>
                                          <p:spTgt spid="80">
                                            <p:txEl>
                                              <p:pRg st="3" end="3"/>
                                            </p:txEl>
                                          </p:spTgt>
                                        </p:tgtEl>
                                        <p:attrNameLst>
                                          <p:attrName>ppt_x</p:attrName>
                                        </p:attrNameLst>
                                      </p:cBhvr>
                                      <p:tavLst>
                                        <p:tav tm="0">
                                          <p:val>
                                            <p:strVal val="#ppt_x"/>
                                          </p:val>
                                        </p:tav>
                                        <p:tav tm="100000">
                                          <p:val>
                                            <p:strVal val="#ppt_x"/>
                                          </p:val>
                                        </p:tav>
                                      </p:tavLst>
                                    </p:anim>
                                    <p:anim calcmode="lin" valueType="num">
                                      <p:cBhvr>
                                        <p:cTn id="95" dur="1000" fill="hold"/>
                                        <p:tgtEl>
                                          <p:spTgt spid="80">
                                            <p:txEl>
                                              <p:pRg st="3" end="3"/>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80">
                                            <p:txEl>
                                              <p:pRg st="4" end="4"/>
                                            </p:txEl>
                                          </p:spTgt>
                                        </p:tgtEl>
                                        <p:attrNameLst>
                                          <p:attrName>style.visibility</p:attrName>
                                        </p:attrNameLst>
                                      </p:cBhvr>
                                      <p:to>
                                        <p:strVal val="visible"/>
                                      </p:to>
                                    </p:set>
                                    <p:animEffect transition="in" filter="fade">
                                      <p:cBhvr>
                                        <p:cTn id="99" dur="1000"/>
                                        <p:tgtEl>
                                          <p:spTgt spid="80">
                                            <p:txEl>
                                              <p:pRg st="4" end="4"/>
                                            </p:txEl>
                                          </p:spTgt>
                                        </p:tgtEl>
                                      </p:cBhvr>
                                    </p:animEffect>
                                    <p:anim calcmode="lin" valueType="num">
                                      <p:cBhvr>
                                        <p:cTn id="100" dur="1000" fill="hold"/>
                                        <p:tgtEl>
                                          <p:spTgt spid="80">
                                            <p:txEl>
                                              <p:pRg st="4" end="4"/>
                                            </p:txEl>
                                          </p:spTgt>
                                        </p:tgtEl>
                                        <p:attrNameLst>
                                          <p:attrName>ppt_x</p:attrName>
                                        </p:attrNameLst>
                                      </p:cBhvr>
                                      <p:tavLst>
                                        <p:tav tm="0">
                                          <p:val>
                                            <p:strVal val="#ppt_x"/>
                                          </p:val>
                                        </p:tav>
                                        <p:tav tm="100000">
                                          <p:val>
                                            <p:strVal val="#ppt_x"/>
                                          </p:val>
                                        </p:tav>
                                      </p:tavLst>
                                    </p:anim>
                                    <p:anim calcmode="lin" valueType="num">
                                      <p:cBhvr>
                                        <p:cTn id="101" dur="1000" fill="hold"/>
                                        <p:tgtEl>
                                          <p:spTgt spid="80">
                                            <p:txEl>
                                              <p:pRg st="4" end="4"/>
                                            </p:txEl>
                                          </p:spTgt>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fade">
                                      <p:cBhvr>
                                        <p:cTn id="105" dur="1000"/>
                                        <p:tgtEl>
                                          <p:spTgt spid="64"/>
                                        </p:tgtEl>
                                      </p:cBhvr>
                                    </p:animEffect>
                                    <p:anim calcmode="lin" valueType="num">
                                      <p:cBhvr>
                                        <p:cTn id="106" dur="1000" fill="hold"/>
                                        <p:tgtEl>
                                          <p:spTgt spid="64"/>
                                        </p:tgtEl>
                                        <p:attrNameLst>
                                          <p:attrName>ppt_x</p:attrName>
                                        </p:attrNameLst>
                                      </p:cBhvr>
                                      <p:tavLst>
                                        <p:tav tm="0">
                                          <p:val>
                                            <p:strVal val="#ppt_x"/>
                                          </p:val>
                                        </p:tav>
                                        <p:tav tm="100000">
                                          <p:val>
                                            <p:strVal val="#ppt_x"/>
                                          </p:val>
                                        </p:tav>
                                      </p:tavLst>
                                    </p:anim>
                                    <p:anim calcmode="lin" valueType="num">
                                      <p:cBhvr>
                                        <p:cTn id="107" dur="1000" fill="hold"/>
                                        <p:tgtEl>
                                          <p:spTgt spid="64"/>
                                        </p:tgtEl>
                                        <p:attrNameLst>
                                          <p:attrName>ppt_y</p:attrName>
                                        </p:attrNameLst>
                                      </p:cBhvr>
                                      <p:tavLst>
                                        <p:tav tm="0">
                                          <p:val>
                                            <p:strVal val="#ppt_y+.1"/>
                                          </p:val>
                                        </p:tav>
                                        <p:tav tm="100000">
                                          <p:val>
                                            <p:strVal val="#ppt_y"/>
                                          </p:val>
                                        </p:tav>
                                      </p:tavLst>
                                    </p:anim>
                                  </p:childTnLst>
                                </p:cTn>
                              </p:par>
                            </p:childTnLst>
                          </p:cTn>
                        </p:par>
                        <p:par>
                          <p:cTn id="108" fill="hold">
                            <p:stCondLst>
                              <p:cond delay="14500"/>
                            </p:stCondLst>
                            <p:childTnLst>
                              <p:par>
                                <p:cTn id="109" presetID="47" presetClass="entr" presetSubtype="0" fill="hold" grpId="0" nodeType="afterEffect">
                                  <p:stCondLst>
                                    <p:cond delay="0"/>
                                  </p:stCondLst>
                                  <p:childTnLst>
                                    <p:set>
                                      <p:cBhvr>
                                        <p:cTn id="110" dur="1" fill="hold">
                                          <p:stCondLst>
                                            <p:cond delay="0"/>
                                          </p:stCondLst>
                                        </p:cTn>
                                        <p:tgtEl>
                                          <p:spTgt spid="65"/>
                                        </p:tgtEl>
                                        <p:attrNameLst>
                                          <p:attrName>style.visibility</p:attrName>
                                        </p:attrNameLst>
                                      </p:cBhvr>
                                      <p:to>
                                        <p:strVal val="visible"/>
                                      </p:to>
                                    </p:set>
                                    <p:animEffect transition="in" filter="fade">
                                      <p:cBhvr>
                                        <p:cTn id="111" dur="1000"/>
                                        <p:tgtEl>
                                          <p:spTgt spid="65"/>
                                        </p:tgtEl>
                                      </p:cBhvr>
                                    </p:animEffect>
                                    <p:anim calcmode="lin" valueType="num">
                                      <p:cBhvr>
                                        <p:cTn id="112" dur="1000" fill="hold"/>
                                        <p:tgtEl>
                                          <p:spTgt spid="65"/>
                                        </p:tgtEl>
                                        <p:attrNameLst>
                                          <p:attrName>ppt_x</p:attrName>
                                        </p:attrNameLst>
                                      </p:cBhvr>
                                      <p:tavLst>
                                        <p:tav tm="0">
                                          <p:val>
                                            <p:strVal val="#ppt_x"/>
                                          </p:val>
                                        </p:tav>
                                        <p:tav tm="100000">
                                          <p:val>
                                            <p:strVal val="#ppt_x"/>
                                          </p:val>
                                        </p:tav>
                                      </p:tavLst>
                                    </p:anim>
                                    <p:anim calcmode="lin" valueType="num">
                                      <p:cBhvr>
                                        <p:cTn id="113" dur="1000" fill="hold"/>
                                        <p:tgtEl>
                                          <p:spTgt spid="65"/>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66"/>
                                        </p:tgtEl>
                                        <p:attrNameLst>
                                          <p:attrName>style.visibility</p:attrName>
                                        </p:attrNameLst>
                                      </p:cBhvr>
                                      <p:to>
                                        <p:strVal val="visible"/>
                                      </p:to>
                                    </p:set>
                                    <p:animEffect transition="in" filter="fade">
                                      <p:cBhvr>
                                        <p:cTn id="116" dur="1000"/>
                                        <p:tgtEl>
                                          <p:spTgt spid="66"/>
                                        </p:tgtEl>
                                      </p:cBhvr>
                                    </p:animEffect>
                                    <p:anim calcmode="lin" valueType="num">
                                      <p:cBhvr>
                                        <p:cTn id="117" dur="1000" fill="hold"/>
                                        <p:tgtEl>
                                          <p:spTgt spid="66"/>
                                        </p:tgtEl>
                                        <p:attrNameLst>
                                          <p:attrName>ppt_x</p:attrName>
                                        </p:attrNameLst>
                                      </p:cBhvr>
                                      <p:tavLst>
                                        <p:tav tm="0">
                                          <p:val>
                                            <p:strVal val="#ppt_x"/>
                                          </p:val>
                                        </p:tav>
                                        <p:tav tm="100000">
                                          <p:val>
                                            <p:strVal val="#ppt_x"/>
                                          </p:val>
                                        </p:tav>
                                      </p:tavLst>
                                    </p:anim>
                                    <p:anim calcmode="lin" valueType="num">
                                      <p:cBhvr>
                                        <p:cTn id="118" dur="1000" fill="hold"/>
                                        <p:tgtEl>
                                          <p:spTgt spid="66"/>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53" presetClass="entr" presetSubtype="16" fill="hold"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p:cTn id="122" dur="500" fill="hold"/>
                                        <p:tgtEl>
                                          <p:spTgt spid="33"/>
                                        </p:tgtEl>
                                        <p:attrNameLst>
                                          <p:attrName>ppt_w</p:attrName>
                                        </p:attrNameLst>
                                      </p:cBhvr>
                                      <p:tavLst>
                                        <p:tav tm="0">
                                          <p:val>
                                            <p:fltVal val="0"/>
                                          </p:val>
                                        </p:tav>
                                        <p:tav tm="100000">
                                          <p:val>
                                            <p:strVal val="#ppt_w"/>
                                          </p:val>
                                        </p:tav>
                                      </p:tavLst>
                                    </p:anim>
                                    <p:anim calcmode="lin" valueType="num">
                                      <p:cBhvr>
                                        <p:cTn id="123" dur="500" fill="hold"/>
                                        <p:tgtEl>
                                          <p:spTgt spid="33"/>
                                        </p:tgtEl>
                                        <p:attrNameLst>
                                          <p:attrName>ppt_h</p:attrName>
                                        </p:attrNameLst>
                                      </p:cBhvr>
                                      <p:tavLst>
                                        <p:tav tm="0">
                                          <p:val>
                                            <p:fltVal val="0"/>
                                          </p:val>
                                        </p:tav>
                                        <p:tav tm="100000">
                                          <p:val>
                                            <p:strVal val="#ppt_h"/>
                                          </p:val>
                                        </p:tav>
                                      </p:tavLst>
                                    </p:anim>
                                    <p:animEffect transition="in" filter="fade">
                                      <p:cBhvr>
                                        <p:cTn id="124" dur="500"/>
                                        <p:tgtEl>
                                          <p:spTgt spid="33"/>
                                        </p:tgtEl>
                                      </p:cBhvr>
                                    </p:animEffect>
                                  </p:childTnLst>
                                </p:cTn>
                              </p:par>
                            </p:childTnLst>
                          </p:cTn>
                        </p:par>
                        <p:par>
                          <p:cTn id="125" fill="hold">
                            <p:stCondLst>
                              <p:cond delay="16000"/>
                            </p:stCondLst>
                            <p:childTnLst>
                              <p:par>
                                <p:cTn id="126" presetID="42" presetClass="entr" presetSubtype="0" fill="hold" grpId="0" nodeType="afterEffect">
                                  <p:stCondLst>
                                    <p:cond delay="0"/>
                                  </p:stCondLst>
                                  <p:childTnLst>
                                    <p:set>
                                      <p:cBhvr>
                                        <p:cTn id="127" dur="1" fill="hold">
                                          <p:stCondLst>
                                            <p:cond delay="0"/>
                                          </p:stCondLst>
                                        </p:cTn>
                                        <p:tgtEl>
                                          <p:spTgt spid="68">
                                            <p:txEl>
                                              <p:pRg st="0" end="0"/>
                                            </p:txEl>
                                          </p:spTgt>
                                        </p:tgtEl>
                                        <p:attrNameLst>
                                          <p:attrName>style.visibility</p:attrName>
                                        </p:attrNameLst>
                                      </p:cBhvr>
                                      <p:to>
                                        <p:strVal val="visible"/>
                                      </p:to>
                                    </p:set>
                                    <p:animEffect transition="in" filter="fade">
                                      <p:cBhvr>
                                        <p:cTn id="128" dur="1000"/>
                                        <p:tgtEl>
                                          <p:spTgt spid="68">
                                            <p:txEl>
                                              <p:pRg st="0" end="0"/>
                                            </p:txEl>
                                          </p:spTgt>
                                        </p:tgtEl>
                                      </p:cBhvr>
                                    </p:animEffect>
                                    <p:anim calcmode="lin" valueType="num">
                                      <p:cBhvr>
                                        <p:cTn id="129"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p:cTn id="130" dur="1000" fill="hold"/>
                                        <p:tgtEl>
                                          <p:spTgt spid="68">
                                            <p:txEl>
                                              <p:pRg st="0" end="0"/>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7000"/>
                            </p:stCondLst>
                            <p:childTnLst>
                              <p:par>
                                <p:cTn id="132" presetID="42" presetClass="entr" presetSubtype="0" fill="hold" grpId="0" nodeType="afterEffect">
                                  <p:stCondLst>
                                    <p:cond delay="0"/>
                                  </p:stCondLst>
                                  <p:childTnLst>
                                    <p:set>
                                      <p:cBhvr>
                                        <p:cTn id="133" dur="1" fill="hold">
                                          <p:stCondLst>
                                            <p:cond delay="0"/>
                                          </p:stCondLst>
                                        </p:cTn>
                                        <p:tgtEl>
                                          <p:spTgt spid="68">
                                            <p:txEl>
                                              <p:pRg st="2" end="2"/>
                                            </p:txEl>
                                          </p:spTgt>
                                        </p:tgtEl>
                                        <p:attrNameLst>
                                          <p:attrName>style.visibility</p:attrName>
                                        </p:attrNameLst>
                                      </p:cBhvr>
                                      <p:to>
                                        <p:strVal val="visible"/>
                                      </p:to>
                                    </p:set>
                                    <p:animEffect transition="in" filter="fade">
                                      <p:cBhvr>
                                        <p:cTn id="134" dur="1000"/>
                                        <p:tgtEl>
                                          <p:spTgt spid="68">
                                            <p:txEl>
                                              <p:pRg st="2" end="2"/>
                                            </p:txEl>
                                          </p:spTgt>
                                        </p:tgtEl>
                                      </p:cBhvr>
                                    </p:animEffect>
                                    <p:anim calcmode="lin" valueType="num">
                                      <p:cBhvr>
                                        <p:cTn id="135" dur="1000" fill="hold"/>
                                        <p:tgtEl>
                                          <p:spTgt spid="68">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68">
                                            <p:txEl>
                                              <p:pRg st="2" end="2"/>
                                            </p:txEl>
                                          </p:spTgt>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68">
                                            <p:txEl>
                                              <p:pRg st="3" end="3"/>
                                            </p:txEl>
                                          </p:spTgt>
                                        </p:tgtEl>
                                        <p:attrNameLst>
                                          <p:attrName>style.visibility</p:attrName>
                                        </p:attrNameLst>
                                      </p:cBhvr>
                                      <p:to>
                                        <p:strVal val="visible"/>
                                      </p:to>
                                    </p:set>
                                    <p:animEffect transition="in" filter="fade">
                                      <p:cBhvr>
                                        <p:cTn id="140" dur="1000"/>
                                        <p:tgtEl>
                                          <p:spTgt spid="68">
                                            <p:txEl>
                                              <p:pRg st="3" end="3"/>
                                            </p:txEl>
                                          </p:spTgt>
                                        </p:tgtEl>
                                      </p:cBhvr>
                                    </p:animEffect>
                                    <p:anim calcmode="lin" valueType="num">
                                      <p:cBhvr>
                                        <p:cTn id="141" dur="1000" fill="hold"/>
                                        <p:tgtEl>
                                          <p:spTgt spid="68">
                                            <p:txEl>
                                              <p:pRg st="3" end="3"/>
                                            </p:txEl>
                                          </p:spTgt>
                                        </p:tgtEl>
                                        <p:attrNameLst>
                                          <p:attrName>ppt_x</p:attrName>
                                        </p:attrNameLst>
                                      </p:cBhvr>
                                      <p:tavLst>
                                        <p:tav tm="0">
                                          <p:val>
                                            <p:strVal val="#ppt_x"/>
                                          </p:val>
                                        </p:tav>
                                        <p:tav tm="100000">
                                          <p:val>
                                            <p:strVal val="#ppt_x"/>
                                          </p:val>
                                        </p:tav>
                                      </p:tavLst>
                                    </p:anim>
                                    <p:anim calcmode="lin" valueType="num">
                                      <p:cBhvr>
                                        <p:cTn id="142" dur="1000" fill="hold"/>
                                        <p:tgtEl>
                                          <p:spTgt spid="68">
                                            <p:txEl>
                                              <p:pRg st="3" end="3"/>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68">
                                            <p:txEl>
                                              <p:pRg st="4" end="4"/>
                                            </p:txEl>
                                          </p:spTgt>
                                        </p:tgtEl>
                                        <p:attrNameLst>
                                          <p:attrName>style.visibility</p:attrName>
                                        </p:attrNameLst>
                                      </p:cBhvr>
                                      <p:to>
                                        <p:strVal val="visible"/>
                                      </p:to>
                                    </p:set>
                                    <p:animEffect transition="in" filter="fade">
                                      <p:cBhvr>
                                        <p:cTn id="146" dur="1000"/>
                                        <p:tgtEl>
                                          <p:spTgt spid="68">
                                            <p:txEl>
                                              <p:pRg st="4" end="4"/>
                                            </p:txEl>
                                          </p:spTgt>
                                        </p:tgtEl>
                                      </p:cBhvr>
                                    </p:animEffect>
                                    <p:anim calcmode="lin" valueType="num">
                                      <p:cBhvr>
                                        <p:cTn id="147" dur="1000" fill="hold"/>
                                        <p:tgtEl>
                                          <p:spTgt spid="68">
                                            <p:txEl>
                                              <p:pRg st="4" end="4"/>
                                            </p:txEl>
                                          </p:spTgt>
                                        </p:tgtEl>
                                        <p:attrNameLst>
                                          <p:attrName>ppt_x</p:attrName>
                                        </p:attrNameLst>
                                      </p:cBhvr>
                                      <p:tavLst>
                                        <p:tav tm="0">
                                          <p:val>
                                            <p:strVal val="#ppt_x"/>
                                          </p:val>
                                        </p:tav>
                                        <p:tav tm="100000">
                                          <p:val>
                                            <p:strVal val="#ppt_x"/>
                                          </p:val>
                                        </p:tav>
                                      </p:tavLst>
                                    </p:anim>
                                    <p:anim calcmode="lin" valueType="num">
                                      <p:cBhvr>
                                        <p:cTn id="148" dur="1000" fill="hold"/>
                                        <p:tgtEl>
                                          <p:spTgt spid="68">
                                            <p:txEl>
                                              <p:pRg st="4" end="4"/>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fade">
                                      <p:cBhvr>
                                        <p:cTn id="152" dur="1000"/>
                                        <p:tgtEl>
                                          <p:spTgt spid="40"/>
                                        </p:tgtEl>
                                      </p:cBhvr>
                                    </p:animEffect>
                                    <p:anim calcmode="lin" valueType="num">
                                      <p:cBhvr>
                                        <p:cTn id="153" dur="1000" fill="hold"/>
                                        <p:tgtEl>
                                          <p:spTgt spid="40"/>
                                        </p:tgtEl>
                                        <p:attrNameLst>
                                          <p:attrName>ppt_x</p:attrName>
                                        </p:attrNameLst>
                                      </p:cBhvr>
                                      <p:tavLst>
                                        <p:tav tm="0">
                                          <p:val>
                                            <p:strVal val="#ppt_x"/>
                                          </p:val>
                                        </p:tav>
                                        <p:tav tm="100000">
                                          <p:val>
                                            <p:strVal val="#ppt_x"/>
                                          </p:val>
                                        </p:tav>
                                      </p:tavLst>
                                    </p:anim>
                                    <p:anim calcmode="lin" valueType="num">
                                      <p:cBhvr>
                                        <p:cTn id="154" dur="1000" fill="hold"/>
                                        <p:tgtEl>
                                          <p:spTgt spid="40"/>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7" presetClass="entr" presetSubtype="0" fill="hold" grpId="0" nodeType="afterEffect">
                                  <p:stCondLst>
                                    <p:cond delay="0"/>
                                  </p:stCondLst>
                                  <p:childTnLst>
                                    <p:set>
                                      <p:cBhvr>
                                        <p:cTn id="157" dur="1" fill="hold">
                                          <p:stCondLst>
                                            <p:cond delay="0"/>
                                          </p:stCondLst>
                                        </p:cTn>
                                        <p:tgtEl>
                                          <p:spTgt spid="41"/>
                                        </p:tgtEl>
                                        <p:attrNameLst>
                                          <p:attrName>style.visibility</p:attrName>
                                        </p:attrNameLst>
                                      </p:cBhvr>
                                      <p:to>
                                        <p:strVal val="visible"/>
                                      </p:to>
                                    </p:set>
                                    <p:animEffect transition="in" filter="fade">
                                      <p:cBhvr>
                                        <p:cTn id="158" dur="1000"/>
                                        <p:tgtEl>
                                          <p:spTgt spid="41"/>
                                        </p:tgtEl>
                                      </p:cBhvr>
                                    </p:animEffect>
                                    <p:anim calcmode="lin" valueType="num">
                                      <p:cBhvr>
                                        <p:cTn id="159" dur="1000" fill="hold"/>
                                        <p:tgtEl>
                                          <p:spTgt spid="41"/>
                                        </p:tgtEl>
                                        <p:attrNameLst>
                                          <p:attrName>ppt_x</p:attrName>
                                        </p:attrNameLst>
                                      </p:cBhvr>
                                      <p:tavLst>
                                        <p:tav tm="0">
                                          <p:val>
                                            <p:strVal val="#ppt_x"/>
                                          </p:val>
                                        </p:tav>
                                        <p:tav tm="100000">
                                          <p:val>
                                            <p:strVal val="#ppt_x"/>
                                          </p:val>
                                        </p:tav>
                                      </p:tavLst>
                                    </p:anim>
                                    <p:anim calcmode="lin" valueType="num">
                                      <p:cBhvr>
                                        <p:cTn id="160" dur="1000" fill="hold"/>
                                        <p:tgtEl>
                                          <p:spTgt spid="4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42"/>
                                        </p:tgtEl>
                                        <p:attrNameLst>
                                          <p:attrName>style.visibility</p:attrName>
                                        </p:attrNameLst>
                                      </p:cBhvr>
                                      <p:to>
                                        <p:strVal val="visible"/>
                                      </p:to>
                                    </p:set>
                                    <p:animEffect transition="in" filter="fade">
                                      <p:cBhvr>
                                        <p:cTn id="163" dur="1000"/>
                                        <p:tgtEl>
                                          <p:spTgt spid="42"/>
                                        </p:tgtEl>
                                      </p:cBhvr>
                                    </p:animEffect>
                                    <p:anim calcmode="lin" valueType="num">
                                      <p:cBhvr>
                                        <p:cTn id="164" dur="1000" fill="hold"/>
                                        <p:tgtEl>
                                          <p:spTgt spid="42"/>
                                        </p:tgtEl>
                                        <p:attrNameLst>
                                          <p:attrName>ppt_x</p:attrName>
                                        </p:attrNameLst>
                                      </p:cBhvr>
                                      <p:tavLst>
                                        <p:tav tm="0">
                                          <p:val>
                                            <p:strVal val="#ppt_x"/>
                                          </p:val>
                                        </p:tav>
                                        <p:tav tm="100000">
                                          <p:val>
                                            <p:strVal val="#ppt_x"/>
                                          </p:val>
                                        </p:tav>
                                      </p:tavLst>
                                    </p:anim>
                                    <p:anim calcmode="lin" valueType="num">
                                      <p:cBhvr>
                                        <p:cTn id="165" dur="1000" fill="hold"/>
                                        <p:tgtEl>
                                          <p:spTgt spid="42"/>
                                        </p:tgtEl>
                                        <p:attrNameLst>
                                          <p:attrName>ppt_y</p:attrName>
                                        </p:attrNameLst>
                                      </p:cBhvr>
                                      <p:tavLst>
                                        <p:tav tm="0">
                                          <p:val>
                                            <p:strVal val="#ppt_y-.1"/>
                                          </p:val>
                                        </p:tav>
                                        <p:tav tm="100000">
                                          <p:val>
                                            <p:strVal val="#ppt_y"/>
                                          </p:val>
                                        </p:tav>
                                      </p:tavLst>
                                    </p:anim>
                                  </p:childTnLst>
                                </p:cTn>
                              </p:par>
                            </p:childTnLst>
                          </p:cTn>
                        </p:par>
                        <p:par>
                          <p:cTn id="166" fill="hold">
                            <p:stCondLst>
                              <p:cond delay="22000"/>
                            </p:stCondLst>
                            <p:childTnLst>
                              <p:par>
                                <p:cTn id="167" presetID="53" presetClass="entr" presetSubtype="16" fill="hold"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p:cTn id="169" dur="500" fill="hold"/>
                                        <p:tgtEl>
                                          <p:spTgt spid="18"/>
                                        </p:tgtEl>
                                        <p:attrNameLst>
                                          <p:attrName>ppt_w</p:attrName>
                                        </p:attrNameLst>
                                      </p:cBhvr>
                                      <p:tavLst>
                                        <p:tav tm="0">
                                          <p:val>
                                            <p:fltVal val="0"/>
                                          </p:val>
                                        </p:tav>
                                        <p:tav tm="100000">
                                          <p:val>
                                            <p:strVal val="#ppt_w"/>
                                          </p:val>
                                        </p:tav>
                                      </p:tavLst>
                                    </p:anim>
                                    <p:anim calcmode="lin" valueType="num">
                                      <p:cBhvr>
                                        <p:cTn id="170" dur="500" fill="hold"/>
                                        <p:tgtEl>
                                          <p:spTgt spid="18"/>
                                        </p:tgtEl>
                                        <p:attrNameLst>
                                          <p:attrName>ppt_h</p:attrName>
                                        </p:attrNameLst>
                                      </p:cBhvr>
                                      <p:tavLst>
                                        <p:tav tm="0">
                                          <p:val>
                                            <p:fltVal val="0"/>
                                          </p:val>
                                        </p:tav>
                                        <p:tav tm="100000">
                                          <p:val>
                                            <p:strVal val="#ppt_h"/>
                                          </p:val>
                                        </p:tav>
                                      </p:tavLst>
                                    </p:anim>
                                    <p:animEffect transition="in" filter="fade">
                                      <p:cBhvr>
                                        <p:cTn id="171" dur="500"/>
                                        <p:tgtEl>
                                          <p:spTgt spid="18"/>
                                        </p:tgtEl>
                                      </p:cBhvr>
                                    </p:animEffect>
                                  </p:childTnLst>
                                </p:cTn>
                              </p:par>
                            </p:childTnLst>
                          </p:cTn>
                        </p:par>
                        <p:par>
                          <p:cTn id="172" fill="hold">
                            <p:stCondLst>
                              <p:cond delay="22500"/>
                            </p:stCondLst>
                            <p:childTnLst>
                              <p:par>
                                <p:cTn id="173" presetID="42" presetClass="entr" presetSubtype="0" fill="hold" grpId="0" nodeType="afterEffect">
                                  <p:stCondLst>
                                    <p:cond delay="0"/>
                                  </p:stCondLst>
                                  <p:childTnLst>
                                    <p:set>
                                      <p:cBhvr>
                                        <p:cTn id="174" dur="1" fill="hold">
                                          <p:stCondLst>
                                            <p:cond delay="0"/>
                                          </p:stCondLst>
                                        </p:cTn>
                                        <p:tgtEl>
                                          <p:spTgt spid="44">
                                            <p:txEl>
                                              <p:pRg st="0" end="0"/>
                                            </p:txEl>
                                          </p:spTgt>
                                        </p:tgtEl>
                                        <p:attrNameLst>
                                          <p:attrName>style.visibility</p:attrName>
                                        </p:attrNameLst>
                                      </p:cBhvr>
                                      <p:to>
                                        <p:strVal val="visible"/>
                                      </p:to>
                                    </p:set>
                                    <p:animEffect transition="in" filter="fade">
                                      <p:cBhvr>
                                        <p:cTn id="175" dur="1000"/>
                                        <p:tgtEl>
                                          <p:spTgt spid="44">
                                            <p:txEl>
                                              <p:pRg st="0" end="0"/>
                                            </p:txEl>
                                          </p:spTgt>
                                        </p:tgtEl>
                                      </p:cBhvr>
                                    </p:animEffect>
                                    <p:anim calcmode="lin" valueType="num">
                                      <p:cBhvr>
                                        <p:cTn id="176"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77"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3500"/>
                            </p:stCondLst>
                            <p:childTnLst>
                              <p:par>
                                <p:cTn id="179" presetID="42" presetClass="entr" presetSubtype="0" fill="hold" grpId="0" nodeType="afterEffect">
                                  <p:stCondLst>
                                    <p:cond delay="0"/>
                                  </p:stCondLst>
                                  <p:childTnLst>
                                    <p:set>
                                      <p:cBhvr>
                                        <p:cTn id="180" dur="1" fill="hold">
                                          <p:stCondLst>
                                            <p:cond delay="0"/>
                                          </p:stCondLst>
                                        </p:cTn>
                                        <p:tgtEl>
                                          <p:spTgt spid="44">
                                            <p:txEl>
                                              <p:pRg st="2" end="2"/>
                                            </p:txEl>
                                          </p:spTgt>
                                        </p:tgtEl>
                                        <p:attrNameLst>
                                          <p:attrName>style.visibility</p:attrName>
                                        </p:attrNameLst>
                                      </p:cBhvr>
                                      <p:to>
                                        <p:strVal val="visible"/>
                                      </p:to>
                                    </p:set>
                                    <p:animEffect transition="in" filter="fade">
                                      <p:cBhvr>
                                        <p:cTn id="181" dur="1000"/>
                                        <p:tgtEl>
                                          <p:spTgt spid="44">
                                            <p:txEl>
                                              <p:pRg st="2" end="2"/>
                                            </p:txEl>
                                          </p:spTgt>
                                        </p:tgtEl>
                                      </p:cBhvr>
                                    </p:animEffect>
                                    <p:anim calcmode="lin" valueType="num">
                                      <p:cBhvr>
                                        <p:cTn id="182"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83"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84" fill="hold">
                            <p:stCondLst>
                              <p:cond delay="24500"/>
                            </p:stCondLst>
                            <p:childTnLst>
                              <p:par>
                                <p:cTn id="185" presetID="42" presetClass="entr" presetSubtype="0" fill="hold" grpId="0" nodeType="afterEffect">
                                  <p:stCondLst>
                                    <p:cond delay="0"/>
                                  </p:stCondLst>
                                  <p:childTnLst>
                                    <p:set>
                                      <p:cBhvr>
                                        <p:cTn id="186" dur="1" fill="hold">
                                          <p:stCondLst>
                                            <p:cond delay="0"/>
                                          </p:stCondLst>
                                        </p:cTn>
                                        <p:tgtEl>
                                          <p:spTgt spid="44">
                                            <p:txEl>
                                              <p:pRg st="3" end="3"/>
                                            </p:txEl>
                                          </p:spTgt>
                                        </p:tgtEl>
                                        <p:attrNameLst>
                                          <p:attrName>style.visibility</p:attrName>
                                        </p:attrNameLst>
                                      </p:cBhvr>
                                      <p:to>
                                        <p:strVal val="visible"/>
                                      </p:to>
                                    </p:set>
                                    <p:animEffect transition="in" filter="fade">
                                      <p:cBhvr>
                                        <p:cTn id="187" dur="1000"/>
                                        <p:tgtEl>
                                          <p:spTgt spid="44">
                                            <p:txEl>
                                              <p:pRg st="3" end="3"/>
                                            </p:txEl>
                                          </p:spTgt>
                                        </p:tgtEl>
                                      </p:cBhvr>
                                    </p:animEffect>
                                    <p:anim calcmode="lin" valueType="num">
                                      <p:cBhvr>
                                        <p:cTn id="188" dur="1000" fill="hold"/>
                                        <p:tgtEl>
                                          <p:spTgt spid="44">
                                            <p:txEl>
                                              <p:pRg st="3" end="3"/>
                                            </p:txEl>
                                          </p:spTgt>
                                        </p:tgtEl>
                                        <p:attrNameLst>
                                          <p:attrName>ppt_x</p:attrName>
                                        </p:attrNameLst>
                                      </p:cBhvr>
                                      <p:tavLst>
                                        <p:tav tm="0">
                                          <p:val>
                                            <p:strVal val="#ppt_x"/>
                                          </p:val>
                                        </p:tav>
                                        <p:tav tm="100000">
                                          <p:val>
                                            <p:strVal val="#ppt_x"/>
                                          </p:val>
                                        </p:tav>
                                      </p:tavLst>
                                    </p:anim>
                                    <p:anim calcmode="lin" valueType="num">
                                      <p:cBhvr>
                                        <p:cTn id="189" dur="1000" fill="hold"/>
                                        <p:tgtEl>
                                          <p:spTgt spid="44">
                                            <p:txEl>
                                              <p:pRg st="3" end="3"/>
                                            </p:txEl>
                                          </p:spTgt>
                                        </p:tgtEl>
                                        <p:attrNameLst>
                                          <p:attrName>ppt_y</p:attrName>
                                        </p:attrNameLst>
                                      </p:cBhvr>
                                      <p:tavLst>
                                        <p:tav tm="0">
                                          <p:val>
                                            <p:strVal val="#ppt_y+.1"/>
                                          </p:val>
                                        </p:tav>
                                        <p:tav tm="100000">
                                          <p:val>
                                            <p:strVal val="#ppt_y"/>
                                          </p:val>
                                        </p:tav>
                                      </p:tavLst>
                                    </p:anim>
                                  </p:childTnLst>
                                </p:cTn>
                              </p:par>
                            </p:childTnLst>
                          </p:cTn>
                        </p:par>
                        <p:par>
                          <p:cTn id="190" fill="hold">
                            <p:stCondLst>
                              <p:cond delay="25500"/>
                            </p:stCondLst>
                            <p:childTnLst>
                              <p:par>
                                <p:cTn id="191" presetID="42" presetClass="entr" presetSubtype="0" fill="hold" grpId="0" nodeType="afterEffect">
                                  <p:stCondLst>
                                    <p:cond delay="0"/>
                                  </p:stCondLst>
                                  <p:childTnLst>
                                    <p:set>
                                      <p:cBhvr>
                                        <p:cTn id="192" dur="1" fill="hold">
                                          <p:stCondLst>
                                            <p:cond delay="0"/>
                                          </p:stCondLst>
                                        </p:cTn>
                                        <p:tgtEl>
                                          <p:spTgt spid="44">
                                            <p:txEl>
                                              <p:pRg st="4" end="4"/>
                                            </p:txEl>
                                          </p:spTgt>
                                        </p:tgtEl>
                                        <p:attrNameLst>
                                          <p:attrName>style.visibility</p:attrName>
                                        </p:attrNameLst>
                                      </p:cBhvr>
                                      <p:to>
                                        <p:strVal val="visible"/>
                                      </p:to>
                                    </p:set>
                                    <p:animEffect transition="in" filter="fade">
                                      <p:cBhvr>
                                        <p:cTn id="193" dur="1000"/>
                                        <p:tgtEl>
                                          <p:spTgt spid="44">
                                            <p:txEl>
                                              <p:pRg st="4" end="4"/>
                                            </p:txEl>
                                          </p:spTgt>
                                        </p:tgtEl>
                                      </p:cBhvr>
                                    </p:animEffect>
                                    <p:anim calcmode="lin" valueType="num">
                                      <p:cBhvr>
                                        <p:cTn id="194"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195"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196" fill="hold">
                            <p:stCondLst>
                              <p:cond delay="26500"/>
                            </p:stCondLst>
                            <p:childTnLst>
                              <p:par>
                                <p:cTn id="197" presetID="42" presetClass="entr" presetSubtype="0" fill="hold" grpId="0" nodeType="afterEffect">
                                  <p:stCondLst>
                                    <p:cond delay="0"/>
                                  </p:stCondLst>
                                  <p:childTnLst>
                                    <p:set>
                                      <p:cBhvr>
                                        <p:cTn id="198" dur="1" fill="hold">
                                          <p:stCondLst>
                                            <p:cond delay="0"/>
                                          </p:stCondLst>
                                        </p:cTn>
                                        <p:tgtEl>
                                          <p:spTgt spid="52"/>
                                        </p:tgtEl>
                                        <p:attrNameLst>
                                          <p:attrName>style.visibility</p:attrName>
                                        </p:attrNameLst>
                                      </p:cBhvr>
                                      <p:to>
                                        <p:strVal val="visible"/>
                                      </p:to>
                                    </p:set>
                                    <p:animEffect transition="in" filter="fade">
                                      <p:cBhvr>
                                        <p:cTn id="199" dur="1000"/>
                                        <p:tgtEl>
                                          <p:spTgt spid="52"/>
                                        </p:tgtEl>
                                      </p:cBhvr>
                                    </p:animEffect>
                                    <p:anim calcmode="lin" valueType="num">
                                      <p:cBhvr>
                                        <p:cTn id="200" dur="1000" fill="hold"/>
                                        <p:tgtEl>
                                          <p:spTgt spid="52"/>
                                        </p:tgtEl>
                                        <p:attrNameLst>
                                          <p:attrName>ppt_x</p:attrName>
                                        </p:attrNameLst>
                                      </p:cBhvr>
                                      <p:tavLst>
                                        <p:tav tm="0">
                                          <p:val>
                                            <p:strVal val="#ppt_x"/>
                                          </p:val>
                                        </p:tav>
                                        <p:tav tm="100000">
                                          <p:val>
                                            <p:strVal val="#ppt_x"/>
                                          </p:val>
                                        </p:tav>
                                      </p:tavLst>
                                    </p:anim>
                                    <p:anim calcmode="lin" valueType="num">
                                      <p:cBhvr>
                                        <p:cTn id="201" dur="1000" fill="hold"/>
                                        <p:tgtEl>
                                          <p:spTgt spid="52"/>
                                        </p:tgtEl>
                                        <p:attrNameLst>
                                          <p:attrName>ppt_y</p:attrName>
                                        </p:attrNameLst>
                                      </p:cBhvr>
                                      <p:tavLst>
                                        <p:tav tm="0">
                                          <p:val>
                                            <p:strVal val="#ppt_y+.1"/>
                                          </p:val>
                                        </p:tav>
                                        <p:tav tm="100000">
                                          <p:val>
                                            <p:strVal val="#ppt_y"/>
                                          </p:val>
                                        </p:tav>
                                      </p:tavLst>
                                    </p:anim>
                                  </p:childTnLst>
                                </p:cTn>
                              </p:par>
                            </p:childTnLst>
                          </p:cTn>
                        </p:par>
                        <p:par>
                          <p:cTn id="202" fill="hold">
                            <p:stCondLst>
                              <p:cond delay="27500"/>
                            </p:stCondLst>
                            <p:childTnLst>
                              <p:par>
                                <p:cTn id="203" presetID="47" presetClass="entr" presetSubtype="0" fill="hold" grpId="0" nodeType="afterEffect">
                                  <p:stCondLst>
                                    <p:cond delay="0"/>
                                  </p:stCondLst>
                                  <p:childTnLst>
                                    <p:set>
                                      <p:cBhvr>
                                        <p:cTn id="204" dur="1" fill="hold">
                                          <p:stCondLst>
                                            <p:cond delay="0"/>
                                          </p:stCondLst>
                                        </p:cTn>
                                        <p:tgtEl>
                                          <p:spTgt spid="53"/>
                                        </p:tgtEl>
                                        <p:attrNameLst>
                                          <p:attrName>style.visibility</p:attrName>
                                        </p:attrNameLst>
                                      </p:cBhvr>
                                      <p:to>
                                        <p:strVal val="visible"/>
                                      </p:to>
                                    </p:set>
                                    <p:animEffect transition="in" filter="fade">
                                      <p:cBhvr>
                                        <p:cTn id="205" dur="1000"/>
                                        <p:tgtEl>
                                          <p:spTgt spid="53"/>
                                        </p:tgtEl>
                                      </p:cBhvr>
                                    </p:animEffect>
                                    <p:anim calcmode="lin" valueType="num">
                                      <p:cBhvr>
                                        <p:cTn id="206" dur="1000" fill="hold"/>
                                        <p:tgtEl>
                                          <p:spTgt spid="53"/>
                                        </p:tgtEl>
                                        <p:attrNameLst>
                                          <p:attrName>ppt_x</p:attrName>
                                        </p:attrNameLst>
                                      </p:cBhvr>
                                      <p:tavLst>
                                        <p:tav tm="0">
                                          <p:val>
                                            <p:strVal val="#ppt_x"/>
                                          </p:val>
                                        </p:tav>
                                        <p:tav tm="100000">
                                          <p:val>
                                            <p:strVal val="#ppt_x"/>
                                          </p:val>
                                        </p:tav>
                                      </p:tavLst>
                                    </p:anim>
                                    <p:anim calcmode="lin" valueType="num">
                                      <p:cBhvr>
                                        <p:cTn id="207" dur="1000" fill="hold"/>
                                        <p:tgtEl>
                                          <p:spTgt spid="53"/>
                                        </p:tgtEl>
                                        <p:attrNameLst>
                                          <p:attrName>ppt_y</p:attrName>
                                        </p:attrNameLst>
                                      </p:cBhvr>
                                      <p:tavLst>
                                        <p:tav tm="0">
                                          <p:val>
                                            <p:strVal val="#ppt_y-.1"/>
                                          </p:val>
                                        </p:tav>
                                        <p:tav tm="100000">
                                          <p:val>
                                            <p:strVal val="#ppt_y"/>
                                          </p:val>
                                        </p:tav>
                                      </p:tavLst>
                                    </p:anim>
                                  </p:childTnLst>
                                </p:cTn>
                              </p:par>
                              <p:par>
                                <p:cTn id="208" presetID="47" presetClass="entr" presetSubtype="0" fill="hold" grpId="0" nodeType="withEffect">
                                  <p:stCondLst>
                                    <p:cond delay="0"/>
                                  </p:stCondLst>
                                  <p:childTnLst>
                                    <p:set>
                                      <p:cBhvr>
                                        <p:cTn id="209" dur="1" fill="hold">
                                          <p:stCondLst>
                                            <p:cond delay="0"/>
                                          </p:stCondLst>
                                        </p:cTn>
                                        <p:tgtEl>
                                          <p:spTgt spid="54"/>
                                        </p:tgtEl>
                                        <p:attrNameLst>
                                          <p:attrName>style.visibility</p:attrName>
                                        </p:attrNameLst>
                                      </p:cBhvr>
                                      <p:to>
                                        <p:strVal val="visible"/>
                                      </p:to>
                                    </p:set>
                                    <p:animEffect transition="in" filter="fade">
                                      <p:cBhvr>
                                        <p:cTn id="210" dur="1000"/>
                                        <p:tgtEl>
                                          <p:spTgt spid="54"/>
                                        </p:tgtEl>
                                      </p:cBhvr>
                                    </p:animEffect>
                                    <p:anim calcmode="lin" valueType="num">
                                      <p:cBhvr>
                                        <p:cTn id="211" dur="1000" fill="hold"/>
                                        <p:tgtEl>
                                          <p:spTgt spid="54"/>
                                        </p:tgtEl>
                                        <p:attrNameLst>
                                          <p:attrName>ppt_x</p:attrName>
                                        </p:attrNameLst>
                                      </p:cBhvr>
                                      <p:tavLst>
                                        <p:tav tm="0">
                                          <p:val>
                                            <p:strVal val="#ppt_x"/>
                                          </p:val>
                                        </p:tav>
                                        <p:tav tm="100000">
                                          <p:val>
                                            <p:strVal val="#ppt_x"/>
                                          </p:val>
                                        </p:tav>
                                      </p:tavLst>
                                    </p:anim>
                                    <p:anim calcmode="lin" valueType="num">
                                      <p:cBhvr>
                                        <p:cTn id="212" dur="1000" fill="hold"/>
                                        <p:tgtEl>
                                          <p:spTgt spid="54"/>
                                        </p:tgtEl>
                                        <p:attrNameLst>
                                          <p:attrName>ppt_y</p:attrName>
                                        </p:attrNameLst>
                                      </p:cBhvr>
                                      <p:tavLst>
                                        <p:tav tm="0">
                                          <p:val>
                                            <p:strVal val="#ppt_y-.1"/>
                                          </p:val>
                                        </p:tav>
                                        <p:tav tm="100000">
                                          <p:val>
                                            <p:strVal val="#ppt_y"/>
                                          </p:val>
                                        </p:tav>
                                      </p:tavLst>
                                    </p:anim>
                                  </p:childTnLst>
                                </p:cTn>
                              </p:par>
                            </p:childTnLst>
                          </p:cTn>
                        </p:par>
                        <p:par>
                          <p:cTn id="213" fill="hold">
                            <p:stCondLst>
                              <p:cond delay="28500"/>
                            </p:stCondLst>
                            <p:childTnLst>
                              <p:par>
                                <p:cTn id="214" presetID="53" presetClass="entr" presetSubtype="16" fill="hold" nodeType="afterEffect">
                                  <p:stCondLst>
                                    <p:cond delay="0"/>
                                  </p:stCondLst>
                                  <p:childTnLst>
                                    <p:set>
                                      <p:cBhvr>
                                        <p:cTn id="215" dur="1" fill="hold">
                                          <p:stCondLst>
                                            <p:cond delay="0"/>
                                          </p:stCondLst>
                                        </p:cTn>
                                        <p:tgtEl>
                                          <p:spTgt spid="87"/>
                                        </p:tgtEl>
                                        <p:attrNameLst>
                                          <p:attrName>style.visibility</p:attrName>
                                        </p:attrNameLst>
                                      </p:cBhvr>
                                      <p:to>
                                        <p:strVal val="visible"/>
                                      </p:to>
                                    </p:set>
                                    <p:anim calcmode="lin" valueType="num">
                                      <p:cBhvr>
                                        <p:cTn id="216" dur="500" fill="hold"/>
                                        <p:tgtEl>
                                          <p:spTgt spid="87"/>
                                        </p:tgtEl>
                                        <p:attrNameLst>
                                          <p:attrName>ppt_w</p:attrName>
                                        </p:attrNameLst>
                                      </p:cBhvr>
                                      <p:tavLst>
                                        <p:tav tm="0">
                                          <p:val>
                                            <p:fltVal val="0"/>
                                          </p:val>
                                        </p:tav>
                                        <p:tav tm="100000">
                                          <p:val>
                                            <p:strVal val="#ppt_w"/>
                                          </p:val>
                                        </p:tav>
                                      </p:tavLst>
                                    </p:anim>
                                    <p:anim calcmode="lin" valueType="num">
                                      <p:cBhvr>
                                        <p:cTn id="217" dur="500" fill="hold"/>
                                        <p:tgtEl>
                                          <p:spTgt spid="87"/>
                                        </p:tgtEl>
                                        <p:attrNameLst>
                                          <p:attrName>ppt_h</p:attrName>
                                        </p:attrNameLst>
                                      </p:cBhvr>
                                      <p:tavLst>
                                        <p:tav tm="0">
                                          <p:val>
                                            <p:fltVal val="0"/>
                                          </p:val>
                                        </p:tav>
                                        <p:tav tm="100000">
                                          <p:val>
                                            <p:strVal val="#ppt_h"/>
                                          </p:val>
                                        </p:tav>
                                      </p:tavLst>
                                    </p:anim>
                                    <p:animEffect transition="in" filter="fade">
                                      <p:cBhvr>
                                        <p:cTn id="218" dur="500"/>
                                        <p:tgtEl>
                                          <p:spTgt spid="87"/>
                                        </p:tgtEl>
                                      </p:cBhvr>
                                    </p:animEffect>
                                  </p:childTnLst>
                                </p:cTn>
                              </p:par>
                            </p:childTnLst>
                          </p:cTn>
                        </p:par>
                        <p:par>
                          <p:cTn id="219" fill="hold">
                            <p:stCondLst>
                              <p:cond delay="29000"/>
                            </p:stCondLst>
                            <p:childTnLst>
                              <p:par>
                                <p:cTn id="220" presetID="42" presetClass="entr" presetSubtype="0" fill="hold" grpId="0" nodeType="afterEffect">
                                  <p:stCondLst>
                                    <p:cond delay="0"/>
                                  </p:stCondLst>
                                  <p:childTnLst>
                                    <p:set>
                                      <p:cBhvr>
                                        <p:cTn id="221" dur="1" fill="hold">
                                          <p:stCondLst>
                                            <p:cond delay="0"/>
                                          </p:stCondLst>
                                        </p:cTn>
                                        <p:tgtEl>
                                          <p:spTgt spid="56">
                                            <p:txEl>
                                              <p:pRg st="0" end="0"/>
                                            </p:txEl>
                                          </p:spTgt>
                                        </p:tgtEl>
                                        <p:attrNameLst>
                                          <p:attrName>style.visibility</p:attrName>
                                        </p:attrNameLst>
                                      </p:cBhvr>
                                      <p:to>
                                        <p:strVal val="visible"/>
                                      </p:to>
                                    </p:set>
                                    <p:animEffect transition="in" filter="fade">
                                      <p:cBhvr>
                                        <p:cTn id="222" dur="1000"/>
                                        <p:tgtEl>
                                          <p:spTgt spid="56">
                                            <p:txEl>
                                              <p:pRg st="0" end="0"/>
                                            </p:txEl>
                                          </p:spTgt>
                                        </p:tgtEl>
                                      </p:cBhvr>
                                    </p:animEffect>
                                    <p:anim calcmode="lin" valueType="num">
                                      <p:cBhvr>
                                        <p:cTn id="223"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224"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225" fill="hold">
                            <p:stCondLst>
                              <p:cond delay="30000"/>
                            </p:stCondLst>
                            <p:childTnLst>
                              <p:par>
                                <p:cTn id="226" presetID="42" presetClass="entr" presetSubtype="0" fill="hold" grpId="0" nodeType="afterEffect">
                                  <p:stCondLst>
                                    <p:cond delay="0"/>
                                  </p:stCondLst>
                                  <p:childTnLst>
                                    <p:set>
                                      <p:cBhvr>
                                        <p:cTn id="227" dur="1" fill="hold">
                                          <p:stCondLst>
                                            <p:cond delay="0"/>
                                          </p:stCondLst>
                                        </p:cTn>
                                        <p:tgtEl>
                                          <p:spTgt spid="56">
                                            <p:txEl>
                                              <p:pRg st="2" end="2"/>
                                            </p:txEl>
                                          </p:spTgt>
                                        </p:tgtEl>
                                        <p:attrNameLst>
                                          <p:attrName>style.visibility</p:attrName>
                                        </p:attrNameLst>
                                      </p:cBhvr>
                                      <p:to>
                                        <p:strVal val="visible"/>
                                      </p:to>
                                    </p:set>
                                    <p:animEffect transition="in" filter="fade">
                                      <p:cBhvr>
                                        <p:cTn id="228" dur="1000"/>
                                        <p:tgtEl>
                                          <p:spTgt spid="56">
                                            <p:txEl>
                                              <p:pRg st="2" end="2"/>
                                            </p:txEl>
                                          </p:spTgt>
                                        </p:tgtEl>
                                      </p:cBhvr>
                                    </p:animEffect>
                                    <p:anim calcmode="lin" valueType="num">
                                      <p:cBhvr>
                                        <p:cTn id="229"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230"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231" fill="hold">
                            <p:stCondLst>
                              <p:cond delay="31000"/>
                            </p:stCondLst>
                            <p:childTnLst>
                              <p:par>
                                <p:cTn id="232" presetID="42" presetClass="entr" presetSubtype="0" fill="hold" grpId="0" nodeType="afterEffect">
                                  <p:stCondLst>
                                    <p:cond delay="0"/>
                                  </p:stCondLst>
                                  <p:childTnLst>
                                    <p:set>
                                      <p:cBhvr>
                                        <p:cTn id="233" dur="1" fill="hold">
                                          <p:stCondLst>
                                            <p:cond delay="0"/>
                                          </p:stCondLst>
                                        </p:cTn>
                                        <p:tgtEl>
                                          <p:spTgt spid="56">
                                            <p:txEl>
                                              <p:pRg st="3" end="3"/>
                                            </p:txEl>
                                          </p:spTgt>
                                        </p:tgtEl>
                                        <p:attrNameLst>
                                          <p:attrName>style.visibility</p:attrName>
                                        </p:attrNameLst>
                                      </p:cBhvr>
                                      <p:to>
                                        <p:strVal val="visible"/>
                                      </p:to>
                                    </p:set>
                                    <p:animEffect transition="in" filter="fade">
                                      <p:cBhvr>
                                        <p:cTn id="234" dur="1000"/>
                                        <p:tgtEl>
                                          <p:spTgt spid="56">
                                            <p:txEl>
                                              <p:pRg st="3" end="3"/>
                                            </p:txEl>
                                          </p:spTgt>
                                        </p:tgtEl>
                                      </p:cBhvr>
                                    </p:animEffect>
                                    <p:anim calcmode="lin" valueType="num">
                                      <p:cBhvr>
                                        <p:cTn id="235" dur="1000" fill="hold"/>
                                        <p:tgtEl>
                                          <p:spTgt spid="56">
                                            <p:txEl>
                                              <p:pRg st="3" end="3"/>
                                            </p:txEl>
                                          </p:spTgt>
                                        </p:tgtEl>
                                        <p:attrNameLst>
                                          <p:attrName>ppt_x</p:attrName>
                                        </p:attrNameLst>
                                      </p:cBhvr>
                                      <p:tavLst>
                                        <p:tav tm="0">
                                          <p:val>
                                            <p:strVal val="#ppt_x"/>
                                          </p:val>
                                        </p:tav>
                                        <p:tav tm="100000">
                                          <p:val>
                                            <p:strVal val="#ppt_x"/>
                                          </p:val>
                                        </p:tav>
                                      </p:tavLst>
                                    </p:anim>
                                    <p:anim calcmode="lin" valueType="num">
                                      <p:cBhvr>
                                        <p:cTn id="236" dur="1000" fill="hold"/>
                                        <p:tgtEl>
                                          <p:spTgt spid="56">
                                            <p:txEl>
                                              <p:pRg st="3" end="3"/>
                                            </p:txEl>
                                          </p:spTgt>
                                        </p:tgtEl>
                                        <p:attrNameLst>
                                          <p:attrName>ppt_y</p:attrName>
                                        </p:attrNameLst>
                                      </p:cBhvr>
                                      <p:tavLst>
                                        <p:tav tm="0">
                                          <p:val>
                                            <p:strVal val="#ppt_y+.1"/>
                                          </p:val>
                                        </p:tav>
                                        <p:tav tm="100000">
                                          <p:val>
                                            <p:strVal val="#ppt_y"/>
                                          </p:val>
                                        </p:tav>
                                      </p:tavLst>
                                    </p:anim>
                                  </p:childTnLst>
                                </p:cTn>
                              </p:par>
                            </p:childTnLst>
                          </p:cTn>
                        </p:par>
                        <p:par>
                          <p:cTn id="237" fill="hold">
                            <p:stCondLst>
                              <p:cond delay="32000"/>
                            </p:stCondLst>
                            <p:childTnLst>
                              <p:par>
                                <p:cTn id="238" presetID="42" presetClass="entr" presetSubtype="0" fill="hold" grpId="0" nodeType="afterEffect">
                                  <p:stCondLst>
                                    <p:cond delay="0"/>
                                  </p:stCondLst>
                                  <p:childTnLst>
                                    <p:set>
                                      <p:cBhvr>
                                        <p:cTn id="239" dur="1" fill="hold">
                                          <p:stCondLst>
                                            <p:cond delay="0"/>
                                          </p:stCondLst>
                                        </p:cTn>
                                        <p:tgtEl>
                                          <p:spTgt spid="56">
                                            <p:txEl>
                                              <p:pRg st="4" end="4"/>
                                            </p:txEl>
                                          </p:spTgt>
                                        </p:tgtEl>
                                        <p:attrNameLst>
                                          <p:attrName>style.visibility</p:attrName>
                                        </p:attrNameLst>
                                      </p:cBhvr>
                                      <p:to>
                                        <p:strVal val="visible"/>
                                      </p:to>
                                    </p:set>
                                    <p:animEffect transition="in" filter="fade">
                                      <p:cBhvr>
                                        <p:cTn id="240" dur="1000"/>
                                        <p:tgtEl>
                                          <p:spTgt spid="56">
                                            <p:txEl>
                                              <p:pRg st="4" end="4"/>
                                            </p:txEl>
                                          </p:spTgt>
                                        </p:tgtEl>
                                      </p:cBhvr>
                                    </p:animEffect>
                                    <p:anim calcmode="lin" valueType="num">
                                      <p:cBhvr>
                                        <p:cTn id="241" dur="1000" fill="hold"/>
                                        <p:tgtEl>
                                          <p:spTgt spid="56">
                                            <p:txEl>
                                              <p:pRg st="4" end="4"/>
                                            </p:txEl>
                                          </p:spTgt>
                                        </p:tgtEl>
                                        <p:attrNameLst>
                                          <p:attrName>ppt_x</p:attrName>
                                        </p:attrNameLst>
                                      </p:cBhvr>
                                      <p:tavLst>
                                        <p:tav tm="0">
                                          <p:val>
                                            <p:strVal val="#ppt_x"/>
                                          </p:val>
                                        </p:tav>
                                        <p:tav tm="100000">
                                          <p:val>
                                            <p:strVal val="#ppt_x"/>
                                          </p:val>
                                        </p:tav>
                                      </p:tavLst>
                                    </p:anim>
                                    <p:anim calcmode="lin" valueType="num">
                                      <p:cBhvr>
                                        <p:cTn id="242" dur="1000" fill="hold"/>
                                        <p:tgtEl>
                                          <p:spTgt spid="5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animBg="1"/>
      <p:bldP spid="15" grpId="0" animBg="1"/>
      <p:bldP spid="17" grpId="0"/>
      <p:bldP spid="37" grpId="0" build="p"/>
      <p:bldP spid="40" grpId="0" animBg="1"/>
      <p:bldP spid="41" grpId="0" animBg="1"/>
      <p:bldP spid="42" grpId="0"/>
      <p:bldP spid="44" grpId="0" build="p"/>
      <p:bldP spid="52" grpId="0" animBg="1"/>
      <p:bldP spid="53" grpId="0" animBg="1"/>
      <p:bldP spid="54" grpId="0"/>
      <p:bldP spid="56" grpId="0" build="p"/>
      <p:bldP spid="64" grpId="0" animBg="1"/>
      <p:bldP spid="65" grpId="0" animBg="1"/>
      <p:bldP spid="66" grpId="0"/>
      <p:bldP spid="68" grpId="0" build="p"/>
      <p:bldP spid="76" grpId="0" animBg="1"/>
      <p:bldP spid="77" grpId="0" animBg="1"/>
      <p:bldP spid="78" grpId="0"/>
      <p:bldP spid="80"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A2277F0F-ADC0-4810-B344-DD51C191F8A9}"/>
              </a:ext>
            </a:extLst>
          </p:cNvPr>
          <p:cNvSpPr>
            <a:spLocks noChangeAspect="1"/>
          </p:cNvSpPr>
          <p:nvPr/>
        </p:nvSpPr>
        <p:spPr>
          <a:xfrm>
            <a:off x="2259664" y="2302399"/>
            <a:ext cx="3859586" cy="289235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9EC9F6AF-1842-48C8-B71C-BC75E5E9BD8A}"/>
              </a:ext>
            </a:extLst>
          </p:cNvPr>
          <p:cNvGrpSpPr/>
          <p:nvPr/>
        </p:nvGrpSpPr>
        <p:grpSpPr>
          <a:xfrm>
            <a:off x="5479344" y="1333882"/>
            <a:ext cx="1847509" cy="1924387"/>
            <a:chOff x="1308992" y="1573649"/>
            <a:chExt cx="1564097" cy="1629183"/>
          </a:xfrm>
          <a:solidFill>
            <a:srgbClr val="FE4A1E"/>
          </a:solidFill>
          <a:effectLst/>
        </p:grpSpPr>
        <p:sp>
          <p:nvSpPr>
            <p:cNvPr id="21" name="Freeform: Shape 20">
              <a:extLst>
                <a:ext uri="{FF2B5EF4-FFF2-40B4-BE49-F238E27FC236}">
                  <a16:creationId xmlns:a16="http://schemas.microsoft.com/office/drawing/2014/main" id="{473288D4-3AC2-49C0-B3DC-F0A68D1778AE}"/>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3D434931-4134-4AB4-AFF9-3127F3A17EB8}"/>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EA360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C5BE0C20-DA1A-4E22-AE12-03A8BA547B1C}"/>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EA360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61676915-6A36-4BB6-A15F-EA3A4870B038}"/>
              </a:ext>
            </a:extLst>
          </p:cNvPr>
          <p:cNvGrpSpPr/>
          <p:nvPr/>
        </p:nvGrpSpPr>
        <p:grpSpPr>
          <a:xfrm rot="2724366">
            <a:off x="6069332" y="2872812"/>
            <a:ext cx="1847507" cy="1924389"/>
            <a:chOff x="1308992" y="1573649"/>
            <a:chExt cx="1564097" cy="1629183"/>
          </a:xfrm>
          <a:solidFill>
            <a:srgbClr val="5C9AD3"/>
          </a:solidFill>
          <a:effectLst/>
        </p:grpSpPr>
        <p:sp>
          <p:nvSpPr>
            <p:cNvPr id="26" name="Freeform: Shape 25">
              <a:extLst>
                <a:ext uri="{FF2B5EF4-FFF2-40B4-BE49-F238E27FC236}">
                  <a16:creationId xmlns:a16="http://schemas.microsoft.com/office/drawing/2014/main" id="{90781546-DD30-4E15-995F-B1C5E32B8F54}"/>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48BE9266-4446-4414-8589-BDE82F739C0E}"/>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4886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2CEE1758-C9E7-4A29-BAA5-400E91ED47B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4886B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1A80B504-4803-457C-9332-C47F481C1C41}"/>
              </a:ext>
            </a:extLst>
          </p:cNvPr>
          <p:cNvGrpSpPr/>
          <p:nvPr/>
        </p:nvGrpSpPr>
        <p:grpSpPr>
          <a:xfrm rot="5400000">
            <a:off x="5393371" y="4366193"/>
            <a:ext cx="1847507" cy="1924389"/>
            <a:chOff x="1308992" y="1573649"/>
            <a:chExt cx="1564097" cy="1629183"/>
          </a:xfrm>
          <a:solidFill>
            <a:srgbClr val="44546B"/>
          </a:solidFill>
          <a:effectLst/>
        </p:grpSpPr>
        <p:sp>
          <p:nvSpPr>
            <p:cNvPr id="30" name="Freeform: Shape 29">
              <a:extLst>
                <a:ext uri="{FF2B5EF4-FFF2-40B4-BE49-F238E27FC236}">
                  <a16:creationId xmlns:a16="http://schemas.microsoft.com/office/drawing/2014/main" id="{C93D727B-8C9D-45D1-8F99-87C720757A3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0D10BD9-A478-4EBC-ADC6-ACD404F913A9}"/>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30405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BD2F33D5-F8A4-44B0-98EF-CC875BB737A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304057"/>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a:extLst>
              <a:ext uri="{FF2B5EF4-FFF2-40B4-BE49-F238E27FC236}">
                <a16:creationId xmlns:a16="http://schemas.microsoft.com/office/drawing/2014/main" id="{72DDF03F-F1D8-49D8-BE21-F610084E17C4}"/>
              </a:ext>
            </a:extLst>
          </p:cNvPr>
          <p:cNvGrpSpPr/>
          <p:nvPr/>
        </p:nvGrpSpPr>
        <p:grpSpPr>
          <a:xfrm rot="10500000">
            <a:off x="1179069" y="4400213"/>
            <a:ext cx="1847509" cy="1924387"/>
            <a:chOff x="1308992" y="1573649"/>
            <a:chExt cx="1564097" cy="1629183"/>
          </a:xfrm>
          <a:solidFill>
            <a:srgbClr val="7A7A7A"/>
          </a:solidFill>
          <a:effectLst/>
        </p:grpSpPr>
        <p:sp>
          <p:nvSpPr>
            <p:cNvPr id="34" name="Freeform: Shape 33">
              <a:extLst>
                <a:ext uri="{FF2B5EF4-FFF2-40B4-BE49-F238E27FC236}">
                  <a16:creationId xmlns:a16="http://schemas.microsoft.com/office/drawing/2014/main" id="{76834630-6EFC-488A-B488-8EB232CB66C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AD9EEBE-2CF8-4CD8-8142-90697B3C576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6666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CE9A9560-FBDF-4254-871C-70DE7B051974}"/>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666666"/>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9475DF1D-F58D-4483-B14B-4E3F470E730B}"/>
              </a:ext>
            </a:extLst>
          </p:cNvPr>
          <p:cNvGrpSpPr/>
          <p:nvPr/>
        </p:nvGrpSpPr>
        <p:grpSpPr>
          <a:xfrm rot="13224366">
            <a:off x="457200" y="2918559"/>
            <a:ext cx="1847509" cy="1924387"/>
            <a:chOff x="1308992" y="1573649"/>
            <a:chExt cx="1564097" cy="1629183"/>
          </a:xfrm>
          <a:solidFill>
            <a:srgbClr val="939393"/>
          </a:solidFill>
          <a:effectLst/>
        </p:grpSpPr>
        <p:sp>
          <p:nvSpPr>
            <p:cNvPr id="38" name="Freeform: Shape 37">
              <a:extLst>
                <a:ext uri="{FF2B5EF4-FFF2-40B4-BE49-F238E27FC236}">
                  <a16:creationId xmlns:a16="http://schemas.microsoft.com/office/drawing/2014/main" id="{0A3B845F-EB58-4D40-8E56-6469F8F4ABA6}"/>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990BAF6C-36B8-48F9-A2A4-46F855DD922D}"/>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7F7F7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EACEE61-9288-44E5-9727-07781B8FAB7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7F7F7F"/>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CB298243-E6C9-4A46-99B6-530A9B34AC38}"/>
              </a:ext>
            </a:extLst>
          </p:cNvPr>
          <p:cNvGrpSpPr/>
          <p:nvPr/>
        </p:nvGrpSpPr>
        <p:grpSpPr>
          <a:xfrm rot="15900000">
            <a:off x="1000433" y="1371946"/>
            <a:ext cx="1847507" cy="1924389"/>
            <a:chOff x="1308992" y="1573649"/>
            <a:chExt cx="1564097" cy="1629183"/>
          </a:xfrm>
          <a:solidFill>
            <a:srgbClr val="BFBFBF"/>
          </a:solidFill>
          <a:effectLst/>
        </p:grpSpPr>
        <p:sp>
          <p:nvSpPr>
            <p:cNvPr id="42" name="Freeform: Shape 41">
              <a:extLst>
                <a:ext uri="{FF2B5EF4-FFF2-40B4-BE49-F238E27FC236}">
                  <a16:creationId xmlns:a16="http://schemas.microsoft.com/office/drawing/2014/main" id="{423C33D7-B523-45C3-93BA-C6FC442BF70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BDA126B9-CBCD-48D9-97D2-74C2E5A1E3B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AB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9B2B9A39-77C1-4BEF-8B85-A62FCFE67997}"/>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ABABA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5F7904DF-57B1-451D-B4AC-11357D033CE0}"/>
              </a:ext>
            </a:extLst>
          </p:cNvPr>
          <p:cNvSpPr txBox="1"/>
          <p:nvPr/>
        </p:nvSpPr>
        <p:spPr>
          <a:xfrm>
            <a:off x="3045462" y="3355663"/>
            <a:ext cx="2228454" cy="707886"/>
          </a:xfrm>
          <a:prstGeom prst="rect">
            <a:avLst/>
          </a:prstGeom>
          <a:noFill/>
        </p:spPr>
        <p:txBody>
          <a:bodyPr wrap="square" rtlCol="0">
            <a:spAutoFit/>
          </a:bodyPr>
          <a:lstStyle/>
          <a:p>
            <a:pPr algn="ctr"/>
            <a:r>
              <a:rPr lang="en-US" sz="2000" dirty="0">
                <a:solidFill>
                  <a:srgbClr val="464646"/>
                </a:solidFill>
                <a:latin typeface="Bernard MT Condensed" panose="02050806060905020404" pitchFamily="18" charset="0"/>
              </a:rPr>
              <a:t>LOREM IPSUM </a:t>
            </a:r>
          </a:p>
          <a:p>
            <a:pPr algn="ctr"/>
            <a:r>
              <a:rPr lang="en-US" sz="2000" dirty="0">
                <a:solidFill>
                  <a:srgbClr val="464646"/>
                </a:solidFill>
                <a:latin typeface="Bernard MT Condensed" panose="02050806060905020404" pitchFamily="18" charset="0"/>
              </a:rPr>
              <a:t>DOLOR</a:t>
            </a:r>
          </a:p>
        </p:txBody>
      </p:sp>
      <p:sp>
        <p:nvSpPr>
          <p:cNvPr id="47" name="Text Box 10">
            <a:extLst>
              <a:ext uri="{FF2B5EF4-FFF2-40B4-BE49-F238E27FC236}">
                <a16:creationId xmlns:a16="http://schemas.microsoft.com/office/drawing/2014/main" id="{82084E8E-44DC-4C04-BD10-D81495DF5CE2}"/>
              </a:ext>
            </a:extLst>
          </p:cNvPr>
          <p:cNvSpPr txBox="1">
            <a:spLocks noChangeArrowheads="1"/>
          </p:cNvSpPr>
          <p:nvPr/>
        </p:nvSpPr>
        <p:spPr bwMode="auto">
          <a:xfrm>
            <a:off x="5906623" y="1385547"/>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01</a:t>
            </a:r>
          </a:p>
        </p:txBody>
      </p:sp>
      <p:sp>
        <p:nvSpPr>
          <p:cNvPr id="49" name="Text Box 10">
            <a:extLst>
              <a:ext uri="{FF2B5EF4-FFF2-40B4-BE49-F238E27FC236}">
                <a16:creationId xmlns:a16="http://schemas.microsoft.com/office/drawing/2014/main" id="{7DDD5A6D-41BA-430B-BFAD-E444F367720C}"/>
              </a:ext>
            </a:extLst>
          </p:cNvPr>
          <p:cNvSpPr txBox="1">
            <a:spLocks noChangeArrowheads="1"/>
          </p:cNvSpPr>
          <p:nvPr/>
        </p:nvSpPr>
        <p:spPr bwMode="auto">
          <a:xfrm rot="2940000">
            <a:off x="4725833" y="2435356"/>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0" name="Text Box 10">
            <a:extLst>
              <a:ext uri="{FF2B5EF4-FFF2-40B4-BE49-F238E27FC236}">
                <a16:creationId xmlns:a16="http://schemas.microsoft.com/office/drawing/2014/main" id="{57C855E3-4ECF-49BC-AABF-F9E29A2A1652}"/>
              </a:ext>
            </a:extLst>
          </p:cNvPr>
          <p:cNvSpPr txBox="1">
            <a:spLocks noChangeArrowheads="1"/>
          </p:cNvSpPr>
          <p:nvPr/>
        </p:nvSpPr>
        <p:spPr bwMode="auto">
          <a:xfrm>
            <a:off x="7144917" y="2915169"/>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02</a:t>
            </a:r>
          </a:p>
        </p:txBody>
      </p:sp>
      <p:sp>
        <p:nvSpPr>
          <p:cNvPr id="51" name="Text Box 10">
            <a:extLst>
              <a:ext uri="{FF2B5EF4-FFF2-40B4-BE49-F238E27FC236}">
                <a16:creationId xmlns:a16="http://schemas.microsoft.com/office/drawing/2014/main" id="{BBC52C23-9E44-4F9C-8335-4E0715214437}"/>
              </a:ext>
            </a:extLst>
          </p:cNvPr>
          <p:cNvSpPr txBox="1">
            <a:spLocks noChangeArrowheads="1"/>
          </p:cNvSpPr>
          <p:nvPr/>
        </p:nvSpPr>
        <p:spPr bwMode="auto">
          <a:xfrm>
            <a:off x="6926731" y="4859448"/>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03</a:t>
            </a:r>
          </a:p>
        </p:txBody>
      </p:sp>
      <p:sp>
        <p:nvSpPr>
          <p:cNvPr id="52" name="Text Box 10">
            <a:extLst>
              <a:ext uri="{FF2B5EF4-FFF2-40B4-BE49-F238E27FC236}">
                <a16:creationId xmlns:a16="http://schemas.microsoft.com/office/drawing/2014/main" id="{16DFAB0C-194D-4A6C-9589-7A8C88DD95FB}"/>
              </a:ext>
            </a:extLst>
          </p:cNvPr>
          <p:cNvSpPr txBox="1">
            <a:spLocks noChangeArrowheads="1"/>
          </p:cNvSpPr>
          <p:nvPr/>
        </p:nvSpPr>
        <p:spPr bwMode="auto">
          <a:xfrm>
            <a:off x="1128997" y="48381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04</a:t>
            </a:r>
          </a:p>
        </p:txBody>
      </p:sp>
      <p:sp>
        <p:nvSpPr>
          <p:cNvPr id="53" name="Text Box 10">
            <a:extLst>
              <a:ext uri="{FF2B5EF4-FFF2-40B4-BE49-F238E27FC236}">
                <a16:creationId xmlns:a16="http://schemas.microsoft.com/office/drawing/2014/main" id="{C423AF8B-41C5-491A-BA45-5036BA357A42}"/>
              </a:ext>
            </a:extLst>
          </p:cNvPr>
          <p:cNvSpPr txBox="1">
            <a:spLocks noChangeArrowheads="1"/>
          </p:cNvSpPr>
          <p:nvPr/>
        </p:nvSpPr>
        <p:spPr bwMode="auto">
          <a:xfrm>
            <a:off x="904767" y="292109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05</a:t>
            </a:r>
          </a:p>
        </p:txBody>
      </p:sp>
      <p:sp>
        <p:nvSpPr>
          <p:cNvPr id="54" name="Text Box 10">
            <a:extLst>
              <a:ext uri="{FF2B5EF4-FFF2-40B4-BE49-F238E27FC236}">
                <a16:creationId xmlns:a16="http://schemas.microsoft.com/office/drawing/2014/main" id="{9C595A06-AA07-4B9D-B335-E0069D5E2D05}"/>
              </a:ext>
            </a:extLst>
          </p:cNvPr>
          <p:cNvSpPr txBox="1">
            <a:spLocks noChangeArrowheads="1"/>
          </p:cNvSpPr>
          <p:nvPr/>
        </p:nvSpPr>
        <p:spPr bwMode="auto">
          <a:xfrm>
            <a:off x="2093873" y="14123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06</a:t>
            </a:r>
          </a:p>
        </p:txBody>
      </p:sp>
      <p:sp>
        <p:nvSpPr>
          <p:cNvPr id="55" name="Text Box 10">
            <a:extLst>
              <a:ext uri="{FF2B5EF4-FFF2-40B4-BE49-F238E27FC236}">
                <a16:creationId xmlns:a16="http://schemas.microsoft.com/office/drawing/2014/main" id="{064F665F-AC20-4F78-8948-A846FC3AF358}"/>
              </a:ext>
            </a:extLst>
          </p:cNvPr>
          <p:cNvSpPr txBox="1">
            <a:spLocks noChangeArrowheads="1"/>
          </p:cNvSpPr>
          <p:nvPr/>
        </p:nvSpPr>
        <p:spPr bwMode="auto">
          <a:xfrm rot="5640000">
            <a:off x="5014396" y="3296950"/>
            <a:ext cx="2127028" cy="1006431"/>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6" name="Text Box 10">
            <a:extLst>
              <a:ext uri="{FF2B5EF4-FFF2-40B4-BE49-F238E27FC236}">
                <a16:creationId xmlns:a16="http://schemas.microsoft.com/office/drawing/2014/main" id="{7D8B1F88-4ACE-486D-B387-AE8E78F4E0E1}"/>
              </a:ext>
            </a:extLst>
          </p:cNvPr>
          <p:cNvSpPr txBox="1">
            <a:spLocks noChangeArrowheads="1"/>
          </p:cNvSpPr>
          <p:nvPr/>
        </p:nvSpPr>
        <p:spPr bwMode="auto">
          <a:xfrm rot="18720000">
            <a:off x="1601886" y="240088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7" name="Text Box 10">
            <a:extLst>
              <a:ext uri="{FF2B5EF4-FFF2-40B4-BE49-F238E27FC236}">
                <a16:creationId xmlns:a16="http://schemas.microsoft.com/office/drawing/2014/main" id="{0DA01920-66E1-41B9-A983-E0531132430A}"/>
              </a:ext>
            </a:extLst>
          </p:cNvPr>
          <p:cNvSpPr txBox="1">
            <a:spLocks noChangeArrowheads="1"/>
          </p:cNvSpPr>
          <p:nvPr/>
        </p:nvSpPr>
        <p:spPr bwMode="auto">
          <a:xfrm rot="16140000">
            <a:off x="1263965" y="331810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8" name="Text Box 10">
            <a:extLst>
              <a:ext uri="{FF2B5EF4-FFF2-40B4-BE49-F238E27FC236}">
                <a16:creationId xmlns:a16="http://schemas.microsoft.com/office/drawing/2014/main" id="{EA2AAC99-CEAA-4D8F-B5A5-CAB248572B54}"/>
              </a:ext>
            </a:extLst>
          </p:cNvPr>
          <p:cNvSpPr txBox="1">
            <a:spLocks noChangeArrowheads="1"/>
          </p:cNvSpPr>
          <p:nvPr/>
        </p:nvSpPr>
        <p:spPr bwMode="auto">
          <a:xfrm rot="13213030">
            <a:off x="1655454" y="4156822"/>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9" name="Text Box 10">
            <a:extLst>
              <a:ext uri="{FF2B5EF4-FFF2-40B4-BE49-F238E27FC236}">
                <a16:creationId xmlns:a16="http://schemas.microsoft.com/office/drawing/2014/main" id="{76BE4FB5-D730-40F2-86F4-FDC8AE2D7337}"/>
              </a:ext>
            </a:extLst>
          </p:cNvPr>
          <p:cNvSpPr txBox="1">
            <a:spLocks noChangeArrowheads="1"/>
          </p:cNvSpPr>
          <p:nvPr/>
        </p:nvSpPr>
        <p:spPr bwMode="auto">
          <a:xfrm rot="8220000">
            <a:off x="4667409" y="418896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48" name="Freeform 121">
            <a:extLst>
              <a:ext uri="{FF2B5EF4-FFF2-40B4-BE49-F238E27FC236}">
                <a16:creationId xmlns:a16="http://schemas.microsoft.com/office/drawing/2014/main" id="{0C549B68-EF79-4BA9-BEE4-8EAF50D59A0B}"/>
              </a:ext>
            </a:extLst>
          </p:cNvPr>
          <p:cNvSpPr>
            <a:spLocks noChangeAspect="1" noEditPoints="1"/>
          </p:cNvSpPr>
          <p:nvPr/>
        </p:nvSpPr>
        <p:spPr bwMode="auto">
          <a:xfrm>
            <a:off x="5285106" y="2848250"/>
            <a:ext cx="384048" cy="441613"/>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74">
            <a:extLst>
              <a:ext uri="{FF2B5EF4-FFF2-40B4-BE49-F238E27FC236}">
                <a16:creationId xmlns:a16="http://schemas.microsoft.com/office/drawing/2014/main" id="{D8942ABA-CF8C-4566-BC41-EA380111FEE0}"/>
              </a:ext>
            </a:extLst>
          </p:cNvPr>
          <p:cNvSpPr>
            <a:spLocks noChangeAspect="1" noEditPoints="1"/>
          </p:cNvSpPr>
          <p:nvPr/>
        </p:nvSpPr>
        <p:spPr bwMode="auto">
          <a:xfrm>
            <a:off x="2443667" y="3583804"/>
            <a:ext cx="430086" cy="384048"/>
          </a:xfrm>
          <a:custGeom>
            <a:avLst/>
            <a:gdLst/>
            <a:ahLst/>
            <a:cxnLst>
              <a:cxn ang="0">
                <a:pos x="176" y="29"/>
              </a:cxn>
              <a:cxn ang="0">
                <a:pos x="120" y="29"/>
              </a:cxn>
              <a:cxn ang="0">
                <a:pos x="120" y="0"/>
              </a:cxn>
              <a:cxn ang="0">
                <a:pos x="114" y="0"/>
              </a:cxn>
              <a:cxn ang="0">
                <a:pos x="110" y="0"/>
              </a:cxn>
              <a:cxn ang="0">
                <a:pos x="81" y="0"/>
              </a:cxn>
              <a:cxn ang="0">
                <a:pos x="71" y="0"/>
              </a:cxn>
              <a:cxn ang="0">
                <a:pos x="71" y="10"/>
              </a:cxn>
              <a:cxn ang="0">
                <a:pos x="71" y="29"/>
              </a:cxn>
              <a:cxn ang="0">
                <a:pos x="15" y="29"/>
              </a:cxn>
              <a:cxn ang="0">
                <a:pos x="0" y="44"/>
              </a:cxn>
              <a:cxn ang="0">
                <a:pos x="0" y="156"/>
              </a:cxn>
              <a:cxn ang="0">
                <a:pos x="15" y="171"/>
              </a:cxn>
              <a:cxn ang="0">
                <a:pos x="176" y="171"/>
              </a:cxn>
              <a:cxn ang="0">
                <a:pos x="192" y="156"/>
              </a:cxn>
              <a:cxn ang="0">
                <a:pos x="192" y="44"/>
              </a:cxn>
              <a:cxn ang="0">
                <a:pos x="176" y="29"/>
              </a:cxn>
              <a:cxn ang="0">
                <a:pos x="81" y="10"/>
              </a:cxn>
              <a:cxn ang="0">
                <a:pos x="110" y="10"/>
              </a:cxn>
              <a:cxn ang="0">
                <a:pos x="110" y="29"/>
              </a:cxn>
              <a:cxn ang="0">
                <a:pos x="81" y="29"/>
              </a:cxn>
              <a:cxn ang="0">
                <a:pos x="81" y="10"/>
              </a:cxn>
              <a:cxn ang="0">
                <a:pos x="134" y="107"/>
              </a:cxn>
              <a:cxn ang="0">
                <a:pos x="127" y="115"/>
              </a:cxn>
              <a:cxn ang="0">
                <a:pos x="111" y="115"/>
              </a:cxn>
              <a:cxn ang="0">
                <a:pos x="111" y="130"/>
              </a:cxn>
              <a:cxn ang="0">
                <a:pos x="103" y="138"/>
              </a:cxn>
              <a:cxn ang="0">
                <a:pos x="88" y="138"/>
              </a:cxn>
              <a:cxn ang="0">
                <a:pos x="80" y="130"/>
              </a:cxn>
              <a:cxn ang="0">
                <a:pos x="80" y="115"/>
              </a:cxn>
              <a:cxn ang="0">
                <a:pos x="65" y="115"/>
              </a:cxn>
              <a:cxn ang="0">
                <a:pos x="57" y="107"/>
              </a:cxn>
              <a:cxn ang="0">
                <a:pos x="57" y="92"/>
              </a:cxn>
              <a:cxn ang="0">
                <a:pos x="65" y="84"/>
              </a:cxn>
              <a:cxn ang="0">
                <a:pos x="80" y="84"/>
              </a:cxn>
              <a:cxn ang="0">
                <a:pos x="80" y="68"/>
              </a:cxn>
              <a:cxn ang="0">
                <a:pos x="88" y="61"/>
              </a:cxn>
              <a:cxn ang="0">
                <a:pos x="103" y="61"/>
              </a:cxn>
              <a:cxn ang="0">
                <a:pos x="111" y="68"/>
              </a:cxn>
              <a:cxn ang="0">
                <a:pos x="111" y="84"/>
              </a:cxn>
              <a:cxn ang="0">
                <a:pos x="127" y="84"/>
              </a:cxn>
              <a:cxn ang="0">
                <a:pos x="134" y="92"/>
              </a:cxn>
              <a:cxn ang="0">
                <a:pos x="134" y="107"/>
              </a:cxn>
            </a:cxnLst>
            <a:rect l="0" t="0" r="r" b="b"/>
            <a:pathLst>
              <a:path w="192" h="171">
                <a:moveTo>
                  <a:pt x="176" y="29"/>
                </a:moveTo>
                <a:cubicBezTo>
                  <a:pt x="120" y="29"/>
                  <a:pt x="120" y="29"/>
                  <a:pt x="120" y="29"/>
                </a:cubicBezTo>
                <a:cubicBezTo>
                  <a:pt x="120" y="0"/>
                  <a:pt x="120" y="0"/>
                  <a:pt x="120" y="0"/>
                </a:cubicBezTo>
                <a:cubicBezTo>
                  <a:pt x="114" y="0"/>
                  <a:pt x="114" y="0"/>
                  <a:pt x="114" y="0"/>
                </a:cubicBezTo>
                <a:cubicBezTo>
                  <a:pt x="110" y="0"/>
                  <a:pt x="110" y="0"/>
                  <a:pt x="110" y="0"/>
                </a:cubicBezTo>
                <a:cubicBezTo>
                  <a:pt x="81" y="0"/>
                  <a:pt x="81" y="0"/>
                  <a:pt x="81" y="0"/>
                </a:cubicBezTo>
                <a:cubicBezTo>
                  <a:pt x="71" y="0"/>
                  <a:pt x="71" y="0"/>
                  <a:pt x="71" y="0"/>
                </a:cubicBezTo>
                <a:cubicBezTo>
                  <a:pt x="71" y="10"/>
                  <a:pt x="71" y="10"/>
                  <a:pt x="71" y="10"/>
                </a:cubicBezTo>
                <a:cubicBezTo>
                  <a:pt x="71" y="29"/>
                  <a:pt x="71" y="29"/>
                  <a:pt x="71" y="29"/>
                </a:cubicBezTo>
                <a:cubicBezTo>
                  <a:pt x="15" y="29"/>
                  <a:pt x="15" y="29"/>
                  <a:pt x="15" y="29"/>
                </a:cubicBezTo>
                <a:cubicBezTo>
                  <a:pt x="7" y="29"/>
                  <a:pt x="0" y="36"/>
                  <a:pt x="0" y="44"/>
                </a:cubicBezTo>
                <a:cubicBezTo>
                  <a:pt x="0" y="156"/>
                  <a:pt x="0" y="156"/>
                  <a:pt x="0" y="156"/>
                </a:cubicBezTo>
                <a:cubicBezTo>
                  <a:pt x="0" y="164"/>
                  <a:pt x="7" y="171"/>
                  <a:pt x="15" y="171"/>
                </a:cubicBezTo>
                <a:cubicBezTo>
                  <a:pt x="176" y="171"/>
                  <a:pt x="176" y="171"/>
                  <a:pt x="176" y="171"/>
                </a:cubicBezTo>
                <a:cubicBezTo>
                  <a:pt x="185" y="171"/>
                  <a:pt x="192" y="164"/>
                  <a:pt x="192" y="156"/>
                </a:cubicBezTo>
                <a:cubicBezTo>
                  <a:pt x="192" y="44"/>
                  <a:pt x="192" y="44"/>
                  <a:pt x="192" y="44"/>
                </a:cubicBezTo>
                <a:cubicBezTo>
                  <a:pt x="192" y="36"/>
                  <a:pt x="185" y="29"/>
                  <a:pt x="176" y="29"/>
                </a:cubicBezTo>
                <a:moveTo>
                  <a:pt x="81" y="10"/>
                </a:moveTo>
                <a:cubicBezTo>
                  <a:pt x="110" y="10"/>
                  <a:pt x="110" y="10"/>
                  <a:pt x="110" y="10"/>
                </a:cubicBezTo>
                <a:cubicBezTo>
                  <a:pt x="110" y="29"/>
                  <a:pt x="110" y="29"/>
                  <a:pt x="110" y="29"/>
                </a:cubicBezTo>
                <a:cubicBezTo>
                  <a:pt x="81" y="29"/>
                  <a:pt x="81" y="29"/>
                  <a:pt x="81" y="29"/>
                </a:cubicBezTo>
                <a:lnTo>
                  <a:pt x="81" y="10"/>
                </a:lnTo>
                <a:close/>
                <a:moveTo>
                  <a:pt x="134" y="107"/>
                </a:moveTo>
                <a:cubicBezTo>
                  <a:pt x="134" y="111"/>
                  <a:pt x="131" y="115"/>
                  <a:pt x="127" y="115"/>
                </a:cubicBezTo>
                <a:cubicBezTo>
                  <a:pt x="111" y="115"/>
                  <a:pt x="111" y="115"/>
                  <a:pt x="111" y="115"/>
                </a:cubicBezTo>
                <a:cubicBezTo>
                  <a:pt x="111" y="130"/>
                  <a:pt x="111" y="130"/>
                  <a:pt x="111" y="130"/>
                </a:cubicBezTo>
                <a:cubicBezTo>
                  <a:pt x="111" y="135"/>
                  <a:pt x="108" y="138"/>
                  <a:pt x="103" y="138"/>
                </a:cubicBezTo>
                <a:cubicBezTo>
                  <a:pt x="88" y="138"/>
                  <a:pt x="88" y="138"/>
                  <a:pt x="88" y="138"/>
                </a:cubicBezTo>
                <a:cubicBezTo>
                  <a:pt x="84" y="138"/>
                  <a:pt x="80" y="135"/>
                  <a:pt x="80" y="130"/>
                </a:cubicBezTo>
                <a:cubicBezTo>
                  <a:pt x="80" y="115"/>
                  <a:pt x="80" y="115"/>
                  <a:pt x="80" y="115"/>
                </a:cubicBezTo>
                <a:cubicBezTo>
                  <a:pt x="65" y="115"/>
                  <a:pt x="65" y="115"/>
                  <a:pt x="65" y="115"/>
                </a:cubicBezTo>
                <a:cubicBezTo>
                  <a:pt x="60" y="115"/>
                  <a:pt x="57" y="111"/>
                  <a:pt x="57" y="107"/>
                </a:cubicBezTo>
                <a:cubicBezTo>
                  <a:pt x="57" y="92"/>
                  <a:pt x="57" y="92"/>
                  <a:pt x="57" y="92"/>
                </a:cubicBezTo>
                <a:cubicBezTo>
                  <a:pt x="57" y="88"/>
                  <a:pt x="60" y="84"/>
                  <a:pt x="65" y="84"/>
                </a:cubicBezTo>
                <a:cubicBezTo>
                  <a:pt x="80" y="84"/>
                  <a:pt x="80" y="84"/>
                  <a:pt x="80" y="84"/>
                </a:cubicBezTo>
                <a:cubicBezTo>
                  <a:pt x="80" y="68"/>
                  <a:pt x="80" y="68"/>
                  <a:pt x="80" y="68"/>
                </a:cubicBezTo>
                <a:cubicBezTo>
                  <a:pt x="80" y="64"/>
                  <a:pt x="84" y="61"/>
                  <a:pt x="88" y="61"/>
                </a:cubicBezTo>
                <a:cubicBezTo>
                  <a:pt x="103" y="61"/>
                  <a:pt x="103" y="61"/>
                  <a:pt x="103" y="61"/>
                </a:cubicBezTo>
                <a:cubicBezTo>
                  <a:pt x="108" y="61"/>
                  <a:pt x="111" y="64"/>
                  <a:pt x="111" y="68"/>
                </a:cubicBezTo>
                <a:cubicBezTo>
                  <a:pt x="111" y="84"/>
                  <a:pt x="111" y="84"/>
                  <a:pt x="111" y="84"/>
                </a:cubicBezTo>
                <a:cubicBezTo>
                  <a:pt x="127" y="84"/>
                  <a:pt x="127" y="84"/>
                  <a:pt x="127" y="84"/>
                </a:cubicBezTo>
                <a:cubicBezTo>
                  <a:pt x="131" y="84"/>
                  <a:pt x="134" y="88"/>
                  <a:pt x="134" y="92"/>
                </a:cubicBezTo>
                <a:lnTo>
                  <a:pt x="134" y="107"/>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1" name="Group 60">
            <a:extLst>
              <a:ext uri="{FF2B5EF4-FFF2-40B4-BE49-F238E27FC236}">
                <a16:creationId xmlns:a16="http://schemas.microsoft.com/office/drawing/2014/main" id="{010AB04E-6B08-4F96-8B38-F5189B30C216}"/>
              </a:ext>
            </a:extLst>
          </p:cNvPr>
          <p:cNvGrpSpPr>
            <a:grpSpLocks noChangeAspect="1"/>
          </p:cNvGrpSpPr>
          <p:nvPr/>
        </p:nvGrpSpPr>
        <p:grpSpPr>
          <a:xfrm>
            <a:off x="5156325" y="4215397"/>
            <a:ext cx="435012" cy="420624"/>
            <a:chOff x="5659438" y="2249488"/>
            <a:chExt cx="623887" cy="603250"/>
          </a:xfrm>
          <a:solidFill>
            <a:srgbClr val="464646"/>
          </a:solidFill>
        </p:grpSpPr>
        <p:sp>
          <p:nvSpPr>
            <p:cNvPr id="62" name="Freeform 67">
              <a:extLst>
                <a:ext uri="{FF2B5EF4-FFF2-40B4-BE49-F238E27FC236}">
                  <a16:creationId xmlns:a16="http://schemas.microsoft.com/office/drawing/2014/main" id="{8021214D-96C7-4007-9632-05F04A573AE7}"/>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68">
              <a:extLst>
                <a:ext uri="{FF2B5EF4-FFF2-40B4-BE49-F238E27FC236}">
                  <a16:creationId xmlns:a16="http://schemas.microsoft.com/office/drawing/2014/main" id="{82BE2884-3156-49FD-8668-CA5CA068629B}"/>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69">
              <a:extLst>
                <a:ext uri="{FF2B5EF4-FFF2-40B4-BE49-F238E27FC236}">
                  <a16:creationId xmlns:a16="http://schemas.microsoft.com/office/drawing/2014/main" id="{F1732791-E86E-4CA5-A82B-E8A0DC121550}"/>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70">
              <a:extLst>
                <a:ext uri="{FF2B5EF4-FFF2-40B4-BE49-F238E27FC236}">
                  <a16:creationId xmlns:a16="http://schemas.microsoft.com/office/drawing/2014/main" id="{A9F67F20-E6AB-40D5-BE58-EBCFE1B7293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6" name="Group 65">
            <a:extLst>
              <a:ext uri="{FF2B5EF4-FFF2-40B4-BE49-F238E27FC236}">
                <a16:creationId xmlns:a16="http://schemas.microsoft.com/office/drawing/2014/main" id="{69EB589F-D908-4C7B-9F02-54B8F52E9260}"/>
              </a:ext>
            </a:extLst>
          </p:cNvPr>
          <p:cNvGrpSpPr>
            <a:grpSpLocks noChangeAspect="1"/>
          </p:cNvGrpSpPr>
          <p:nvPr/>
        </p:nvGrpSpPr>
        <p:grpSpPr>
          <a:xfrm>
            <a:off x="2658418" y="2965537"/>
            <a:ext cx="523059" cy="329184"/>
            <a:chOff x="3871913" y="3771900"/>
            <a:chExt cx="411163" cy="258763"/>
          </a:xfrm>
          <a:solidFill>
            <a:srgbClr val="464646"/>
          </a:solidFill>
        </p:grpSpPr>
        <p:sp>
          <p:nvSpPr>
            <p:cNvPr id="67" name="Freeform 92">
              <a:extLst>
                <a:ext uri="{FF2B5EF4-FFF2-40B4-BE49-F238E27FC236}">
                  <a16:creationId xmlns:a16="http://schemas.microsoft.com/office/drawing/2014/main" id="{D2408733-EE7F-4E22-B801-9FE52BCA8D2E}"/>
                </a:ext>
              </a:extLst>
            </p:cNvPr>
            <p:cNvSpPr>
              <a:spLocks noEditPoints="1"/>
            </p:cNvSpPr>
            <p:nvPr/>
          </p:nvSpPr>
          <p:spPr bwMode="auto">
            <a:xfrm>
              <a:off x="3871913" y="3771900"/>
              <a:ext cx="411163" cy="231775"/>
            </a:xfrm>
            <a:custGeom>
              <a:avLst/>
              <a:gdLst/>
              <a:ahLst/>
              <a:cxnLst>
                <a:cxn ang="0">
                  <a:pos x="128" y="7"/>
                </a:cxn>
                <a:cxn ang="0">
                  <a:pos x="53" y="7"/>
                </a:cxn>
                <a:cxn ang="0">
                  <a:pos x="53" y="7"/>
                </a:cxn>
                <a:cxn ang="0">
                  <a:pos x="46" y="0"/>
                </a:cxn>
                <a:cxn ang="0">
                  <a:pos x="39" y="7"/>
                </a:cxn>
                <a:cxn ang="0">
                  <a:pos x="39" y="7"/>
                </a:cxn>
                <a:cxn ang="0">
                  <a:pos x="34" y="7"/>
                </a:cxn>
                <a:cxn ang="0">
                  <a:pos x="7" y="29"/>
                </a:cxn>
                <a:cxn ang="0">
                  <a:pos x="0" y="59"/>
                </a:cxn>
                <a:cxn ang="0">
                  <a:pos x="15" y="79"/>
                </a:cxn>
                <a:cxn ang="0">
                  <a:pos x="15" y="77"/>
                </a:cxn>
                <a:cxn ang="0">
                  <a:pos x="30" y="61"/>
                </a:cxn>
                <a:cxn ang="0">
                  <a:pos x="46" y="77"/>
                </a:cxn>
                <a:cxn ang="0">
                  <a:pos x="45" y="80"/>
                </a:cxn>
                <a:cxn ang="0">
                  <a:pos x="93" y="80"/>
                </a:cxn>
                <a:cxn ang="0">
                  <a:pos x="92" y="77"/>
                </a:cxn>
                <a:cxn ang="0">
                  <a:pos x="108" y="61"/>
                </a:cxn>
                <a:cxn ang="0">
                  <a:pos x="123" y="77"/>
                </a:cxn>
                <a:cxn ang="0">
                  <a:pos x="123" y="80"/>
                </a:cxn>
                <a:cxn ang="0">
                  <a:pos x="142" y="59"/>
                </a:cxn>
                <a:cxn ang="0">
                  <a:pos x="142" y="29"/>
                </a:cxn>
                <a:cxn ang="0">
                  <a:pos x="128" y="7"/>
                </a:cxn>
                <a:cxn ang="0">
                  <a:pos x="45" y="40"/>
                </a:cxn>
                <a:cxn ang="0">
                  <a:pos x="16" y="40"/>
                </a:cxn>
                <a:cxn ang="0">
                  <a:pos x="19" y="25"/>
                </a:cxn>
                <a:cxn ang="0">
                  <a:pos x="20" y="22"/>
                </a:cxn>
                <a:cxn ang="0">
                  <a:pos x="30" y="16"/>
                </a:cxn>
                <a:cxn ang="0">
                  <a:pos x="45" y="16"/>
                </a:cxn>
                <a:cxn ang="0">
                  <a:pos x="45" y="40"/>
                </a:cxn>
                <a:cxn ang="0">
                  <a:pos x="104" y="46"/>
                </a:cxn>
                <a:cxn ang="0">
                  <a:pos x="91" y="46"/>
                </a:cxn>
                <a:cxn ang="0">
                  <a:pos x="91" y="60"/>
                </a:cxn>
                <a:cxn ang="0">
                  <a:pos x="78" y="60"/>
                </a:cxn>
                <a:cxn ang="0">
                  <a:pos x="78" y="46"/>
                </a:cxn>
                <a:cxn ang="0">
                  <a:pos x="65" y="46"/>
                </a:cxn>
                <a:cxn ang="0">
                  <a:pos x="65" y="33"/>
                </a:cxn>
                <a:cxn ang="0">
                  <a:pos x="78" y="33"/>
                </a:cxn>
                <a:cxn ang="0">
                  <a:pos x="78" y="20"/>
                </a:cxn>
                <a:cxn ang="0">
                  <a:pos x="91" y="20"/>
                </a:cxn>
                <a:cxn ang="0">
                  <a:pos x="91" y="33"/>
                </a:cxn>
                <a:cxn ang="0">
                  <a:pos x="104" y="33"/>
                </a:cxn>
                <a:cxn ang="0">
                  <a:pos x="104" y="46"/>
                </a:cxn>
                <a:cxn ang="0">
                  <a:pos x="104" y="46"/>
                </a:cxn>
                <a:cxn ang="0">
                  <a:pos x="104" y="46"/>
                </a:cxn>
              </a:cxnLst>
              <a:rect l="0" t="0" r="r" b="b"/>
              <a:pathLst>
                <a:path w="142" h="80">
                  <a:moveTo>
                    <a:pt x="128" y="7"/>
                  </a:moveTo>
                  <a:cubicBezTo>
                    <a:pt x="53" y="7"/>
                    <a:pt x="53" y="7"/>
                    <a:pt x="53" y="7"/>
                  </a:cubicBezTo>
                  <a:cubicBezTo>
                    <a:pt x="53" y="7"/>
                    <a:pt x="53" y="7"/>
                    <a:pt x="53" y="7"/>
                  </a:cubicBezTo>
                  <a:cubicBezTo>
                    <a:pt x="53" y="3"/>
                    <a:pt x="50" y="0"/>
                    <a:pt x="46" y="0"/>
                  </a:cubicBezTo>
                  <a:cubicBezTo>
                    <a:pt x="42" y="0"/>
                    <a:pt x="39" y="3"/>
                    <a:pt x="39" y="7"/>
                  </a:cubicBezTo>
                  <a:cubicBezTo>
                    <a:pt x="39" y="7"/>
                    <a:pt x="39" y="7"/>
                    <a:pt x="39" y="7"/>
                  </a:cubicBezTo>
                  <a:cubicBezTo>
                    <a:pt x="34" y="7"/>
                    <a:pt x="34" y="7"/>
                    <a:pt x="34" y="7"/>
                  </a:cubicBezTo>
                  <a:cubicBezTo>
                    <a:pt x="22" y="7"/>
                    <a:pt x="12" y="13"/>
                    <a:pt x="7" y="29"/>
                  </a:cubicBezTo>
                  <a:cubicBezTo>
                    <a:pt x="0" y="59"/>
                    <a:pt x="0" y="59"/>
                    <a:pt x="0" y="59"/>
                  </a:cubicBezTo>
                  <a:cubicBezTo>
                    <a:pt x="0" y="68"/>
                    <a:pt x="6" y="76"/>
                    <a:pt x="15" y="79"/>
                  </a:cubicBezTo>
                  <a:cubicBezTo>
                    <a:pt x="15" y="78"/>
                    <a:pt x="15" y="77"/>
                    <a:pt x="15" y="77"/>
                  </a:cubicBezTo>
                  <a:cubicBezTo>
                    <a:pt x="15" y="68"/>
                    <a:pt x="22" y="61"/>
                    <a:pt x="30" y="61"/>
                  </a:cubicBezTo>
                  <a:cubicBezTo>
                    <a:pt x="39" y="61"/>
                    <a:pt x="46" y="68"/>
                    <a:pt x="46" y="77"/>
                  </a:cubicBezTo>
                  <a:cubicBezTo>
                    <a:pt x="46" y="78"/>
                    <a:pt x="46" y="79"/>
                    <a:pt x="45" y="80"/>
                  </a:cubicBezTo>
                  <a:cubicBezTo>
                    <a:pt x="93" y="80"/>
                    <a:pt x="93" y="80"/>
                    <a:pt x="93" y="80"/>
                  </a:cubicBezTo>
                  <a:cubicBezTo>
                    <a:pt x="92" y="79"/>
                    <a:pt x="92" y="78"/>
                    <a:pt x="92" y="77"/>
                  </a:cubicBezTo>
                  <a:cubicBezTo>
                    <a:pt x="92" y="68"/>
                    <a:pt x="99" y="61"/>
                    <a:pt x="108" y="61"/>
                  </a:cubicBezTo>
                  <a:cubicBezTo>
                    <a:pt x="116" y="61"/>
                    <a:pt x="123" y="68"/>
                    <a:pt x="123" y="77"/>
                  </a:cubicBezTo>
                  <a:cubicBezTo>
                    <a:pt x="123" y="78"/>
                    <a:pt x="123" y="79"/>
                    <a:pt x="123" y="80"/>
                  </a:cubicBezTo>
                  <a:cubicBezTo>
                    <a:pt x="134" y="79"/>
                    <a:pt x="142" y="70"/>
                    <a:pt x="142" y="59"/>
                  </a:cubicBezTo>
                  <a:cubicBezTo>
                    <a:pt x="142" y="29"/>
                    <a:pt x="142" y="29"/>
                    <a:pt x="142" y="29"/>
                  </a:cubicBezTo>
                  <a:cubicBezTo>
                    <a:pt x="142" y="17"/>
                    <a:pt x="140" y="7"/>
                    <a:pt x="128" y="7"/>
                  </a:cubicBezTo>
                  <a:close/>
                  <a:moveTo>
                    <a:pt x="45" y="40"/>
                  </a:moveTo>
                  <a:cubicBezTo>
                    <a:pt x="16" y="40"/>
                    <a:pt x="16" y="40"/>
                    <a:pt x="16" y="40"/>
                  </a:cubicBezTo>
                  <a:cubicBezTo>
                    <a:pt x="19" y="25"/>
                    <a:pt x="19" y="25"/>
                    <a:pt x="19" y="25"/>
                  </a:cubicBezTo>
                  <a:cubicBezTo>
                    <a:pt x="20" y="25"/>
                    <a:pt x="20" y="24"/>
                    <a:pt x="20" y="22"/>
                  </a:cubicBezTo>
                  <a:cubicBezTo>
                    <a:pt x="22" y="15"/>
                    <a:pt x="30" y="16"/>
                    <a:pt x="30" y="16"/>
                  </a:cubicBezTo>
                  <a:cubicBezTo>
                    <a:pt x="45" y="16"/>
                    <a:pt x="45" y="16"/>
                    <a:pt x="45" y="16"/>
                  </a:cubicBezTo>
                  <a:lnTo>
                    <a:pt x="45" y="40"/>
                  </a:lnTo>
                  <a:close/>
                  <a:moveTo>
                    <a:pt x="104" y="46"/>
                  </a:moveTo>
                  <a:cubicBezTo>
                    <a:pt x="91" y="46"/>
                    <a:pt x="91" y="46"/>
                    <a:pt x="91" y="46"/>
                  </a:cubicBezTo>
                  <a:cubicBezTo>
                    <a:pt x="91" y="60"/>
                    <a:pt x="91" y="60"/>
                    <a:pt x="91" y="60"/>
                  </a:cubicBezTo>
                  <a:cubicBezTo>
                    <a:pt x="78" y="60"/>
                    <a:pt x="78" y="60"/>
                    <a:pt x="78" y="60"/>
                  </a:cubicBezTo>
                  <a:cubicBezTo>
                    <a:pt x="78" y="46"/>
                    <a:pt x="78" y="46"/>
                    <a:pt x="78" y="46"/>
                  </a:cubicBezTo>
                  <a:cubicBezTo>
                    <a:pt x="65" y="46"/>
                    <a:pt x="65" y="46"/>
                    <a:pt x="65" y="46"/>
                  </a:cubicBezTo>
                  <a:cubicBezTo>
                    <a:pt x="65" y="33"/>
                    <a:pt x="65" y="33"/>
                    <a:pt x="65" y="33"/>
                  </a:cubicBezTo>
                  <a:cubicBezTo>
                    <a:pt x="78" y="33"/>
                    <a:pt x="78" y="33"/>
                    <a:pt x="78" y="33"/>
                  </a:cubicBezTo>
                  <a:cubicBezTo>
                    <a:pt x="78" y="20"/>
                    <a:pt x="78" y="20"/>
                    <a:pt x="78" y="20"/>
                  </a:cubicBezTo>
                  <a:cubicBezTo>
                    <a:pt x="91" y="20"/>
                    <a:pt x="91" y="20"/>
                    <a:pt x="91" y="20"/>
                  </a:cubicBezTo>
                  <a:cubicBezTo>
                    <a:pt x="91" y="33"/>
                    <a:pt x="91" y="33"/>
                    <a:pt x="91" y="33"/>
                  </a:cubicBezTo>
                  <a:cubicBezTo>
                    <a:pt x="104" y="33"/>
                    <a:pt x="104" y="33"/>
                    <a:pt x="104" y="33"/>
                  </a:cubicBezTo>
                  <a:lnTo>
                    <a:pt x="104" y="46"/>
                  </a:lnTo>
                  <a:close/>
                  <a:moveTo>
                    <a:pt x="104" y="46"/>
                  </a:moveTo>
                  <a:cubicBezTo>
                    <a:pt x="104" y="46"/>
                    <a:pt x="104" y="46"/>
                    <a:pt x="104" y="4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3">
              <a:extLst>
                <a:ext uri="{FF2B5EF4-FFF2-40B4-BE49-F238E27FC236}">
                  <a16:creationId xmlns:a16="http://schemas.microsoft.com/office/drawing/2014/main" id="{76675EB6-49D4-4A2A-9F88-9D5EA97D78DE}"/>
                </a:ext>
              </a:extLst>
            </p:cNvPr>
            <p:cNvSpPr>
              <a:spLocks noEditPoints="1"/>
            </p:cNvSpPr>
            <p:nvPr/>
          </p:nvSpPr>
          <p:spPr bwMode="auto">
            <a:xfrm>
              <a:off x="3924300" y="3960813"/>
              <a:ext cx="69850" cy="69850"/>
            </a:xfrm>
            <a:custGeom>
              <a:avLst/>
              <a:gdLst/>
              <a:ahLst/>
              <a:cxnLst>
                <a:cxn ang="0">
                  <a:pos x="24" y="12"/>
                </a:cxn>
                <a:cxn ang="0">
                  <a:pos x="12" y="24"/>
                </a:cxn>
                <a:cxn ang="0">
                  <a:pos x="0" y="12"/>
                </a:cxn>
                <a:cxn ang="0">
                  <a:pos x="12" y="0"/>
                </a:cxn>
                <a:cxn ang="0">
                  <a:pos x="24" y="12"/>
                </a:cxn>
                <a:cxn ang="0">
                  <a:pos x="24" y="12"/>
                </a:cxn>
                <a:cxn ang="0">
                  <a:pos x="24" y="12"/>
                </a:cxn>
              </a:cxnLst>
              <a:rect l="0" t="0" r="r" b="b"/>
              <a:pathLst>
                <a:path w="24" h="24">
                  <a:moveTo>
                    <a:pt x="24" y="12"/>
                  </a:moveTo>
                  <a:cubicBezTo>
                    <a:pt x="24" y="19"/>
                    <a:pt x="19" y="24"/>
                    <a:pt x="12" y="24"/>
                  </a:cubicBezTo>
                  <a:cubicBezTo>
                    <a:pt x="5" y="24"/>
                    <a:pt x="0" y="19"/>
                    <a:pt x="0" y="12"/>
                  </a:cubicBezTo>
                  <a:cubicBezTo>
                    <a:pt x="0" y="5"/>
                    <a:pt x="5" y="0"/>
                    <a:pt x="12" y="0"/>
                  </a:cubicBezTo>
                  <a:cubicBezTo>
                    <a:pt x="19" y="0"/>
                    <a:pt x="24" y="5"/>
                    <a:pt x="24" y="12"/>
                  </a:cubicBezTo>
                  <a:close/>
                  <a:moveTo>
                    <a:pt x="24" y="12"/>
                  </a:moveTo>
                  <a:cubicBezTo>
                    <a:pt x="24" y="12"/>
                    <a:pt x="24" y="12"/>
                    <a:pt x="24"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94">
              <a:extLst>
                <a:ext uri="{FF2B5EF4-FFF2-40B4-BE49-F238E27FC236}">
                  <a16:creationId xmlns:a16="http://schemas.microsoft.com/office/drawing/2014/main" id="{D3CA7CAD-973D-44BB-A817-F3743EC3C41F}"/>
                </a:ext>
              </a:extLst>
            </p:cNvPr>
            <p:cNvSpPr>
              <a:spLocks noEditPoints="1"/>
            </p:cNvSpPr>
            <p:nvPr/>
          </p:nvSpPr>
          <p:spPr bwMode="auto">
            <a:xfrm>
              <a:off x="4149725" y="3960813"/>
              <a:ext cx="73025" cy="69850"/>
            </a:xfrm>
            <a:custGeom>
              <a:avLst/>
              <a:gdLst/>
              <a:ahLst/>
              <a:cxnLst>
                <a:cxn ang="0">
                  <a:pos x="25" y="12"/>
                </a:cxn>
                <a:cxn ang="0">
                  <a:pos x="12" y="24"/>
                </a:cxn>
                <a:cxn ang="0">
                  <a:pos x="0" y="12"/>
                </a:cxn>
                <a:cxn ang="0">
                  <a:pos x="12" y="0"/>
                </a:cxn>
                <a:cxn ang="0">
                  <a:pos x="25" y="12"/>
                </a:cxn>
                <a:cxn ang="0">
                  <a:pos x="25" y="12"/>
                </a:cxn>
                <a:cxn ang="0">
                  <a:pos x="25" y="12"/>
                </a:cxn>
              </a:cxnLst>
              <a:rect l="0" t="0" r="r" b="b"/>
              <a:pathLst>
                <a:path w="25" h="24">
                  <a:moveTo>
                    <a:pt x="25" y="12"/>
                  </a:moveTo>
                  <a:cubicBezTo>
                    <a:pt x="25" y="19"/>
                    <a:pt x="19" y="24"/>
                    <a:pt x="12" y="24"/>
                  </a:cubicBezTo>
                  <a:cubicBezTo>
                    <a:pt x="6" y="24"/>
                    <a:pt x="0" y="19"/>
                    <a:pt x="0" y="12"/>
                  </a:cubicBezTo>
                  <a:cubicBezTo>
                    <a:pt x="0" y="5"/>
                    <a:pt x="6" y="0"/>
                    <a:pt x="12" y="0"/>
                  </a:cubicBezTo>
                  <a:cubicBezTo>
                    <a:pt x="19" y="0"/>
                    <a:pt x="25" y="5"/>
                    <a:pt x="25" y="12"/>
                  </a:cubicBezTo>
                  <a:close/>
                  <a:moveTo>
                    <a:pt x="25" y="12"/>
                  </a:moveTo>
                  <a:cubicBezTo>
                    <a:pt x="25" y="12"/>
                    <a:pt x="25" y="12"/>
                    <a:pt x="25"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a:extLst>
              <a:ext uri="{FF2B5EF4-FFF2-40B4-BE49-F238E27FC236}">
                <a16:creationId xmlns:a16="http://schemas.microsoft.com/office/drawing/2014/main" id="{456D4413-E39C-44C9-B894-8B0E1247E281}"/>
              </a:ext>
            </a:extLst>
          </p:cNvPr>
          <p:cNvGrpSpPr>
            <a:grpSpLocks noChangeAspect="1"/>
          </p:cNvGrpSpPr>
          <p:nvPr/>
        </p:nvGrpSpPr>
        <p:grpSpPr>
          <a:xfrm>
            <a:off x="5603058" y="3558717"/>
            <a:ext cx="320040" cy="448213"/>
            <a:chOff x="4938713" y="2352675"/>
            <a:chExt cx="646113" cy="904875"/>
          </a:xfrm>
          <a:solidFill>
            <a:srgbClr val="464646"/>
          </a:solidFill>
        </p:grpSpPr>
        <p:sp>
          <p:nvSpPr>
            <p:cNvPr id="71" name="Freeform 111">
              <a:extLst>
                <a:ext uri="{FF2B5EF4-FFF2-40B4-BE49-F238E27FC236}">
                  <a16:creationId xmlns:a16="http://schemas.microsoft.com/office/drawing/2014/main" id="{6B11EAD5-C629-4669-8CDD-C96AB86CA031}"/>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Rectangle 112">
              <a:extLst>
                <a:ext uri="{FF2B5EF4-FFF2-40B4-BE49-F238E27FC236}">
                  <a16:creationId xmlns:a16="http://schemas.microsoft.com/office/drawing/2014/main" id="{41CAE956-1798-44E1-8E76-99D84BAB1E1A}"/>
                </a:ext>
              </a:extLst>
            </p:cNvPr>
            <p:cNvSpPr>
              <a:spLocks noChangeArrowheads="1"/>
            </p:cNvSpPr>
            <p:nvPr/>
          </p:nvSpPr>
          <p:spPr bwMode="auto">
            <a:xfrm>
              <a:off x="5156200" y="2906713"/>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Rectangle 113">
              <a:extLst>
                <a:ext uri="{FF2B5EF4-FFF2-40B4-BE49-F238E27FC236}">
                  <a16:creationId xmlns:a16="http://schemas.microsoft.com/office/drawing/2014/main" id="{85890307-B1EF-4B40-8593-FBFDDDBB33FC}"/>
                </a:ext>
              </a:extLst>
            </p:cNvPr>
            <p:cNvSpPr>
              <a:spLocks noChangeArrowheads="1"/>
            </p:cNvSpPr>
            <p:nvPr/>
          </p:nvSpPr>
          <p:spPr bwMode="auto">
            <a:xfrm>
              <a:off x="5156200" y="3036888"/>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14">
              <a:extLst>
                <a:ext uri="{FF2B5EF4-FFF2-40B4-BE49-F238E27FC236}">
                  <a16:creationId xmlns:a16="http://schemas.microsoft.com/office/drawing/2014/main" id="{E449D3F2-9C0A-4569-8BEE-4F0B320C7869}"/>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15">
              <a:extLst>
                <a:ext uri="{FF2B5EF4-FFF2-40B4-BE49-F238E27FC236}">
                  <a16:creationId xmlns:a16="http://schemas.microsoft.com/office/drawing/2014/main" id="{63644AB6-4763-4103-84D8-FB2D4B1398BE}"/>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6" name="Group 75">
            <a:extLst>
              <a:ext uri="{FF2B5EF4-FFF2-40B4-BE49-F238E27FC236}">
                <a16:creationId xmlns:a16="http://schemas.microsoft.com/office/drawing/2014/main" id="{33FEC519-CE2A-4306-A603-A6D9EABA202C}"/>
              </a:ext>
            </a:extLst>
          </p:cNvPr>
          <p:cNvGrpSpPr>
            <a:grpSpLocks noChangeAspect="1"/>
          </p:cNvGrpSpPr>
          <p:nvPr/>
        </p:nvGrpSpPr>
        <p:grpSpPr>
          <a:xfrm>
            <a:off x="2741213" y="4257059"/>
            <a:ext cx="416307" cy="402336"/>
            <a:chOff x="8048625" y="3005138"/>
            <a:chExt cx="473076" cy="457200"/>
          </a:xfrm>
          <a:solidFill>
            <a:srgbClr val="464646"/>
          </a:solidFill>
        </p:grpSpPr>
        <p:sp>
          <p:nvSpPr>
            <p:cNvPr id="77" name="Freeform 81">
              <a:extLst>
                <a:ext uri="{FF2B5EF4-FFF2-40B4-BE49-F238E27FC236}">
                  <a16:creationId xmlns:a16="http://schemas.microsoft.com/office/drawing/2014/main" id="{64886425-98EA-4A89-B12D-6A1BCEC6EBD3}"/>
                </a:ext>
              </a:extLst>
            </p:cNvPr>
            <p:cNvSpPr>
              <a:spLocks noEditPoints="1"/>
            </p:cNvSpPr>
            <p:nvPr/>
          </p:nvSpPr>
          <p:spPr bwMode="auto">
            <a:xfrm>
              <a:off x="8148638" y="3338513"/>
              <a:ext cx="373063" cy="123825"/>
            </a:xfrm>
            <a:custGeom>
              <a:avLst/>
              <a:gdLst/>
              <a:ahLst/>
              <a:cxnLst>
                <a:cxn ang="0">
                  <a:pos x="128" y="2"/>
                </a:cxn>
                <a:cxn ang="0">
                  <a:pos x="65" y="24"/>
                </a:cxn>
                <a:cxn ang="0">
                  <a:pos x="1" y="2"/>
                </a:cxn>
                <a:cxn ang="0">
                  <a:pos x="0" y="2"/>
                </a:cxn>
                <a:cxn ang="0">
                  <a:pos x="0" y="16"/>
                </a:cxn>
                <a:cxn ang="0">
                  <a:pos x="65" y="43"/>
                </a:cxn>
                <a:cxn ang="0">
                  <a:pos x="129" y="16"/>
                </a:cxn>
                <a:cxn ang="0">
                  <a:pos x="129" y="2"/>
                </a:cxn>
                <a:cxn ang="0">
                  <a:pos x="128" y="2"/>
                </a:cxn>
                <a:cxn ang="0">
                  <a:pos x="128" y="2"/>
                </a:cxn>
                <a:cxn ang="0">
                  <a:pos x="128" y="2"/>
                </a:cxn>
              </a:cxnLst>
              <a:rect l="0" t="0" r="r" b="b"/>
              <a:pathLst>
                <a:path w="129" h="43">
                  <a:moveTo>
                    <a:pt x="128" y="2"/>
                  </a:moveTo>
                  <a:cubicBezTo>
                    <a:pt x="124" y="15"/>
                    <a:pt x="96" y="24"/>
                    <a:pt x="65" y="24"/>
                  </a:cubicBezTo>
                  <a:cubicBezTo>
                    <a:pt x="34" y="24"/>
                    <a:pt x="6" y="15"/>
                    <a:pt x="1" y="2"/>
                  </a:cubicBezTo>
                  <a:cubicBezTo>
                    <a:pt x="0" y="0"/>
                    <a:pt x="0" y="0"/>
                    <a:pt x="0" y="2"/>
                  </a:cubicBezTo>
                  <a:cubicBezTo>
                    <a:pt x="0" y="16"/>
                    <a:pt x="0" y="16"/>
                    <a:pt x="0" y="16"/>
                  </a:cubicBezTo>
                  <a:cubicBezTo>
                    <a:pt x="0" y="31"/>
                    <a:pt x="31" y="43"/>
                    <a:pt x="65" y="43"/>
                  </a:cubicBezTo>
                  <a:cubicBezTo>
                    <a:pt x="99" y="43"/>
                    <a:pt x="129" y="31"/>
                    <a:pt x="129" y="16"/>
                  </a:cubicBezTo>
                  <a:cubicBezTo>
                    <a:pt x="129" y="2"/>
                    <a:pt x="129" y="2"/>
                    <a:pt x="129" y="2"/>
                  </a:cubicBezTo>
                  <a:cubicBezTo>
                    <a:pt x="129" y="0"/>
                    <a:pt x="129" y="0"/>
                    <a:pt x="128" y="2"/>
                  </a:cubicBezTo>
                  <a:close/>
                  <a:moveTo>
                    <a:pt x="128" y="2"/>
                  </a:moveTo>
                  <a:cubicBezTo>
                    <a:pt x="128" y="2"/>
                    <a:pt x="128" y="2"/>
                    <a:pt x="128" y="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82">
              <a:extLst>
                <a:ext uri="{FF2B5EF4-FFF2-40B4-BE49-F238E27FC236}">
                  <a16:creationId xmlns:a16="http://schemas.microsoft.com/office/drawing/2014/main" id="{25E04CB6-93A1-4C55-B0EA-57946B1C3363}"/>
                </a:ext>
              </a:extLst>
            </p:cNvPr>
            <p:cNvSpPr>
              <a:spLocks noEditPoints="1"/>
            </p:cNvSpPr>
            <p:nvPr/>
          </p:nvSpPr>
          <p:spPr bwMode="auto">
            <a:xfrm>
              <a:off x="8229600" y="3268663"/>
              <a:ext cx="290513" cy="127000"/>
            </a:xfrm>
            <a:custGeom>
              <a:avLst/>
              <a:gdLst/>
              <a:ahLst/>
              <a:cxnLst>
                <a:cxn ang="0">
                  <a:pos x="2" y="40"/>
                </a:cxn>
                <a:cxn ang="0">
                  <a:pos x="37" y="44"/>
                </a:cxn>
                <a:cxn ang="0">
                  <a:pos x="100" y="18"/>
                </a:cxn>
                <a:cxn ang="0">
                  <a:pos x="86" y="1"/>
                </a:cxn>
                <a:cxn ang="0">
                  <a:pos x="79" y="1"/>
                </a:cxn>
                <a:cxn ang="0">
                  <a:pos x="2" y="37"/>
                </a:cxn>
                <a:cxn ang="0">
                  <a:pos x="2" y="40"/>
                </a:cxn>
                <a:cxn ang="0">
                  <a:pos x="2" y="40"/>
                </a:cxn>
                <a:cxn ang="0">
                  <a:pos x="2" y="40"/>
                </a:cxn>
              </a:cxnLst>
              <a:rect l="0" t="0" r="r" b="b"/>
              <a:pathLst>
                <a:path w="100" h="44">
                  <a:moveTo>
                    <a:pt x="2" y="40"/>
                  </a:moveTo>
                  <a:cubicBezTo>
                    <a:pt x="12" y="43"/>
                    <a:pt x="24" y="44"/>
                    <a:pt x="37" y="44"/>
                  </a:cubicBezTo>
                  <a:cubicBezTo>
                    <a:pt x="72" y="44"/>
                    <a:pt x="100" y="32"/>
                    <a:pt x="100" y="18"/>
                  </a:cubicBezTo>
                  <a:cubicBezTo>
                    <a:pt x="100" y="11"/>
                    <a:pt x="95" y="6"/>
                    <a:pt x="86" y="1"/>
                  </a:cubicBezTo>
                  <a:cubicBezTo>
                    <a:pt x="84" y="0"/>
                    <a:pt x="81" y="0"/>
                    <a:pt x="79" y="1"/>
                  </a:cubicBezTo>
                  <a:cubicBezTo>
                    <a:pt x="2" y="37"/>
                    <a:pt x="2" y="37"/>
                    <a:pt x="2" y="37"/>
                  </a:cubicBezTo>
                  <a:cubicBezTo>
                    <a:pt x="0" y="38"/>
                    <a:pt x="0" y="39"/>
                    <a:pt x="2" y="40"/>
                  </a:cubicBezTo>
                  <a:close/>
                  <a:moveTo>
                    <a:pt x="2" y="40"/>
                  </a:moveTo>
                  <a:cubicBezTo>
                    <a:pt x="2" y="40"/>
                    <a:pt x="2" y="40"/>
                    <a:pt x="2" y="4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83">
              <a:extLst>
                <a:ext uri="{FF2B5EF4-FFF2-40B4-BE49-F238E27FC236}">
                  <a16:creationId xmlns:a16="http://schemas.microsoft.com/office/drawing/2014/main" id="{9D18CD06-553C-43F6-8203-6AA035AEFBCC}"/>
                </a:ext>
              </a:extLst>
            </p:cNvPr>
            <p:cNvSpPr>
              <a:spLocks noEditPoints="1"/>
            </p:cNvSpPr>
            <p:nvPr/>
          </p:nvSpPr>
          <p:spPr bwMode="auto">
            <a:xfrm>
              <a:off x="8151813" y="3241675"/>
              <a:ext cx="284163" cy="125413"/>
            </a:xfrm>
            <a:custGeom>
              <a:avLst/>
              <a:gdLst/>
              <a:ahLst/>
              <a:cxnLst>
                <a:cxn ang="0">
                  <a:pos x="0" y="27"/>
                </a:cxn>
                <a:cxn ang="0">
                  <a:pos x="12" y="42"/>
                </a:cxn>
                <a:cxn ang="0">
                  <a:pos x="19" y="42"/>
                </a:cxn>
                <a:cxn ang="0">
                  <a:pos x="96" y="7"/>
                </a:cxn>
                <a:cxn ang="0">
                  <a:pos x="96" y="4"/>
                </a:cxn>
                <a:cxn ang="0">
                  <a:pos x="64" y="0"/>
                </a:cxn>
                <a:cxn ang="0">
                  <a:pos x="0" y="27"/>
                </a:cxn>
                <a:cxn ang="0">
                  <a:pos x="0" y="27"/>
                </a:cxn>
                <a:cxn ang="0">
                  <a:pos x="0" y="27"/>
                </a:cxn>
              </a:cxnLst>
              <a:rect l="0" t="0" r="r" b="b"/>
              <a:pathLst>
                <a:path w="98" h="43">
                  <a:moveTo>
                    <a:pt x="0" y="27"/>
                  </a:moveTo>
                  <a:cubicBezTo>
                    <a:pt x="0" y="32"/>
                    <a:pt x="5" y="38"/>
                    <a:pt x="12" y="42"/>
                  </a:cubicBezTo>
                  <a:cubicBezTo>
                    <a:pt x="14" y="43"/>
                    <a:pt x="17" y="43"/>
                    <a:pt x="19" y="42"/>
                  </a:cubicBezTo>
                  <a:cubicBezTo>
                    <a:pt x="96" y="7"/>
                    <a:pt x="96" y="7"/>
                    <a:pt x="96" y="7"/>
                  </a:cubicBezTo>
                  <a:cubicBezTo>
                    <a:pt x="98" y="6"/>
                    <a:pt x="98" y="4"/>
                    <a:pt x="96" y="4"/>
                  </a:cubicBezTo>
                  <a:cubicBezTo>
                    <a:pt x="86" y="2"/>
                    <a:pt x="75" y="0"/>
                    <a:pt x="64" y="0"/>
                  </a:cubicBezTo>
                  <a:cubicBezTo>
                    <a:pt x="29" y="0"/>
                    <a:pt x="0" y="12"/>
                    <a:pt x="0" y="27"/>
                  </a:cubicBezTo>
                  <a:close/>
                  <a:moveTo>
                    <a:pt x="0" y="27"/>
                  </a:moveTo>
                  <a:cubicBezTo>
                    <a:pt x="0" y="27"/>
                    <a:pt x="0" y="27"/>
                    <a:pt x="0" y="2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84">
              <a:extLst>
                <a:ext uri="{FF2B5EF4-FFF2-40B4-BE49-F238E27FC236}">
                  <a16:creationId xmlns:a16="http://schemas.microsoft.com/office/drawing/2014/main" id="{1A28ADDC-8A02-4567-8DFF-DEC685FD10E6}"/>
                </a:ext>
              </a:extLst>
            </p:cNvPr>
            <p:cNvSpPr>
              <a:spLocks noEditPoints="1"/>
            </p:cNvSpPr>
            <p:nvPr/>
          </p:nvSpPr>
          <p:spPr bwMode="auto">
            <a:xfrm>
              <a:off x="8228013" y="3005138"/>
              <a:ext cx="155575" cy="236538"/>
            </a:xfrm>
            <a:custGeom>
              <a:avLst/>
              <a:gdLst/>
              <a:ahLst/>
              <a:cxnLst>
                <a:cxn ang="0">
                  <a:pos x="3" y="81"/>
                </a:cxn>
                <a:cxn ang="0">
                  <a:pos x="41" y="77"/>
                </a:cxn>
                <a:cxn ang="0">
                  <a:pos x="48" y="77"/>
                </a:cxn>
                <a:cxn ang="0">
                  <a:pos x="52" y="74"/>
                </a:cxn>
                <a:cxn ang="0">
                  <a:pos x="54" y="58"/>
                </a:cxn>
                <a:cxn ang="0">
                  <a:pos x="4" y="0"/>
                </a:cxn>
                <a:cxn ang="0">
                  <a:pos x="0" y="4"/>
                </a:cxn>
                <a:cxn ang="0">
                  <a:pos x="0" y="79"/>
                </a:cxn>
                <a:cxn ang="0">
                  <a:pos x="3" y="81"/>
                </a:cxn>
                <a:cxn ang="0">
                  <a:pos x="3" y="81"/>
                </a:cxn>
                <a:cxn ang="0">
                  <a:pos x="3" y="81"/>
                </a:cxn>
              </a:cxnLst>
              <a:rect l="0" t="0" r="r" b="b"/>
              <a:pathLst>
                <a:path w="54" h="82">
                  <a:moveTo>
                    <a:pt x="3" y="81"/>
                  </a:moveTo>
                  <a:cubicBezTo>
                    <a:pt x="14" y="79"/>
                    <a:pt x="27" y="77"/>
                    <a:pt x="41" y="77"/>
                  </a:cubicBezTo>
                  <a:cubicBezTo>
                    <a:pt x="43" y="77"/>
                    <a:pt x="46" y="77"/>
                    <a:pt x="48" y="77"/>
                  </a:cubicBezTo>
                  <a:cubicBezTo>
                    <a:pt x="50" y="77"/>
                    <a:pt x="51" y="76"/>
                    <a:pt x="52" y="74"/>
                  </a:cubicBezTo>
                  <a:cubicBezTo>
                    <a:pt x="54" y="69"/>
                    <a:pt x="54" y="64"/>
                    <a:pt x="54" y="58"/>
                  </a:cubicBezTo>
                  <a:cubicBezTo>
                    <a:pt x="54" y="28"/>
                    <a:pt x="32" y="4"/>
                    <a:pt x="4" y="0"/>
                  </a:cubicBezTo>
                  <a:cubicBezTo>
                    <a:pt x="2" y="0"/>
                    <a:pt x="0" y="2"/>
                    <a:pt x="0" y="4"/>
                  </a:cubicBezTo>
                  <a:cubicBezTo>
                    <a:pt x="0" y="79"/>
                    <a:pt x="0" y="79"/>
                    <a:pt x="0" y="79"/>
                  </a:cubicBezTo>
                  <a:cubicBezTo>
                    <a:pt x="0" y="81"/>
                    <a:pt x="1" y="82"/>
                    <a:pt x="3" y="81"/>
                  </a:cubicBezTo>
                  <a:close/>
                  <a:moveTo>
                    <a:pt x="3" y="81"/>
                  </a:moveTo>
                  <a:cubicBezTo>
                    <a:pt x="3" y="81"/>
                    <a:pt x="3" y="81"/>
                    <a:pt x="3" y="8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85">
              <a:extLst>
                <a:ext uri="{FF2B5EF4-FFF2-40B4-BE49-F238E27FC236}">
                  <a16:creationId xmlns:a16="http://schemas.microsoft.com/office/drawing/2014/main" id="{EF58C136-0BE7-47D2-BB7B-A650A9E69752}"/>
                </a:ext>
              </a:extLst>
            </p:cNvPr>
            <p:cNvSpPr>
              <a:spLocks noEditPoints="1"/>
            </p:cNvSpPr>
            <p:nvPr/>
          </p:nvSpPr>
          <p:spPr bwMode="auto">
            <a:xfrm>
              <a:off x="8048625" y="3005138"/>
              <a:ext cx="155575" cy="312738"/>
            </a:xfrm>
            <a:custGeom>
              <a:avLst/>
              <a:gdLst/>
              <a:ahLst/>
              <a:cxnLst>
                <a:cxn ang="0">
                  <a:pos x="51" y="86"/>
                </a:cxn>
                <a:cxn ang="0">
                  <a:pos x="54" y="81"/>
                </a:cxn>
                <a:cxn ang="0">
                  <a:pos x="54" y="4"/>
                </a:cxn>
                <a:cxn ang="0">
                  <a:pos x="51" y="0"/>
                </a:cxn>
                <a:cxn ang="0">
                  <a:pos x="0" y="58"/>
                </a:cxn>
                <a:cxn ang="0">
                  <a:pos x="27" y="107"/>
                </a:cxn>
                <a:cxn ang="0">
                  <a:pos x="29" y="108"/>
                </a:cxn>
                <a:cxn ang="0">
                  <a:pos x="29" y="108"/>
                </a:cxn>
                <a:cxn ang="0">
                  <a:pos x="51" y="86"/>
                </a:cxn>
                <a:cxn ang="0">
                  <a:pos x="51" y="86"/>
                </a:cxn>
                <a:cxn ang="0">
                  <a:pos x="51" y="86"/>
                </a:cxn>
              </a:cxnLst>
              <a:rect l="0" t="0" r="r" b="b"/>
              <a:pathLst>
                <a:path w="54" h="108">
                  <a:moveTo>
                    <a:pt x="51" y="86"/>
                  </a:moveTo>
                  <a:cubicBezTo>
                    <a:pt x="53" y="85"/>
                    <a:pt x="54" y="83"/>
                    <a:pt x="54" y="81"/>
                  </a:cubicBezTo>
                  <a:cubicBezTo>
                    <a:pt x="54" y="4"/>
                    <a:pt x="54" y="4"/>
                    <a:pt x="54" y="4"/>
                  </a:cubicBezTo>
                  <a:cubicBezTo>
                    <a:pt x="54" y="2"/>
                    <a:pt x="53" y="0"/>
                    <a:pt x="51" y="0"/>
                  </a:cubicBezTo>
                  <a:cubicBezTo>
                    <a:pt x="22" y="4"/>
                    <a:pt x="0" y="28"/>
                    <a:pt x="0" y="58"/>
                  </a:cubicBezTo>
                  <a:cubicBezTo>
                    <a:pt x="0" y="78"/>
                    <a:pt x="11" y="96"/>
                    <a:pt x="27" y="107"/>
                  </a:cubicBezTo>
                  <a:cubicBezTo>
                    <a:pt x="28" y="108"/>
                    <a:pt x="29" y="108"/>
                    <a:pt x="29" y="108"/>
                  </a:cubicBezTo>
                  <a:cubicBezTo>
                    <a:pt x="29" y="108"/>
                    <a:pt x="29" y="108"/>
                    <a:pt x="29" y="108"/>
                  </a:cubicBezTo>
                  <a:cubicBezTo>
                    <a:pt x="29" y="99"/>
                    <a:pt x="38" y="91"/>
                    <a:pt x="51" y="86"/>
                  </a:cubicBezTo>
                  <a:close/>
                  <a:moveTo>
                    <a:pt x="51" y="86"/>
                  </a:moveTo>
                  <a:cubicBezTo>
                    <a:pt x="51" y="86"/>
                    <a:pt x="51" y="86"/>
                    <a:pt x="51" y="8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Box 83">
            <a:extLst>
              <a:ext uri="{FF2B5EF4-FFF2-40B4-BE49-F238E27FC236}">
                <a16:creationId xmlns:a16="http://schemas.microsoft.com/office/drawing/2014/main" id="{13BD1E46-D2AE-4DA8-A6CF-70A8212D5A0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5" name="TextBox 84">
            <a:extLst>
              <a:ext uri="{FF2B5EF4-FFF2-40B4-BE49-F238E27FC236}">
                <a16:creationId xmlns:a16="http://schemas.microsoft.com/office/drawing/2014/main" id="{5CF88A6A-84F2-4662-92EF-F1ED306213EC}"/>
              </a:ext>
            </a:extLst>
          </p:cNvPr>
          <p:cNvSpPr txBox="1"/>
          <p:nvPr/>
        </p:nvSpPr>
        <p:spPr>
          <a:xfrm>
            <a:off x="7985760" y="2971800"/>
            <a:ext cx="3749040" cy="310854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4700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5">
                                            <p:txEl>
                                              <p:pRg st="0" end="0"/>
                                            </p:txEl>
                                          </p:spTgt>
                                        </p:tgtEl>
                                        <p:attrNameLst>
                                          <p:attrName>style.visibility</p:attrName>
                                        </p:attrNameLst>
                                      </p:cBhvr>
                                      <p:to>
                                        <p:strVal val="visible"/>
                                      </p:to>
                                    </p:set>
                                    <p:animEffect transition="in" filter="fade">
                                      <p:cBhvr>
                                        <p:cTn id="11" dur="500"/>
                                        <p:tgtEl>
                                          <p:spTgt spid="85">
                                            <p:txEl>
                                              <p:pRg st="0" end="0"/>
                                            </p:txEl>
                                          </p:spTgt>
                                        </p:tgtEl>
                                      </p:cBhvr>
                                    </p:animEffect>
                                    <p:anim calcmode="lin" valueType="num">
                                      <p:cBhvr>
                                        <p:cTn id="12"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5">
                                            <p:txEl>
                                              <p:pRg st="2" end="2"/>
                                            </p:txEl>
                                          </p:spTgt>
                                        </p:tgtEl>
                                        <p:attrNameLst>
                                          <p:attrName>style.visibility</p:attrName>
                                        </p:attrNameLst>
                                      </p:cBhvr>
                                      <p:to>
                                        <p:strVal val="visible"/>
                                      </p:to>
                                    </p:set>
                                    <p:animEffect transition="in" filter="fade">
                                      <p:cBhvr>
                                        <p:cTn id="17" dur="500"/>
                                        <p:tgtEl>
                                          <p:spTgt spid="85">
                                            <p:txEl>
                                              <p:pRg st="2" end="2"/>
                                            </p:txEl>
                                          </p:spTgt>
                                        </p:tgtEl>
                                      </p:cBhvr>
                                    </p:animEffect>
                                    <p:anim calcmode="lin" valueType="num">
                                      <p:cBhvr>
                                        <p:cTn id="18"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5">
                                            <p:txEl>
                                              <p:pRg st="4" end="4"/>
                                            </p:txEl>
                                          </p:spTgt>
                                        </p:tgtEl>
                                        <p:attrNameLst>
                                          <p:attrName>style.visibility</p:attrName>
                                        </p:attrNameLst>
                                      </p:cBhvr>
                                      <p:to>
                                        <p:strVal val="visible"/>
                                      </p:to>
                                    </p:set>
                                    <p:animEffect transition="in" filter="fade">
                                      <p:cBhvr>
                                        <p:cTn id="23" dur="500"/>
                                        <p:tgtEl>
                                          <p:spTgt spid="85">
                                            <p:txEl>
                                              <p:pRg st="4" end="4"/>
                                            </p:txEl>
                                          </p:spTgt>
                                        </p:tgtEl>
                                      </p:cBhvr>
                                    </p:animEffect>
                                    <p:anim calcmode="lin" valueType="num">
                                      <p:cBhvr>
                                        <p:cTn id="24"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5">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5">
                                            <p:txEl>
                                              <p:pRg st="6" end="6"/>
                                            </p:txEl>
                                          </p:spTgt>
                                        </p:tgtEl>
                                        <p:attrNameLst>
                                          <p:attrName>style.visibility</p:attrName>
                                        </p:attrNameLst>
                                      </p:cBhvr>
                                      <p:to>
                                        <p:strVal val="visible"/>
                                      </p:to>
                                    </p:set>
                                    <p:animEffect transition="in" filter="fade">
                                      <p:cBhvr>
                                        <p:cTn id="29" dur="500"/>
                                        <p:tgtEl>
                                          <p:spTgt spid="85">
                                            <p:txEl>
                                              <p:pRg st="6" end="6"/>
                                            </p:txEl>
                                          </p:spTgt>
                                        </p:tgtEl>
                                      </p:cBhvr>
                                    </p:animEffect>
                                    <p:anim calcmode="lin" valueType="num">
                                      <p:cBhvr>
                                        <p:cTn id="30" dur="500" fill="hold"/>
                                        <p:tgtEl>
                                          <p:spTgt spid="85">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85">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5">
                                            <p:txEl>
                                              <p:pRg st="8" end="8"/>
                                            </p:txEl>
                                          </p:spTgt>
                                        </p:tgtEl>
                                        <p:attrNameLst>
                                          <p:attrName>style.visibility</p:attrName>
                                        </p:attrNameLst>
                                      </p:cBhvr>
                                      <p:to>
                                        <p:strVal val="visible"/>
                                      </p:to>
                                    </p:set>
                                    <p:animEffect transition="in" filter="fade">
                                      <p:cBhvr>
                                        <p:cTn id="35" dur="500"/>
                                        <p:tgtEl>
                                          <p:spTgt spid="85">
                                            <p:txEl>
                                              <p:pRg st="8" end="8"/>
                                            </p:txEl>
                                          </p:spTgt>
                                        </p:tgtEl>
                                      </p:cBhvr>
                                    </p:animEffect>
                                    <p:anim calcmode="lin" valueType="num">
                                      <p:cBhvr>
                                        <p:cTn id="36" dur="500" fill="hold"/>
                                        <p:tgtEl>
                                          <p:spTgt spid="85">
                                            <p:txEl>
                                              <p:pRg st="8" end="8"/>
                                            </p:txEl>
                                          </p:spTgt>
                                        </p:tgtEl>
                                        <p:attrNameLst>
                                          <p:attrName>ppt_x</p:attrName>
                                        </p:attrNameLst>
                                      </p:cBhvr>
                                      <p:tavLst>
                                        <p:tav tm="0">
                                          <p:val>
                                            <p:strVal val="#ppt_x"/>
                                          </p:val>
                                        </p:tav>
                                        <p:tav tm="100000">
                                          <p:val>
                                            <p:strVal val="#ppt_x"/>
                                          </p:val>
                                        </p:tav>
                                      </p:tavLst>
                                    </p:anim>
                                    <p:anim calcmode="lin" valueType="num">
                                      <p:cBhvr>
                                        <p:cTn id="37" dur="500" fill="hold"/>
                                        <p:tgtEl>
                                          <p:spTgt spid="85">
                                            <p:txEl>
                                              <p:pRg st="8" end="8"/>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 calcmode="lin" valueType="num">
                                      <p:cBhvr>
                                        <p:cTn id="46" dur="500" fill="hold"/>
                                        <p:tgtEl>
                                          <p:spTgt spid="46"/>
                                        </p:tgtEl>
                                        <p:attrNameLst>
                                          <p:attrName>ppt_w</p:attrName>
                                        </p:attrNameLst>
                                      </p:cBhvr>
                                      <p:tavLst>
                                        <p:tav tm="0">
                                          <p:val>
                                            <p:fltVal val="0"/>
                                          </p:val>
                                        </p:tav>
                                        <p:tav tm="100000">
                                          <p:val>
                                            <p:strVal val="#ppt_w"/>
                                          </p:val>
                                        </p:tav>
                                      </p:tavLst>
                                    </p:anim>
                                    <p:anim calcmode="lin" valueType="num">
                                      <p:cBhvr>
                                        <p:cTn id="47" dur="500" fill="hold"/>
                                        <p:tgtEl>
                                          <p:spTgt spid="46"/>
                                        </p:tgtEl>
                                        <p:attrNameLst>
                                          <p:attrName>ppt_h</p:attrName>
                                        </p:attrNameLst>
                                      </p:cBhvr>
                                      <p:tavLst>
                                        <p:tav tm="0">
                                          <p:val>
                                            <p:fltVal val="0"/>
                                          </p:val>
                                        </p:tav>
                                        <p:tav tm="100000">
                                          <p:val>
                                            <p:strVal val="#ppt_h"/>
                                          </p:val>
                                        </p:tav>
                                      </p:tavLst>
                                    </p:anim>
                                    <p:animEffect transition="in" filter="fade">
                                      <p:cBhvr>
                                        <p:cTn id="48" dur="500"/>
                                        <p:tgtEl>
                                          <p:spTgt spid="46"/>
                                        </p:tgtEl>
                                      </p:cBhvr>
                                    </p:animEffect>
                                  </p:childTnLst>
                                </p:cTn>
                              </p:par>
                            </p:childTnLst>
                          </p:cTn>
                        </p:par>
                        <p:par>
                          <p:cTn id="49" fill="hold">
                            <p:stCondLst>
                              <p:cond delay="3500"/>
                            </p:stCondLst>
                            <p:childTnLst>
                              <p:par>
                                <p:cTn id="50" presetID="53" presetClass="entr" presetSubtype="16"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500" fill="hold"/>
                                        <p:tgtEl>
                                          <p:spTgt spid="48"/>
                                        </p:tgtEl>
                                        <p:attrNameLst>
                                          <p:attrName>ppt_w</p:attrName>
                                        </p:attrNameLst>
                                      </p:cBhvr>
                                      <p:tavLst>
                                        <p:tav tm="0">
                                          <p:val>
                                            <p:fltVal val="0"/>
                                          </p:val>
                                        </p:tav>
                                        <p:tav tm="100000">
                                          <p:val>
                                            <p:strVal val="#ppt_w"/>
                                          </p:val>
                                        </p:tav>
                                      </p:tavLst>
                                    </p:anim>
                                    <p:anim calcmode="lin" valueType="num">
                                      <p:cBhvr>
                                        <p:cTn id="53" dur="500" fill="hold"/>
                                        <p:tgtEl>
                                          <p:spTgt spid="48"/>
                                        </p:tgtEl>
                                        <p:attrNameLst>
                                          <p:attrName>ppt_h</p:attrName>
                                        </p:attrNameLst>
                                      </p:cBhvr>
                                      <p:tavLst>
                                        <p:tav tm="0">
                                          <p:val>
                                            <p:fltVal val="0"/>
                                          </p:val>
                                        </p:tav>
                                        <p:tav tm="100000">
                                          <p:val>
                                            <p:strVal val="#ppt_h"/>
                                          </p:val>
                                        </p:tav>
                                      </p:tavLst>
                                    </p:anim>
                                    <p:animEffect transition="in" filter="fade">
                                      <p:cBhvr>
                                        <p:cTn id="54" dur="500"/>
                                        <p:tgtEl>
                                          <p:spTgt spid="48"/>
                                        </p:tgtEl>
                                      </p:cBhvr>
                                    </p:animEffect>
                                  </p:childTnLst>
                                </p:cTn>
                              </p:par>
                            </p:childTnLst>
                          </p:cTn>
                        </p:par>
                        <p:par>
                          <p:cTn id="55" fill="hold">
                            <p:stCondLst>
                              <p:cond delay="4000"/>
                            </p:stCondLst>
                            <p:childTnLst>
                              <p:par>
                                <p:cTn id="56" presetID="31" presetClass="entr" presetSubtype="0" fill="hold" nodeType="afterEffect">
                                  <p:stCondLst>
                                    <p:cond delay="0"/>
                                  </p:stCondLst>
                                  <p:childTnLst>
                                    <p:set>
                                      <p:cBhvr>
                                        <p:cTn id="57" dur="1" fill="hold">
                                          <p:stCondLst>
                                            <p:cond delay="0"/>
                                          </p:stCondLst>
                                        </p:cTn>
                                        <p:tgtEl>
                                          <p:spTgt spid="24"/>
                                        </p:tgtEl>
                                        <p:attrNameLst>
                                          <p:attrName>style.visibility</p:attrName>
                                        </p:attrNameLst>
                                      </p:cBhvr>
                                      <p:to>
                                        <p:strVal val="visible"/>
                                      </p:to>
                                    </p:set>
                                    <p:anim calcmode="lin" valueType="num">
                                      <p:cBhvr>
                                        <p:cTn id="58" dur="1000" fill="hold"/>
                                        <p:tgtEl>
                                          <p:spTgt spid="24"/>
                                        </p:tgtEl>
                                        <p:attrNameLst>
                                          <p:attrName>ppt_w</p:attrName>
                                        </p:attrNameLst>
                                      </p:cBhvr>
                                      <p:tavLst>
                                        <p:tav tm="0">
                                          <p:val>
                                            <p:fltVal val="0"/>
                                          </p:val>
                                        </p:tav>
                                        <p:tav tm="100000">
                                          <p:val>
                                            <p:strVal val="#ppt_w"/>
                                          </p:val>
                                        </p:tav>
                                      </p:tavLst>
                                    </p:anim>
                                    <p:anim calcmode="lin" valueType="num">
                                      <p:cBhvr>
                                        <p:cTn id="59" dur="1000" fill="hold"/>
                                        <p:tgtEl>
                                          <p:spTgt spid="24"/>
                                        </p:tgtEl>
                                        <p:attrNameLst>
                                          <p:attrName>ppt_h</p:attrName>
                                        </p:attrNameLst>
                                      </p:cBhvr>
                                      <p:tavLst>
                                        <p:tav tm="0">
                                          <p:val>
                                            <p:fltVal val="0"/>
                                          </p:val>
                                        </p:tav>
                                        <p:tav tm="100000">
                                          <p:val>
                                            <p:strVal val="#ppt_h"/>
                                          </p:val>
                                        </p:tav>
                                      </p:tavLst>
                                    </p:anim>
                                    <p:anim calcmode="lin" valueType="num">
                                      <p:cBhvr>
                                        <p:cTn id="60" dur="1000" fill="hold"/>
                                        <p:tgtEl>
                                          <p:spTgt spid="24"/>
                                        </p:tgtEl>
                                        <p:attrNameLst>
                                          <p:attrName>style.rotation</p:attrName>
                                        </p:attrNameLst>
                                      </p:cBhvr>
                                      <p:tavLst>
                                        <p:tav tm="0">
                                          <p:val>
                                            <p:fltVal val="90"/>
                                          </p:val>
                                        </p:tav>
                                        <p:tav tm="100000">
                                          <p:val>
                                            <p:fltVal val="0"/>
                                          </p:val>
                                        </p:tav>
                                      </p:tavLst>
                                    </p:anim>
                                    <p:animEffect transition="in" filter="fade">
                                      <p:cBhvr>
                                        <p:cTn id="61" dur="1000"/>
                                        <p:tgtEl>
                                          <p:spTgt spid="2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1000" fill="hold"/>
                                        <p:tgtEl>
                                          <p:spTgt spid="47"/>
                                        </p:tgtEl>
                                        <p:attrNameLst>
                                          <p:attrName>ppt_w</p:attrName>
                                        </p:attrNameLst>
                                      </p:cBhvr>
                                      <p:tavLst>
                                        <p:tav tm="0">
                                          <p:val>
                                            <p:fltVal val="0"/>
                                          </p:val>
                                        </p:tav>
                                        <p:tav tm="100000">
                                          <p:val>
                                            <p:strVal val="#ppt_w"/>
                                          </p:val>
                                        </p:tav>
                                      </p:tavLst>
                                    </p:anim>
                                    <p:anim calcmode="lin" valueType="num">
                                      <p:cBhvr>
                                        <p:cTn id="71" dur="1000" fill="hold"/>
                                        <p:tgtEl>
                                          <p:spTgt spid="47"/>
                                        </p:tgtEl>
                                        <p:attrNameLst>
                                          <p:attrName>ppt_h</p:attrName>
                                        </p:attrNameLst>
                                      </p:cBhvr>
                                      <p:tavLst>
                                        <p:tav tm="0">
                                          <p:val>
                                            <p:fltVal val="0"/>
                                          </p:val>
                                        </p:tav>
                                        <p:tav tm="100000">
                                          <p:val>
                                            <p:strVal val="#ppt_h"/>
                                          </p:val>
                                        </p:tav>
                                      </p:tavLst>
                                    </p:anim>
                                    <p:anim calcmode="lin" valueType="num">
                                      <p:cBhvr>
                                        <p:cTn id="72" dur="1000" fill="hold"/>
                                        <p:tgtEl>
                                          <p:spTgt spid="47"/>
                                        </p:tgtEl>
                                        <p:attrNameLst>
                                          <p:attrName>style.rotation</p:attrName>
                                        </p:attrNameLst>
                                      </p:cBhvr>
                                      <p:tavLst>
                                        <p:tav tm="0">
                                          <p:val>
                                            <p:fltVal val="90"/>
                                          </p:val>
                                        </p:tav>
                                        <p:tav tm="100000">
                                          <p:val>
                                            <p:fltVal val="0"/>
                                          </p:val>
                                        </p:tav>
                                      </p:tavLst>
                                    </p:anim>
                                    <p:animEffect transition="in" filter="fade">
                                      <p:cBhvr>
                                        <p:cTn id="73" dur="1000"/>
                                        <p:tgtEl>
                                          <p:spTgt spid="47"/>
                                        </p:tgtEl>
                                      </p:cBhvr>
                                    </p:animEffect>
                                  </p:childTnLst>
                                </p:cTn>
                              </p:par>
                            </p:childTnLst>
                          </p:cTn>
                        </p:par>
                        <p:par>
                          <p:cTn id="74" fill="hold">
                            <p:stCondLst>
                              <p:cond delay="5000"/>
                            </p:stCondLst>
                            <p:childTnLst>
                              <p:par>
                                <p:cTn id="75" presetID="53" presetClass="entr" presetSubtype="16" fill="hold" nodeType="after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p:cTn id="77" dur="500" fill="hold"/>
                                        <p:tgtEl>
                                          <p:spTgt spid="70"/>
                                        </p:tgtEl>
                                        <p:attrNameLst>
                                          <p:attrName>ppt_w</p:attrName>
                                        </p:attrNameLst>
                                      </p:cBhvr>
                                      <p:tavLst>
                                        <p:tav tm="0">
                                          <p:val>
                                            <p:fltVal val="0"/>
                                          </p:val>
                                        </p:tav>
                                        <p:tav tm="100000">
                                          <p:val>
                                            <p:strVal val="#ppt_w"/>
                                          </p:val>
                                        </p:tav>
                                      </p:tavLst>
                                    </p:anim>
                                    <p:anim calcmode="lin" valueType="num">
                                      <p:cBhvr>
                                        <p:cTn id="78" dur="500" fill="hold"/>
                                        <p:tgtEl>
                                          <p:spTgt spid="70"/>
                                        </p:tgtEl>
                                        <p:attrNameLst>
                                          <p:attrName>ppt_h</p:attrName>
                                        </p:attrNameLst>
                                      </p:cBhvr>
                                      <p:tavLst>
                                        <p:tav tm="0">
                                          <p:val>
                                            <p:fltVal val="0"/>
                                          </p:val>
                                        </p:tav>
                                        <p:tav tm="100000">
                                          <p:val>
                                            <p:strVal val="#ppt_h"/>
                                          </p:val>
                                        </p:tav>
                                      </p:tavLst>
                                    </p:anim>
                                    <p:animEffect transition="in" filter="fade">
                                      <p:cBhvr>
                                        <p:cTn id="79" dur="500"/>
                                        <p:tgtEl>
                                          <p:spTgt spid="70"/>
                                        </p:tgtEl>
                                      </p:cBhvr>
                                    </p:animEffect>
                                  </p:childTnLst>
                                </p:cTn>
                              </p:par>
                            </p:childTnLst>
                          </p:cTn>
                        </p:par>
                        <p:par>
                          <p:cTn id="80" fill="hold">
                            <p:stCondLst>
                              <p:cond delay="5500"/>
                            </p:stCondLst>
                            <p:childTnLst>
                              <p:par>
                                <p:cTn id="81" presetID="31" presetClass="entr" presetSubtype="0" fill="hold" nodeType="afterEffect">
                                  <p:stCondLst>
                                    <p:cond delay="0"/>
                                  </p:stCondLst>
                                  <p:childTnLst>
                                    <p:set>
                                      <p:cBhvr>
                                        <p:cTn id="82" dur="1" fill="hold">
                                          <p:stCondLst>
                                            <p:cond delay="0"/>
                                          </p:stCondLst>
                                        </p:cTn>
                                        <p:tgtEl>
                                          <p:spTgt spid="25"/>
                                        </p:tgtEl>
                                        <p:attrNameLst>
                                          <p:attrName>style.visibility</p:attrName>
                                        </p:attrNameLst>
                                      </p:cBhvr>
                                      <p:to>
                                        <p:strVal val="visible"/>
                                      </p:to>
                                    </p:set>
                                    <p:anim calcmode="lin" valueType="num">
                                      <p:cBhvr>
                                        <p:cTn id="83" dur="1000" fill="hold"/>
                                        <p:tgtEl>
                                          <p:spTgt spid="25"/>
                                        </p:tgtEl>
                                        <p:attrNameLst>
                                          <p:attrName>ppt_w</p:attrName>
                                        </p:attrNameLst>
                                      </p:cBhvr>
                                      <p:tavLst>
                                        <p:tav tm="0">
                                          <p:val>
                                            <p:fltVal val="0"/>
                                          </p:val>
                                        </p:tav>
                                        <p:tav tm="100000">
                                          <p:val>
                                            <p:strVal val="#ppt_w"/>
                                          </p:val>
                                        </p:tav>
                                      </p:tavLst>
                                    </p:anim>
                                    <p:anim calcmode="lin" valueType="num">
                                      <p:cBhvr>
                                        <p:cTn id="84" dur="1000" fill="hold"/>
                                        <p:tgtEl>
                                          <p:spTgt spid="25"/>
                                        </p:tgtEl>
                                        <p:attrNameLst>
                                          <p:attrName>ppt_h</p:attrName>
                                        </p:attrNameLst>
                                      </p:cBhvr>
                                      <p:tavLst>
                                        <p:tav tm="0">
                                          <p:val>
                                            <p:fltVal val="0"/>
                                          </p:val>
                                        </p:tav>
                                        <p:tav tm="100000">
                                          <p:val>
                                            <p:strVal val="#ppt_h"/>
                                          </p:val>
                                        </p:tav>
                                      </p:tavLst>
                                    </p:anim>
                                    <p:anim calcmode="lin" valueType="num">
                                      <p:cBhvr>
                                        <p:cTn id="85" dur="1000" fill="hold"/>
                                        <p:tgtEl>
                                          <p:spTgt spid="25"/>
                                        </p:tgtEl>
                                        <p:attrNameLst>
                                          <p:attrName>style.rotation</p:attrName>
                                        </p:attrNameLst>
                                      </p:cBhvr>
                                      <p:tavLst>
                                        <p:tav tm="0">
                                          <p:val>
                                            <p:fltVal val="90"/>
                                          </p:val>
                                        </p:tav>
                                        <p:tav tm="100000">
                                          <p:val>
                                            <p:fltVal val="0"/>
                                          </p:val>
                                        </p:tav>
                                      </p:tavLst>
                                    </p:anim>
                                    <p:animEffect transition="in" filter="fade">
                                      <p:cBhvr>
                                        <p:cTn id="86" dur="1000"/>
                                        <p:tgtEl>
                                          <p:spTgt spid="25"/>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p:cTn id="89" dur="1000" fill="hold"/>
                                        <p:tgtEl>
                                          <p:spTgt spid="55"/>
                                        </p:tgtEl>
                                        <p:attrNameLst>
                                          <p:attrName>ppt_w</p:attrName>
                                        </p:attrNameLst>
                                      </p:cBhvr>
                                      <p:tavLst>
                                        <p:tav tm="0">
                                          <p:val>
                                            <p:fltVal val="0"/>
                                          </p:val>
                                        </p:tav>
                                        <p:tav tm="100000">
                                          <p:val>
                                            <p:strVal val="#ppt_w"/>
                                          </p:val>
                                        </p:tav>
                                      </p:tavLst>
                                    </p:anim>
                                    <p:anim calcmode="lin" valueType="num">
                                      <p:cBhvr>
                                        <p:cTn id="90" dur="1000" fill="hold"/>
                                        <p:tgtEl>
                                          <p:spTgt spid="55"/>
                                        </p:tgtEl>
                                        <p:attrNameLst>
                                          <p:attrName>ppt_h</p:attrName>
                                        </p:attrNameLst>
                                      </p:cBhvr>
                                      <p:tavLst>
                                        <p:tav tm="0">
                                          <p:val>
                                            <p:fltVal val="0"/>
                                          </p:val>
                                        </p:tav>
                                        <p:tav tm="100000">
                                          <p:val>
                                            <p:strVal val="#ppt_h"/>
                                          </p:val>
                                        </p:tav>
                                      </p:tavLst>
                                    </p:anim>
                                    <p:anim calcmode="lin" valueType="num">
                                      <p:cBhvr>
                                        <p:cTn id="91" dur="1000" fill="hold"/>
                                        <p:tgtEl>
                                          <p:spTgt spid="55"/>
                                        </p:tgtEl>
                                        <p:attrNameLst>
                                          <p:attrName>style.rotation</p:attrName>
                                        </p:attrNameLst>
                                      </p:cBhvr>
                                      <p:tavLst>
                                        <p:tav tm="0">
                                          <p:val>
                                            <p:fltVal val="90"/>
                                          </p:val>
                                        </p:tav>
                                        <p:tav tm="100000">
                                          <p:val>
                                            <p:fltVal val="0"/>
                                          </p:val>
                                        </p:tav>
                                      </p:tavLst>
                                    </p:anim>
                                    <p:animEffect transition="in" filter="fade">
                                      <p:cBhvr>
                                        <p:cTn id="92" dur="1000"/>
                                        <p:tgtEl>
                                          <p:spTgt spid="5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 calcmode="lin" valueType="num">
                                      <p:cBhvr>
                                        <p:cTn id="95" dur="1000" fill="hold"/>
                                        <p:tgtEl>
                                          <p:spTgt spid="50"/>
                                        </p:tgtEl>
                                        <p:attrNameLst>
                                          <p:attrName>ppt_w</p:attrName>
                                        </p:attrNameLst>
                                      </p:cBhvr>
                                      <p:tavLst>
                                        <p:tav tm="0">
                                          <p:val>
                                            <p:fltVal val="0"/>
                                          </p:val>
                                        </p:tav>
                                        <p:tav tm="100000">
                                          <p:val>
                                            <p:strVal val="#ppt_w"/>
                                          </p:val>
                                        </p:tav>
                                      </p:tavLst>
                                    </p:anim>
                                    <p:anim calcmode="lin" valueType="num">
                                      <p:cBhvr>
                                        <p:cTn id="96" dur="1000" fill="hold"/>
                                        <p:tgtEl>
                                          <p:spTgt spid="50"/>
                                        </p:tgtEl>
                                        <p:attrNameLst>
                                          <p:attrName>ppt_h</p:attrName>
                                        </p:attrNameLst>
                                      </p:cBhvr>
                                      <p:tavLst>
                                        <p:tav tm="0">
                                          <p:val>
                                            <p:fltVal val="0"/>
                                          </p:val>
                                        </p:tav>
                                        <p:tav tm="100000">
                                          <p:val>
                                            <p:strVal val="#ppt_h"/>
                                          </p:val>
                                        </p:tav>
                                      </p:tavLst>
                                    </p:anim>
                                    <p:anim calcmode="lin" valueType="num">
                                      <p:cBhvr>
                                        <p:cTn id="97" dur="1000" fill="hold"/>
                                        <p:tgtEl>
                                          <p:spTgt spid="50"/>
                                        </p:tgtEl>
                                        <p:attrNameLst>
                                          <p:attrName>style.rotation</p:attrName>
                                        </p:attrNameLst>
                                      </p:cBhvr>
                                      <p:tavLst>
                                        <p:tav tm="0">
                                          <p:val>
                                            <p:fltVal val="90"/>
                                          </p:val>
                                        </p:tav>
                                        <p:tav tm="100000">
                                          <p:val>
                                            <p:fltVal val="0"/>
                                          </p:val>
                                        </p:tav>
                                      </p:tavLst>
                                    </p:anim>
                                    <p:animEffect transition="in" filter="fade">
                                      <p:cBhvr>
                                        <p:cTn id="98" dur="1000"/>
                                        <p:tgtEl>
                                          <p:spTgt spid="50"/>
                                        </p:tgtEl>
                                      </p:cBhvr>
                                    </p:animEffect>
                                  </p:childTnLst>
                                </p:cTn>
                              </p:par>
                            </p:childTnLst>
                          </p:cTn>
                        </p:par>
                        <p:par>
                          <p:cTn id="99" fill="hold">
                            <p:stCondLst>
                              <p:cond delay="6500"/>
                            </p:stCondLst>
                            <p:childTnLst>
                              <p:par>
                                <p:cTn id="100" presetID="53" presetClass="entr" presetSubtype="16"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p:cTn id="102" dur="500" fill="hold"/>
                                        <p:tgtEl>
                                          <p:spTgt spid="61"/>
                                        </p:tgtEl>
                                        <p:attrNameLst>
                                          <p:attrName>ppt_w</p:attrName>
                                        </p:attrNameLst>
                                      </p:cBhvr>
                                      <p:tavLst>
                                        <p:tav tm="0">
                                          <p:val>
                                            <p:fltVal val="0"/>
                                          </p:val>
                                        </p:tav>
                                        <p:tav tm="100000">
                                          <p:val>
                                            <p:strVal val="#ppt_w"/>
                                          </p:val>
                                        </p:tav>
                                      </p:tavLst>
                                    </p:anim>
                                    <p:anim calcmode="lin" valueType="num">
                                      <p:cBhvr>
                                        <p:cTn id="103" dur="500" fill="hold"/>
                                        <p:tgtEl>
                                          <p:spTgt spid="61"/>
                                        </p:tgtEl>
                                        <p:attrNameLst>
                                          <p:attrName>ppt_h</p:attrName>
                                        </p:attrNameLst>
                                      </p:cBhvr>
                                      <p:tavLst>
                                        <p:tav tm="0">
                                          <p:val>
                                            <p:fltVal val="0"/>
                                          </p:val>
                                        </p:tav>
                                        <p:tav tm="100000">
                                          <p:val>
                                            <p:strVal val="#ppt_h"/>
                                          </p:val>
                                        </p:tav>
                                      </p:tavLst>
                                    </p:anim>
                                    <p:animEffect transition="in" filter="fade">
                                      <p:cBhvr>
                                        <p:cTn id="104" dur="500"/>
                                        <p:tgtEl>
                                          <p:spTgt spid="61"/>
                                        </p:tgtEl>
                                      </p:cBhvr>
                                    </p:animEffect>
                                  </p:childTnLst>
                                </p:cTn>
                              </p:par>
                            </p:childTnLst>
                          </p:cTn>
                        </p:par>
                        <p:par>
                          <p:cTn id="105" fill="hold">
                            <p:stCondLst>
                              <p:cond delay="7000"/>
                            </p:stCondLst>
                            <p:childTnLst>
                              <p:par>
                                <p:cTn id="106" presetID="31" presetClass="entr" presetSubtype="0" fill="hold" nodeType="afterEffect">
                                  <p:stCondLst>
                                    <p:cond delay="0"/>
                                  </p:stCondLst>
                                  <p:childTnLst>
                                    <p:set>
                                      <p:cBhvr>
                                        <p:cTn id="107" dur="1" fill="hold">
                                          <p:stCondLst>
                                            <p:cond delay="0"/>
                                          </p:stCondLst>
                                        </p:cTn>
                                        <p:tgtEl>
                                          <p:spTgt spid="29"/>
                                        </p:tgtEl>
                                        <p:attrNameLst>
                                          <p:attrName>style.visibility</p:attrName>
                                        </p:attrNameLst>
                                      </p:cBhvr>
                                      <p:to>
                                        <p:strVal val="visible"/>
                                      </p:to>
                                    </p:set>
                                    <p:anim calcmode="lin" valueType="num">
                                      <p:cBhvr>
                                        <p:cTn id="108" dur="1000" fill="hold"/>
                                        <p:tgtEl>
                                          <p:spTgt spid="29"/>
                                        </p:tgtEl>
                                        <p:attrNameLst>
                                          <p:attrName>ppt_w</p:attrName>
                                        </p:attrNameLst>
                                      </p:cBhvr>
                                      <p:tavLst>
                                        <p:tav tm="0">
                                          <p:val>
                                            <p:fltVal val="0"/>
                                          </p:val>
                                        </p:tav>
                                        <p:tav tm="100000">
                                          <p:val>
                                            <p:strVal val="#ppt_w"/>
                                          </p:val>
                                        </p:tav>
                                      </p:tavLst>
                                    </p:anim>
                                    <p:anim calcmode="lin" valueType="num">
                                      <p:cBhvr>
                                        <p:cTn id="109" dur="1000" fill="hold"/>
                                        <p:tgtEl>
                                          <p:spTgt spid="29"/>
                                        </p:tgtEl>
                                        <p:attrNameLst>
                                          <p:attrName>ppt_h</p:attrName>
                                        </p:attrNameLst>
                                      </p:cBhvr>
                                      <p:tavLst>
                                        <p:tav tm="0">
                                          <p:val>
                                            <p:fltVal val="0"/>
                                          </p:val>
                                        </p:tav>
                                        <p:tav tm="100000">
                                          <p:val>
                                            <p:strVal val="#ppt_h"/>
                                          </p:val>
                                        </p:tav>
                                      </p:tavLst>
                                    </p:anim>
                                    <p:anim calcmode="lin" valueType="num">
                                      <p:cBhvr>
                                        <p:cTn id="110" dur="1000" fill="hold"/>
                                        <p:tgtEl>
                                          <p:spTgt spid="29"/>
                                        </p:tgtEl>
                                        <p:attrNameLst>
                                          <p:attrName>style.rotation</p:attrName>
                                        </p:attrNameLst>
                                      </p:cBhvr>
                                      <p:tavLst>
                                        <p:tav tm="0">
                                          <p:val>
                                            <p:fltVal val="90"/>
                                          </p:val>
                                        </p:tav>
                                        <p:tav tm="100000">
                                          <p:val>
                                            <p:fltVal val="0"/>
                                          </p:val>
                                        </p:tav>
                                      </p:tavLst>
                                    </p:anim>
                                    <p:animEffect transition="in" filter="fade">
                                      <p:cBhvr>
                                        <p:cTn id="111" dur="1000"/>
                                        <p:tgtEl>
                                          <p:spTgt spid="29"/>
                                        </p:tgtEl>
                                      </p:cBhvr>
                                    </p:animEffect>
                                  </p:childTnLst>
                                </p:cTn>
                              </p:par>
                              <p:par>
                                <p:cTn id="112" presetID="31" presetClass="entr" presetSubtype="0" fill="hold" grpId="0" nodeType="withEffect">
                                  <p:stCondLst>
                                    <p:cond delay="0"/>
                                  </p:stCondLst>
                                  <p:childTnLst>
                                    <p:set>
                                      <p:cBhvr>
                                        <p:cTn id="113" dur="1" fill="hold">
                                          <p:stCondLst>
                                            <p:cond delay="0"/>
                                          </p:stCondLst>
                                        </p:cTn>
                                        <p:tgtEl>
                                          <p:spTgt spid="59"/>
                                        </p:tgtEl>
                                        <p:attrNameLst>
                                          <p:attrName>style.visibility</p:attrName>
                                        </p:attrNameLst>
                                      </p:cBhvr>
                                      <p:to>
                                        <p:strVal val="visible"/>
                                      </p:to>
                                    </p:set>
                                    <p:anim calcmode="lin" valueType="num">
                                      <p:cBhvr>
                                        <p:cTn id="114" dur="1000" fill="hold"/>
                                        <p:tgtEl>
                                          <p:spTgt spid="59"/>
                                        </p:tgtEl>
                                        <p:attrNameLst>
                                          <p:attrName>ppt_w</p:attrName>
                                        </p:attrNameLst>
                                      </p:cBhvr>
                                      <p:tavLst>
                                        <p:tav tm="0">
                                          <p:val>
                                            <p:fltVal val="0"/>
                                          </p:val>
                                        </p:tav>
                                        <p:tav tm="100000">
                                          <p:val>
                                            <p:strVal val="#ppt_w"/>
                                          </p:val>
                                        </p:tav>
                                      </p:tavLst>
                                    </p:anim>
                                    <p:anim calcmode="lin" valueType="num">
                                      <p:cBhvr>
                                        <p:cTn id="115" dur="1000" fill="hold"/>
                                        <p:tgtEl>
                                          <p:spTgt spid="59"/>
                                        </p:tgtEl>
                                        <p:attrNameLst>
                                          <p:attrName>ppt_h</p:attrName>
                                        </p:attrNameLst>
                                      </p:cBhvr>
                                      <p:tavLst>
                                        <p:tav tm="0">
                                          <p:val>
                                            <p:fltVal val="0"/>
                                          </p:val>
                                        </p:tav>
                                        <p:tav tm="100000">
                                          <p:val>
                                            <p:strVal val="#ppt_h"/>
                                          </p:val>
                                        </p:tav>
                                      </p:tavLst>
                                    </p:anim>
                                    <p:anim calcmode="lin" valueType="num">
                                      <p:cBhvr>
                                        <p:cTn id="116" dur="1000" fill="hold"/>
                                        <p:tgtEl>
                                          <p:spTgt spid="59"/>
                                        </p:tgtEl>
                                        <p:attrNameLst>
                                          <p:attrName>style.rotation</p:attrName>
                                        </p:attrNameLst>
                                      </p:cBhvr>
                                      <p:tavLst>
                                        <p:tav tm="0">
                                          <p:val>
                                            <p:fltVal val="90"/>
                                          </p:val>
                                        </p:tav>
                                        <p:tav tm="100000">
                                          <p:val>
                                            <p:fltVal val="0"/>
                                          </p:val>
                                        </p:tav>
                                      </p:tavLst>
                                    </p:anim>
                                    <p:animEffect transition="in" filter="fade">
                                      <p:cBhvr>
                                        <p:cTn id="117" dur="1000"/>
                                        <p:tgtEl>
                                          <p:spTgt spid="59"/>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51"/>
                                        </p:tgtEl>
                                        <p:attrNameLst>
                                          <p:attrName>style.visibility</p:attrName>
                                        </p:attrNameLst>
                                      </p:cBhvr>
                                      <p:to>
                                        <p:strVal val="visible"/>
                                      </p:to>
                                    </p:set>
                                    <p:anim calcmode="lin" valueType="num">
                                      <p:cBhvr>
                                        <p:cTn id="120" dur="1000" fill="hold"/>
                                        <p:tgtEl>
                                          <p:spTgt spid="51"/>
                                        </p:tgtEl>
                                        <p:attrNameLst>
                                          <p:attrName>ppt_w</p:attrName>
                                        </p:attrNameLst>
                                      </p:cBhvr>
                                      <p:tavLst>
                                        <p:tav tm="0">
                                          <p:val>
                                            <p:fltVal val="0"/>
                                          </p:val>
                                        </p:tav>
                                        <p:tav tm="100000">
                                          <p:val>
                                            <p:strVal val="#ppt_w"/>
                                          </p:val>
                                        </p:tav>
                                      </p:tavLst>
                                    </p:anim>
                                    <p:anim calcmode="lin" valueType="num">
                                      <p:cBhvr>
                                        <p:cTn id="121" dur="1000" fill="hold"/>
                                        <p:tgtEl>
                                          <p:spTgt spid="51"/>
                                        </p:tgtEl>
                                        <p:attrNameLst>
                                          <p:attrName>ppt_h</p:attrName>
                                        </p:attrNameLst>
                                      </p:cBhvr>
                                      <p:tavLst>
                                        <p:tav tm="0">
                                          <p:val>
                                            <p:fltVal val="0"/>
                                          </p:val>
                                        </p:tav>
                                        <p:tav tm="100000">
                                          <p:val>
                                            <p:strVal val="#ppt_h"/>
                                          </p:val>
                                        </p:tav>
                                      </p:tavLst>
                                    </p:anim>
                                    <p:anim calcmode="lin" valueType="num">
                                      <p:cBhvr>
                                        <p:cTn id="122" dur="1000" fill="hold"/>
                                        <p:tgtEl>
                                          <p:spTgt spid="51"/>
                                        </p:tgtEl>
                                        <p:attrNameLst>
                                          <p:attrName>style.rotation</p:attrName>
                                        </p:attrNameLst>
                                      </p:cBhvr>
                                      <p:tavLst>
                                        <p:tav tm="0">
                                          <p:val>
                                            <p:fltVal val="90"/>
                                          </p:val>
                                        </p:tav>
                                        <p:tav tm="100000">
                                          <p:val>
                                            <p:fltVal val="0"/>
                                          </p:val>
                                        </p:tav>
                                      </p:tavLst>
                                    </p:anim>
                                    <p:animEffect transition="in" filter="fade">
                                      <p:cBhvr>
                                        <p:cTn id="123" dur="1000"/>
                                        <p:tgtEl>
                                          <p:spTgt spid="51"/>
                                        </p:tgtEl>
                                      </p:cBhvr>
                                    </p:animEffect>
                                  </p:childTnLst>
                                </p:cTn>
                              </p:par>
                            </p:childTnLst>
                          </p:cTn>
                        </p:par>
                        <p:par>
                          <p:cTn id="124" fill="hold">
                            <p:stCondLst>
                              <p:cond delay="8000"/>
                            </p:stCondLst>
                            <p:childTnLst>
                              <p:par>
                                <p:cTn id="125" presetID="53" presetClass="entr" presetSubtype="16" fill="hold" nodeType="afterEffect">
                                  <p:stCondLst>
                                    <p:cond delay="0"/>
                                  </p:stCondLst>
                                  <p:childTnLst>
                                    <p:set>
                                      <p:cBhvr>
                                        <p:cTn id="126" dur="1" fill="hold">
                                          <p:stCondLst>
                                            <p:cond delay="0"/>
                                          </p:stCondLst>
                                        </p:cTn>
                                        <p:tgtEl>
                                          <p:spTgt spid="76"/>
                                        </p:tgtEl>
                                        <p:attrNameLst>
                                          <p:attrName>style.visibility</p:attrName>
                                        </p:attrNameLst>
                                      </p:cBhvr>
                                      <p:to>
                                        <p:strVal val="visible"/>
                                      </p:to>
                                    </p:set>
                                    <p:anim calcmode="lin" valueType="num">
                                      <p:cBhvr>
                                        <p:cTn id="127" dur="500" fill="hold"/>
                                        <p:tgtEl>
                                          <p:spTgt spid="76"/>
                                        </p:tgtEl>
                                        <p:attrNameLst>
                                          <p:attrName>ppt_w</p:attrName>
                                        </p:attrNameLst>
                                      </p:cBhvr>
                                      <p:tavLst>
                                        <p:tav tm="0">
                                          <p:val>
                                            <p:fltVal val="0"/>
                                          </p:val>
                                        </p:tav>
                                        <p:tav tm="100000">
                                          <p:val>
                                            <p:strVal val="#ppt_w"/>
                                          </p:val>
                                        </p:tav>
                                      </p:tavLst>
                                    </p:anim>
                                    <p:anim calcmode="lin" valueType="num">
                                      <p:cBhvr>
                                        <p:cTn id="128" dur="500" fill="hold"/>
                                        <p:tgtEl>
                                          <p:spTgt spid="76"/>
                                        </p:tgtEl>
                                        <p:attrNameLst>
                                          <p:attrName>ppt_h</p:attrName>
                                        </p:attrNameLst>
                                      </p:cBhvr>
                                      <p:tavLst>
                                        <p:tav tm="0">
                                          <p:val>
                                            <p:fltVal val="0"/>
                                          </p:val>
                                        </p:tav>
                                        <p:tav tm="100000">
                                          <p:val>
                                            <p:strVal val="#ppt_h"/>
                                          </p:val>
                                        </p:tav>
                                      </p:tavLst>
                                    </p:anim>
                                    <p:animEffect transition="in" filter="fade">
                                      <p:cBhvr>
                                        <p:cTn id="129" dur="500"/>
                                        <p:tgtEl>
                                          <p:spTgt spid="76"/>
                                        </p:tgtEl>
                                      </p:cBhvr>
                                    </p:animEffect>
                                  </p:childTnLst>
                                </p:cTn>
                              </p:par>
                            </p:childTnLst>
                          </p:cTn>
                        </p:par>
                        <p:par>
                          <p:cTn id="130" fill="hold">
                            <p:stCondLst>
                              <p:cond delay="8500"/>
                            </p:stCondLst>
                            <p:childTnLst>
                              <p:par>
                                <p:cTn id="131" presetID="31" presetClass="entr" presetSubtype="0" fill="hold" nodeType="afterEffect">
                                  <p:stCondLst>
                                    <p:cond delay="0"/>
                                  </p:stCondLst>
                                  <p:childTnLst>
                                    <p:set>
                                      <p:cBhvr>
                                        <p:cTn id="132" dur="1" fill="hold">
                                          <p:stCondLst>
                                            <p:cond delay="0"/>
                                          </p:stCondLst>
                                        </p:cTn>
                                        <p:tgtEl>
                                          <p:spTgt spid="33"/>
                                        </p:tgtEl>
                                        <p:attrNameLst>
                                          <p:attrName>style.visibility</p:attrName>
                                        </p:attrNameLst>
                                      </p:cBhvr>
                                      <p:to>
                                        <p:strVal val="visible"/>
                                      </p:to>
                                    </p:set>
                                    <p:anim calcmode="lin" valueType="num">
                                      <p:cBhvr>
                                        <p:cTn id="133" dur="1000" fill="hold"/>
                                        <p:tgtEl>
                                          <p:spTgt spid="33"/>
                                        </p:tgtEl>
                                        <p:attrNameLst>
                                          <p:attrName>ppt_w</p:attrName>
                                        </p:attrNameLst>
                                      </p:cBhvr>
                                      <p:tavLst>
                                        <p:tav tm="0">
                                          <p:val>
                                            <p:fltVal val="0"/>
                                          </p:val>
                                        </p:tav>
                                        <p:tav tm="100000">
                                          <p:val>
                                            <p:strVal val="#ppt_w"/>
                                          </p:val>
                                        </p:tav>
                                      </p:tavLst>
                                    </p:anim>
                                    <p:anim calcmode="lin" valueType="num">
                                      <p:cBhvr>
                                        <p:cTn id="134" dur="1000" fill="hold"/>
                                        <p:tgtEl>
                                          <p:spTgt spid="33"/>
                                        </p:tgtEl>
                                        <p:attrNameLst>
                                          <p:attrName>ppt_h</p:attrName>
                                        </p:attrNameLst>
                                      </p:cBhvr>
                                      <p:tavLst>
                                        <p:tav tm="0">
                                          <p:val>
                                            <p:fltVal val="0"/>
                                          </p:val>
                                        </p:tav>
                                        <p:tav tm="100000">
                                          <p:val>
                                            <p:strVal val="#ppt_h"/>
                                          </p:val>
                                        </p:tav>
                                      </p:tavLst>
                                    </p:anim>
                                    <p:anim calcmode="lin" valueType="num">
                                      <p:cBhvr>
                                        <p:cTn id="135" dur="1000" fill="hold"/>
                                        <p:tgtEl>
                                          <p:spTgt spid="33"/>
                                        </p:tgtEl>
                                        <p:attrNameLst>
                                          <p:attrName>style.rotation</p:attrName>
                                        </p:attrNameLst>
                                      </p:cBhvr>
                                      <p:tavLst>
                                        <p:tav tm="0">
                                          <p:val>
                                            <p:fltVal val="90"/>
                                          </p:val>
                                        </p:tav>
                                        <p:tav tm="100000">
                                          <p:val>
                                            <p:fltVal val="0"/>
                                          </p:val>
                                        </p:tav>
                                      </p:tavLst>
                                    </p:anim>
                                    <p:animEffect transition="in" filter="fade">
                                      <p:cBhvr>
                                        <p:cTn id="136" dur="1000"/>
                                        <p:tgtEl>
                                          <p:spTgt spid="33"/>
                                        </p:tgtEl>
                                      </p:cBhvr>
                                    </p:animEffect>
                                  </p:childTnLst>
                                </p:cTn>
                              </p:par>
                              <p:par>
                                <p:cTn id="137" presetID="31" presetClass="entr" presetSubtype="0" fill="hold" grpId="0" nodeType="withEffect">
                                  <p:stCondLst>
                                    <p:cond delay="0"/>
                                  </p:stCondLst>
                                  <p:childTnLst>
                                    <p:set>
                                      <p:cBhvr>
                                        <p:cTn id="138" dur="1" fill="hold">
                                          <p:stCondLst>
                                            <p:cond delay="0"/>
                                          </p:stCondLst>
                                        </p:cTn>
                                        <p:tgtEl>
                                          <p:spTgt spid="58"/>
                                        </p:tgtEl>
                                        <p:attrNameLst>
                                          <p:attrName>style.visibility</p:attrName>
                                        </p:attrNameLst>
                                      </p:cBhvr>
                                      <p:to>
                                        <p:strVal val="visible"/>
                                      </p:to>
                                    </p:set>
                                    <p:anim calcmode="lin" valueType="num">
                                      <p:cBhvr>
                                        <p:cTn id="139" dur="1000" fill="hold"/>
                                        <p:tgtEl>
                                          <p:spTgt spid="58"/>
                                        </p:tgtEl>
                                        <p:attrNameLst>
                                          <p:attrName>ppt_w</p:attrName>
                                        </p:attrNameLst>
                                      </p:cBhvr>
                                      <p:tavLst>
                                        <p:tav tm="0">
                                          <p:val>
                                            <p:fltVal val="0"/>
                                          </p:val>
                                        </p:tav>
                                        <p:tav tm="100000">
                                          <p:val>
                                            <p:strVal val="#ppt_w"/>
                                          </p:val>
                                        </p:tav>
                                      </p:tavLst>
                                    </p:anim>
                                    <p:anim calcmode="lin" valueType="num">
                                      <p:cBhvr>
                                        <p:cTn id="140" dur="1000" fill="hold"/>
                                        <p:tgtEl>
                                          <p:spTgt spid="58"/>
                                        </p:tgtEl>
                                        <p:attrNameLst>
                                          <p:attrName>ppt_h</p:attrName>
                                        </p:attrNameLst>
                                      </p:cBhvr>
                                      <p:tavLst>
                                        <p:tav tm="0">
                                          <p:val>
                                            <p:fltVal val="0"/>
                                          </p:val>
                                        </p:tav>
                                        <p:tav tm="100000">
                                          <p:val>
                                            <p:strVal val="#ppt_h"/>
                                          </p:val>
                                        </p:tav>
                                      </p:tavLst>
                                    </p:anim>
                                    <p:anim calcmode="lin" valueType="num">
                                      <p:cBhvr>
                                        <p:cTn id="141" dur="1000" fill="hold"/>
                                        <p:tgtEl>
                                          <p:spTgt spid="58"/>
                                        </p:tgtEl>
                                        <p:attrNameLst>
                                          <p:attrName>style.rotation</p:attrName>
                                        </p:attrNameLst>
                                      </p:cBhvr>
                                      <p:tavLst>
                                        <p:tav tm="0">
                                          <p:val>
                                            <p:fltVal val="90"/>
                                          </p:val>
                                        </p:tav>
                                        <p:tav tm="100000">
                                          <p:val>
                                            <p:fltVal val="0"/>
                                          </p:val>
                                        </p:tav>
                                      </p:tavLst>
                                    </p:anim>
                                    <p:animEffect transition="in" filter="fade">
                                      <p:cBhvr>
                                        <p:cTn id="142" dur="1000"/>
                                        <p:tgtEl>
                                          <p:spTgt spid="58"/>
                                        </p:tgtEl>
                                      </p:cBhvr>
                                    </p:animEffect>
                                  </p:childTnLst>
                                </p:cTn>
                              </p:par>
                              <p:par>
                                <p:cTn id="143" presetID="31" presetClass="entr" presetSubtype="0"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 calcmode="lin" valueType="num">
                                      <p:cBhvr>
                                        <p:cTn id="145" dur="1000" fill="hold"/>
                                        <p:tgtEl>
                                          <p:spTgt spid="52"/>
                                        </p:tgtEl>
                                        <p:attrNameLst>
                                          <p:attrName>ppt_w</p:attrName>
                                        </p:attrNameLst>
                                      </p:cBhvr>
                                      <p:tavLst>
                                        <p:tav tm="0">
                                          <p:val>
                                            <p:fltVal val="0"/>
                                          </p:val>
                                        </p:tav>
                                        <p:tav tm="100000">
                                          <p:val>
                                            <p:strVal val="#ppt_w"/>
                                          </p:val>
                                        </p:tav>
                                      </p:tavLst>
                                    </p:anim>
                                    <p:anim calcmode="lin" valueType="num">
                                      <p:cBhvr>
                                        <p:cTn id="146" dur="1000" fill="hold"/>
                                        <p:tgtEl>
                                          <p:spTgt spid="52"/>
                                        </p:tgtEl>
                                        <p:attrNameLst>
                                          <p:attrName>ppt_h</p:attrName>
                                        </p:attrNameLst>
                                      </p:cBhvr>
                                      <p:tavLst>
                                        <p:tav tm="0">
                                          <p:val>
                                            <p:fltVal val="0"/>
                                          </p:val>
                                        </p:tav>
                                        <p:tav tm="100000">
                                          <p:val>
                                            <p:strVal val="#ppt_h"/>
                                          </p:val>
                                        </p:tav>
                                      </p:tavLst>
                                    </p:anim>
                                    <p:anim calcmode="lin" valueType="num">
                                      <p:cBhvr>
                                        <p:cTn id="147" dur="1000" fill="hold"/>
                                        <p:tgtEl>
                                          <p:spTgt spid="52"/>
                                        </p:tgtEl>
                                        <p:attrNameLst>
                                          <p:attrName>style.rotation</p:attrName>
                                        </p:attrNameLst>
                                      </p:cBhvr>
                                      <p:tavLst>
                                        <p:tav tm="0">
                                          <p:val>
                                            <p:fltVal val="90"/>
                                          </p:val>
                                        </p:tav>
                                        <p:tav tm="100000">
                                          <p:val>
                                            <p:fltVal val="0"/>
                                          </p:val>
                                        </p:tav>
                                      </p:tavLst>
                                    </p:anim>
                                    <p:animEffect transition="in" filter="fade">
                                      <p:cBhvr>
                                        <p:cTn id="148" dur="1000"/>
                                        <p:tgtEl>
                                          <p:spTgt spid="52"/>
                                        </p:tgtEl>
                                      </p:cBhvr>
                                    </p:animEffect>
                                  </p:childTnLst>
                                </p:cTn>
                              </p:par>
                            </p:childTnLst>
                          </p:cTn>
                        </p:par>
                        <p:par>
                          <p:cTn id="149" fill="hold">
                            <p:stCondLst>
                              <p:cond delay="9500"/>
                            </p:stCondLst>
                            <p:childTnLst>
                              <p:par>
                                <p:cTn id="150" presetID="53" presetClass="entr" presetSubtype="16" fill="hold" grpId="0" nodeType="afterEffect">
                                  <p:stCondLst>
                                    <p:cond delay="0"/>
                                  </p:stCondLst>
                                  <p:childTnLst>
                                    <p:set>
                                      <p:cBhvr>
                                        <p:cTn id="151" dur="1" fill="hold">
                                          <p:stCondLst>
                                            <p:cond delay="0"/>
                                          </p:stCondLst>
                                        </p:cTn>
                                        <p:tgtEl>
                                          <p:spTgt spid="60"/>
                                        </p:tgtEl>
                                        <p:attrNameLst>
                                          <p:attrName>style.visibility</p:attrName>
                                        </p:attrNameLst>
                                      </p:cBhvr>
                                      <p:to>
                                        <p:strVal val="visible"/>
                                      </p:to>
                                    </p:set>
                                    <p:anim calcmode="lin" valueType="num">
                                      <p:cBhvr>
                                        <p:cTn id="152" dur="500" fill="hold"/>
                                        <p:tgtEl>
                                          <p:spTgt spid="60"/>
                                        </p:tgtEl>
                                        <p:attrNameLst>
                                          <p:attrName>ppt_w</p:attrName>
                                        </p:attrNameLst>
                                      </p:cBhvr>
                                      <p:tavLst>
                                        <p:tav tm="0">
                                          <p:val>
                                            <p:fltVal val="0"/>
                                          </p:val>
                                        </p:tav>
                                        <p:tav tm="100000">
                                          <p:val>
                                            <p:strVal val="#ppt_w"/>
                                          </p:val>
                                        </p:tav>
                                      </p:tavLst>
                                    </p:anim>
                                    <p:anim calcmode="lin" valueType="num">
                                      <p:cBhvr>
                                        <p:cTn id="153" dur="500" fill="hold"/>
                                        <p:tgtEl>
                                          <p:spTgt spid="60"/>
                                        </p:tgtEl>
                                        <p:attrNameLst>
                                          <p:attrName>ppt_h</p:attrName>
                                        </p:attrNameLst>
                                      </p:cBhvr>
                                      <p:tavLst>
                                        <p:tav tm="0">
                                          <p:val>
                                            <p:fltVal val="0"/>
                                          </p:val>
                                        </p:tav>
                                        <p:tav tm="100000">
                                          <p:val>
                                            <p:strVal val="#ppt_h"/>
                                          </p:val>
                                        </p:tav>
                                      </p:tavLst>
                                    </p:anim>
                                    <p:animEffect transition="in" filter="fade">
                                      <p:cBhvr>
                                        <p:cTn id="154" dur="500"/>
                                        <p:tgtEl>
                                          <p:spTgt spid="60"/>
                                        </p:tgtEl>
                                      </p:cBhvr>
                                    </p:animEffect>
                                  </p:childTnLst>
                                </p:cTn>
                              </p:par>
                            </p:childTnLst>
                          </p:cTn>
                        </p:par>
                        <p:par>
                          <p:cTn id="155" fill="hold">
                            <p:stCondLst>
                              <p:cond delay="10000"/>
                            </p:stCondLst>
                            <p:childTnLst>
                              <p:par>
                                <p:cTn id="156" presetID="31" presetClass="entr" presetSubtype="0" fill="hold" nodeType="afterEffect">
                                  <p:stCondLst>
                                    <p:cond delay="0"/>
                                  </p:stCondLst>
                                  <p:childTnLst>
                                    <p:set>
                                      <p:cBhvr>
                                        <p:cTn id="157" dur="1" fill="hold">
                                          <p:stCondLst>
                                            <p:cond delay="0"/>
                                          </p:stCondLst>
                                        </p:cTn>
                                        <p:tgtEl>
                                          <p:spTgt spid="37"/>
                                        </p:tgtEl>
                                        <p:attrNameLst>
                                          <p:attrName>style.visibility</p:attrName>
                                        </p:attrNameLst>
                                      </p:cBhvr>
                                      <p:to>
                                        <p:strVal val="visible"/>
                                      </p:to>
                                    </p:set>
                                    <p:anim calcmode="lin" valueType="num">
                                      <p:cBhvr>
                                        <p:cTn id="158" dur="1000" fill="hold"/>
                                        <p:tgtEl>
                                          <p:spTgt spid="37"/>
                                        </p:tgtEl>
                                        <p:attrNameLst>
                                          <p:attrName>ppt_w</p:attrName>
                                        </p:attrNameLst>
                                      </p:cBhvr>
                                      <p:tavLst>
                                        <p:tav tm="0">
                                          <p:val>
                                            <p:fltVal val="0"/>
                                          </p:val>
                                        </p:tav>
                                        <p:tav tm="100000">
                                          <p:val>
                                            <p:strVal val="#ppt_w"/>
                                          </p:val>
                                        </p:tav>
                                      </p:tavLst>
                                    </p:anim>
                                    <p:anim calcmode="lin" valueType="num">
                                      <p:cBhvr>
                                        <p:cTn id="159" dur="1000" fill="hold"/>
                                        <p:tgtEl>
                                          <p:spTgt spid="37"/>
                                        </p:tgtEl>
                                        <p:attrNameLst>
                                          <p:attrName>ppt_h</p:attrName>
                                        </p:attrNameLst>
                                      </p:cBhvr>
                                      <p:tavLst>
                                        <p:tav tm="0">
                                          <p:val>
                                            <p:fltVal val="0"/>
                                          </p:val>
                                        </p:tav>
                                        <p:tav tm="100000">
                                          <p:val>
                                            <p:strVal val="#ppt_h"/>
                                          </p:val>
                                        </p:tav>
                                      </p:tavLst>
                                    </p:anim>
                                    <p:anim calcmode="lin" valueType="num">
                                      <p:cBhvr>
                                        <p:cTn id="160" dur="1000" fill="hold"/>
                                        <p:tgtEl>
                                          <p:spTgt spid="37"/>
                                        </p:tgtEl>
                                        <p:attrNameLst>
                                          <p:attrName>style.rotation</p:attrName>
                                        </p:attrNameLst>
                                      </p:cBhvr>
                                      <p:tavLst>
                                        <p:tav tm="0">
                                          <p:val>
                                            <p:fltVal val="90"/>
                                          </p:val>
                                        </p:tav>
                                        <p:tav tm="100000">
                                          <p:val>
                                            <p:fltVal val="0"/>
                                          </p:val>
                                        </p:tav>
                                      </p:tavLst>
                                    </p:anim>
                                    <p:animEffect transition="in" filter="fade">
                                      <p:cBhvr>
                                        <p:cTn id="161" dur="1000"/>
                                        <p:tgtEl>
                                          <p:spTgt spid="37"/>
                                        </p:tgtEl>
                                      </p:cBhvr>
                                    </p:animEffect>
                                  </p:childTnLst>
                                </p:cTn>
                              </p:par>
                              <p:par>
                                <p:cTn id="162" presetID="31" presetClass="entr" presetSubtype="0" fill="hold" grpId="0" nodeType="withEffect">
                                  <p:stCondLst>
                                    <p:cond delay="0"/>
                                  </p:stCondLst>
                                  <p:childTnLst>
                                    <p:set>
                                      <p:cBhvr>
                                        <p:cTn id="163" dur="1" fill="hold">
                                          <p:stCondLst>
                                            <p:cond delay="0"/>
                                          </p:stCondLst>
                                        </p:cTn>
                                        <p:tgtEl>
                                          <p:spTgt spid="57"/>
                                        </p:tgtEl>
                                        <p:attrNameLst>
                                          <p:attrName>style.visibility</p:attrName>
                                        </p:attrNameLst>
                                      </p:cBhvr>
                                      <p:to>
                                        <p:strVal val="visible"/>
                                      </p:to>
                                    </p:set>
                                    <p:anim calcmode="lin" valueType="num">
                                      <p:cBhvr>
                                        <p:cTn id="164" dur="1000" fill="hold"/>
                                        <p:tgtEl>
                                          <p:spTgt spid="57"/>
                                        </p:tgtEl>
                                        <p:attrNameLst>
                                          <p:attrName>ppt_w</p:attrName>
                                        </p:attrNameLst>
                                      </p:cBhvr>
                                      <p:tavLst>
                                        <p:tav tm="0">
                                          <p:val>
                                            <p:fltVal val="0"/>
                                          </p:val>
                                        </p:tav>
                                        <p:tav tm="100000">
                                          <p:val>
                                            <p:strVal val="#ppt_w"/>
                                          </p:val>
                                        </p:tav>
                                      </p:tavLst>
                                    </p:anim>
                                    <p:anim calcmode="lin" valueType="num">
                                      <p:cBhvr>
                                        <p:cTn id="165" dur="1000" fill="hold"/>
                                        <p:tgtEl>
                                          <p:spTgt spid="57"/>
                                        </p:tgtEl>
                                        <p:attrNameLst>
                                          <p:attrName>ppt_h</p:attrName>
                                        </p:attrNameLst>
                                      </p:cBhvr>
                                      <p:tavLst>
                                        <p:tav tm="0">
                                          <p:val>
                                            <p:fltVal val="0"/>
                                          </p:val>
                                        </p:tav>
                                        <p:tav tm="100000">
                                          <p:val>
                                            <p:strVal val="#ppt_h"/>
                                          </p:val>
                                        </p:tav>
                                      </p:tavLst>
                                    </p:anim>
                                    <p:anim calcmode="lin" valueType="num">
                                      <p:cBhvr>
                                        <p:cTn id="166" dur="1000" fill="hold"/>
                                        <p:tgtEl>
                                          <p:spTgt spid="57"/>
                                        </p:tgtEl>
                                        <p:attrNameLst>
                                          <p:attrName>style.rotation</p:attrName>
                                        </p:attrNameLst>
                                      </p:cBhvr>
                                      <p:tavLst>
                                        <p:tav tm="0">
                                          <p:val>
                                            <p:fltVal val="90"/>
                                          </p:val>
                                        </p:tav>
                                        <p:tav tm="100000">
                                          <p:val>
                                            <p:fltVal val="0"/>
                                          </p:val>
                                        </p:tav>
                                      </p:tavLst>
                                    </p:anim>
                                    <p:animEffect transition="in" filter="fade">
                                      <p:cBhvr>
                                        <p:cTn id="167" dur="1000"/>
                                        <p:tgtEl>
                                          <p:spTgt spid="57"/>
                                        </p:tgtEl>
                                      </p:cBhvr>
                                    </p:animEffect>
                                  </p:childTnLst>
                                </p:cTn>
                              </p:par>
                              <p:par>
                                <p:cTn id="168" presetID="31" presetClass="entr" presetSubtype="0" fill="hold" grpId="0" nodeType="withEffect">
                                  <p:stCondLst>
                                    <p:cond delay="0"/>
                                  </p:stCondLst>
                                  <p:childTnLst>
                                    <p:set>
                                      <p:cBhvr>
                                        <p:cTn id="169" dur="1" fill="hold">
                                          <p:stCondLst>
                                            <p:cond delay="0"/>
                                          </p:stCondLst>
                                        </p:cTn>
                                        <p:tgtEl>
                                          <p:spTgt spid="53"/>
                                        </p:tgtEl>
                                        <p:attrNameLst>
                                          <p:attrName>style.visibility</p:attrName>
                                        </p:attrNameLst>
                                      </p:cBhvr>
                                      <p:to>
                                        <p:strVal val="visible"/>
                                      </p:to>
                                    </p:set>
                                    <p:anim calcmode="lin" valueType="num">
                                      <p:cBhvr>
                                        <p:cTn id="170" dur="1000" fill="hold"/>
                                        <p:tgtEl>
                                          <p:spTgt spid="53"/>
                                        </p:tgtEl>
                                        <p:attrNameLst>
                                          <p:attrName>ppt_w</p:attrName>
                                        </p:attrNameLst>
                                      </p:cBhvr>
                                      <p:tavLst>
                                        <p:tav tm="0">
                                          <p:val>
                                            <p:fltVal val="0"/>
                                          </p:val>
                                        </p:tav>
                                        <p:tav tm="100000">
                                          <p:val>
                                            <p:strVal val="#ppt_w"/>
                                          </p:val>
                                        </p:tav>
                                      </p:tavLst>
                                    </p:anim>
                                    <p:anim calcmode="lin" valueType="num">
                                      <p:cBhvr>
                                        <p:cTn id="171" dur="1000" fill="hold"/>
                                        <p:tgtEl>
                                          <p:spTgt spid="53"/>
                                        </p:tgtEl>
                                        <p:attrNameLst>
                                          <p:attrName>ppt_h</p:attrName>
                                        </p:attrNameLst>
                                      </p:cBhvr>
                                      <p:tavLst>
                                        <p:tav tm="0">
                                          <p:val>
                                            <p:fltVal val="0"/>
                                          </p:val>
                                        </p:tav>
                                        <p:tav tm="100000">
                                          <p:val>
                                            <p:strVal val="#ppt_h"/>
                                          </p:val>
                                        </p:tav>
                                      </p:tavLst>
                                    </p:anim>
                                    <p:anim calcmode="lin" valueType="num">
                                      <p:cBhvr>
                                        <p:cTn id="172" dur="1000" fill="hold"/>
                                        <p:tgtEl>
                                          <p:spTgt spid="53"/>
                                        </p:tgtEl>
                                        <p:attrNameLst>
                                          <p:attrName>style.rotation</p:attrName>
                                        </p:attrNameLst>
                                      </p:cBhvr>
                                      <p:tavLst>
                                        <p:tav tm="0">
                                          <p:val>
                                            <p:fltVal val="90"/>
                                          </p:val>
                                        </p:tav>
                                        <p:tav tm="100000">
                                          <p:val>
                                            <p:fltVal val="0"/>
                                          </p:val>
                                        </p:tav>
                                      </p:tavLst>
                                    </p:anim>
                                    <p:animEffect transition="in" filter="fade">
                                      <p:cBhvr>
                                        <p:cTn id="173" dur="1000"/>
                                        <p:tgtEl>
                                          <p:spTgt spid="53"/>
                                        </p:tgtEl>
                                      </p:cBhvr>
                                    </p:animEffect>
                                  </p:childTnLst>
                                </p:cTn>
                              </p:par>
                            </p:childTnLst>
                          </p:cTn>
                        </p:par>
                        <p:par>
                          <p:cTn id="174" fill="hold">
                            <p:stCondLst>
                              <p:cond delay="11000"/>
                            </p:stCondLst>
                            <p:childTnLst>
                              <p:par>
                                <p:cTn id="175" presetID="53" presetClass="entr" presetSubtype="16" fill="hold" nodeType="afterEffect">
                                  <p:stCondLst>
                                    <p:cond delay="0"/>
                                  </p:stCondLst>
                                  <p:childTnLst>
                                    <p:set>
                                      <p:cBhvr>
                                        <p:cTn id="176" dur="1" fill="hold">
                                          <p:stCondLst>
                                            <p:cond delay="0"/>
                                          </p:stCondLst>
                                        </p:cTn>
                                        <p:tgtEl>
                                          <p:spTgt spid="66"/>
                                        </p:tgtEl>
                                        <p:attrNameLst>
                                          <p:attrName>style.visibility</p:attrName>
                                        </p:attrNameLst>
                                      </p:cBhvr>
                                      <p:to>
                                        <p:strVal val="visible"/>
                                      </p:to>
                                    </p:set>
                                    <p:anim calcmode="lin" valueType="num">
                                      <p:cBhvr>
                                        <p:cTn id="177" dur="500" fill="hold"/>
                                        <p:tgtEl>
                                          <p:spTgt spid="66"/>
                                        </p:tgtEl>
                                        <p:attrNameLst>
                                          <p:attrName>ppt_w</p:attrName>
                                        </p:attrNameLst>
                                      </p:cBhvr>
                                      <p:tavLst>
                                        <p:tav tm="0">
                                          <p:val>
                                            <p:fltVal val="0"/>
                                          </p:val>
                                        </p:tav>
                                        <p:tav tm="100000">
                                          <p:val>
                                            <p:strVal val="#ppt_w"/>
                                          </p:val>
                                        </p:tav>
                                      </p:tavLst>
                                    </p:anim>
                                    <p:anim calcmode="lin" valueType="num">
                                      <p:cBhvr>
                                        <p:cTn id="178" dur="500" fill="hold"/>
                                        <p:tgtEl>
                                          <p:spTgt spid="66"/>
                                        </p:tgtEl>
                                        <p:attrNameLst>
                                          <p:attrName>ppt_h</p:attrName>
                                        </p:attrNameLst>
                                      </p:cBhvr>
                                      <p:tavLst>
                                        <p:tav tm="0">
                                          <p:val>
                                            <p:fltVal val="0"/>
                                          </p:val>
                                        </p:tav>
                                        <p:tav tm="100000">
                                          <p:val>
                                            <p:strVal val="#ppt_h"/>
                                          </p:val>
                                        </p:tav>
                                      </p:tavLst>
                                    </p:anim>
                                    <p:animEffect transition="in" filter="fade">
                                      <p:cBhvr>
                                        <p:cTn id="179" dur="500"/>
                                        <p:tgtEl>
                                          <p:spTgt spid="66"/>
                                        </p:tgtEl>
                                      </p:cBhvr>
                                    </p:animEffect>
                                  </p:childTnLst>
                                </p:cTn>
                              </p:par>
                            </p:childTnLst>
                          </p:cTn>
                        </p:par>
                        <p:par>
                          <p:cTn id="180" fill="hold">
                            <p:stCondLst>
                              <p:cond delay="11500"/>
                            </p:stCondLst>
                            <p:childTnLst>
                              <p:par>
                                <p:cTn id="181" presetID="31" presetClass="entr" presetSubtype="0" fill="hold" nodeType="afterEffect">
                                  <p:stCondLst>
                                    <p:cond delay="0"/>
                                  </p:stCondLst>
                                  <p:childTnLst>
                                    <p:set>
                                      <p:cBhvr>
                                        <p:cTn id="182" dur="1" fill="hold">
                                          <p:stCondLst>
                                            <p:cond delay="0"/>
                                          </p:stCondLst>
                                        </p:cTn>
                                        <p:tgtEl>
                                          <p:spTgt spid="41"/>
                                        </p:tgtEl>
                                        <p:attrNameLst>
                                          <p:attrName>style.visibility</p:attrName>
                                        </p:attrNameLst>
                                      </p:cBhvr>
                                      <p:to>
                                        <p:strVal val="visible"/>
                                      </p:to>
                                    </p:set>
                                    <p:anim calcmode="lin" valueType="num">
                                      <p:cBhvr>
                                        <p:cTn id="183" dur="1000" fill="hold"/>
                                        <p:tgtEl>
                                          <p:spTgt spid="41"/>
                                        </p:tgtEl>
                                        <p:attrNameLst>
                                          <p:attrName>ppt_w</p:attrName>
                                        </p:attrNameLst>
                                      </p:cBhvr>
                                      <p:tavLst>
                                        <p:tav tm="0">
                                          <p:val>
                                            <p:fltVal val="0"/>
                                          </p:val>
                                        </p:tav>
                                        <p:tav tm="100000">
                                          <p:val>
                                            <p:strVal val="#ppt_w"/>
                                          </p:val>
                                        </p:tav>
                                      </p:tavLst>
                                    </p:anim>
                                    <p:anim calcmode="lin" valueType="num">
                                      <p:cBhvr>
                                        <p:cTn id="184" dur="1000" fill="hold"/>
                                        <p:tgtEl>
                                          <p:spTgt spid="41"/>
                                        </p:tgtEl>
                                        <p:attrNameLst>
                                          <p:attrName>ppt_h</p:attrName>
                                        </p:attrNameLst>
                                      </p:cBhvr>
                                      <p:tavLst>
                                        <p:tav tm="0">
                                          <p:val>
                                            <p:fltVal val="0"/>
                                          </p:val>
                                        </p:tav>
                                        <p:tav tm="100000">
                                          <p:val>
                                            <p:strVal val="#ppt_h"/>
                                          </p:val>
                                        </p:tav>
                                      </p:tavLst>
                                    </p:anim>
                                    <p:anim calcmode="lin" valueType="num">
                                      <p:cBhvr>
                                        <p:cTn id="185" dur="1000" fill="hold"/>
                                        <p:tgtEl>
                                          <p:spTgt spid="41"/>
                                        </p:tgtEl>
                                        <p:attrNameLst>
                                          <p:attrName>style.rotation</p:attrName>
                                        </p:attrNameLst>
                                      </p:cBhvr>
                                      <p:tavLst>
                                        <p:tav tm="0">
                                          <p:val>
                                            <p:fltVal val="90"/>
                                          </p:val>
                                        </p:tav>
                                        <p:tav tm="100000">
                                          <p:val>
                                            <p:fltVal val="0"/>
                                          </p:val>
                                        </p:tav>
                                      </p:tavLst>
                                    </p:anim>
                                    <p:animEffect transition="in" filter="fade">
                                      <p:cBhvr>
                                        <p:cTn id="186" dur="1000"/>
                                        <p:tgtEl>
                                          <p:spTgt spid="41"/>
                                        </p:tgtEl>
                                      </p:cBhvr>
                                    </p:animEffect>
                                  </p:childTnLst>
                                </p:cTn>
                              </p:par>
                              <p:par>
                                <p:cTn id="187" presetID="31" presetClass="entr" presetSubtype="0" fill="hold" grpId="0" nodeType="withEffect">
                                  <p:stCondLst>
                                    <p:cond delay="0"/>
                                  </p:stCondLst>
                                  <p:childTnLst>
                                    <p:set>
                                      <p:cBhvr>
                                        <p:cTn id="188" dur="1" fill="hold">
                                          <p:stCondLst>
                                            <p:cond delay="0"/>
                                          </p:stCondLst>
                                        </p:cTn>
                                        <p:tgtEl>
                                          <p:spTgt spid="56"/>
                                        </p:tgtEl>
                                        <p:attrNameLst>
                                          <p:attrName>style.visibility</p:attrName>
                                        </p:attrNameLst>
                                      </p:cBhvr>
                                      <p:to>
                                        <p:strVal val="visible"/>
                                      </p:to>
                                    </p:set>
                                    <p:anim calcmode="lin" valueType="num">
                                      <p:cBhvr>
                                        <p:cTn id="189" dur="1000" fill="hold"/>
                                        <p:tgtEl>
                                          <p:spTgt spid="56"/>
                                        </p:tgtEl>
                                        <p:attrNameLst>
                                          <p:attrName>ppt_w</p:attrName>
                                        </p:attrNameLst>
                                      </p:cBhvr>
                                      <p:tavLst>
                                        <p:tav tm="0">
                                          <p:val>
                                            <p:fltVal val="0"/>
                                          </p:val>
                                        </p:tav>
                                        <p:tav tm="100000">
                                          <p:val>
                                            <p:strVal val="#ppt_w"/>
                                          </p:val>
                                        </p:tav>
                                      </p:tavLst>
                                    </p:anim>
                                    <p:anim calcmode="lin" valueType="num">
                                      <p:cBhvr>
                                        <p:cTn id="190" dur="1000" fill="hold"/>
                                        <p:tgtEl>
                                          <p:spTgt spid="56"/>
                                        </p:tgtEl>
                                        <p:attrNameLst>
                                          <p:attrName>ppt_h</p:attrName>
                                        </p:attrNameLst>
                                      </p:cBhvr>
                                      <p:tavLst>
                                        <p:tav tm="0">
                                          <p:val>
                                            <p:fltVal val="0"/>
                                          </p:val>
                                        </p:tav>
                                        <p:tav tm="100000">
                                          <p:val>
                                            <p:strVal val="#ppt_h"/>
                                          </p:val>
                                        </p:tav>
                                      </p:tavLst>
                                    </p:anim>
                                    <p:anim calcmode="lin" valueType="num">
                                      <p:cBhvr>
                                        <p:cTn id="191" dur="1000" fill="hold"/>
                                        <p:tgtEl>
                                          <p:spTgt spid="56"/>
                                        </p:tgtEl>
                                        <p:attrNameLst>
                                          <p:attrName>style.rotation</p:attrName>
                                        </p:attrNameLst>
                                      </p:cBhvr>
                                      <p:tavLst>
                                        <p:tav tm="0">
                                          <p:val>
                                            <p:fltVal val="90"/>
                                          </p:val>
                                        </p:tav>
                                        <p:tav tm="100000">
                                          <p:val>
                                            <p:fltVal val="0"/>
                                          </p:val>
                                        </p:tav>
                                      </p:tavLst>
                                    </p:anim>
                                    <p:animEffect transition="in" filter="fade">
                                      <p:cBhvr>
                                        <p:cTn id="192" dur="1000"/>
                                        <p:tgtEl>
                                          <p:spTgt spid="56"/>
                                        </p:tgtEl>
                                      </p:cBhvr>
                                    </p:animEffect>
                                  </p:childTnLst>
                                </p:cTn>
                              </p:par>
                              <p:par>
                                <p:cTn id="193" presetID="31" presetClass="entr" presetSubtype="0" fill="hold" grpId="0" nodeType="withEffect">
                                  <p:stCondLst>
                                    <p:cond delay="0"/>
                                  </p:stCondLst>
                                  <p:childTnLst>
                                    <p:set>
                                      <p:cBhvr>
                                        <p:cTn id="194" dur="1" fill="hold">
                                          <p:stCondLst>
                                            <p:cond delay="0"/>
                                          </p:stCondLst>
                                        </p:cTn>
                                        <p:tgtEl>
                                          <p:spTgt spid="54"/>
                                        </p:tgtEl>
                                        <p:attrNameLst>
                                          <p:attrName>style.visibility</p:attrName>
                                        </p:attrNameLst>
                                      </p:cBhvr>
                                      <p:to>
                                        <p:strVal val="visible"/>
                                      </p:to>
                                    </p:set>
                                    <p:anim calcmode="lin" valueType="num">
                                      <p:cBhvr>
                                        <p:cTn id="195" dur="1000" fill="hold"/>
                                        <p:tgtEl>
                                          <p:spTgt spid="54"/>
                                        </p:tgtEl>
                                        <p:attrNameLst>
                                          <p:attrName>ppt_w</p:attrName>
                                        </p:attrNameLst>
                                      </p:cBhvr>
                                      <p:tavLst>
                                        <p:tav tm="0">
                                          <p:val>
                                            <p:fltVal val="0"/>
                                          </p:val>
                                        </p:tav>
                                        <p:tav tm="100000">
                                          <p:val>
                                            <p:strVal val="#ppt_w"/>
                                          </p:val>
                                        </p:tav>
                                      </p:tavLst>
                                    </p:anim>
                                    <p:anim calcmode="lin" valueType="num">
                                      <p:cBhvr>
                                        <p:cTn id="196" dur="1000" fill="hold"/>
                                        <p:tgtEl>
                                          <p:spTgt spid="54"/>
                                        </p:tgtEl>
                                        <p:attrNameLst>
                                          <p:attrName>ppt_h</p:attrName>
                                        </p:attrNameLst>
                                      </p:cBhvr>
                                      <p:tavLst>
                                        <p:tav tm="0">
                                          <p:val>
                                            <p:fltVal val="0"/>
                                          </p:val>
                                        </p:tav>
                                        <p:tav tm="100000">
                                          <p:val>
                                            <p:strVal val="#ppt_h"/>
                                          </p:val>
                                        </p:tav>
                                      </p:tavLst>
                                    </p:anim>
                                    <p:anim calcmode="lin" valueType="num">
                                      <p:cBhvr>
                                        <p:cTn id="197" dur="1000" fill="hold"/>
                                        <p:tgtEl>
                                          <p:spTgt spid="54"/>
                                        </p:tgtEl>
                                        <p:attrNameLst>
                                          <p:attrName>style.rotation</p:attrName>
                                        </p:attrNameLst>
                                      </p:cBhvr>
                                      <p:tavLst>
                                        <p:tav tm="0">
                                          <p:val>
                                            <p:fltVal val="90"/>
                                          </p:val>
                                        </p:tav>
                                        <p:tav tm="100000">
                                          <p:val>
                                            <p:fltVal val="0"/>
                                          </p:val>
                                        </p:tav>
                                      </p:tavLst>
                                    </p:anim>
                                    <p:animEffect transition="in" filter="fade">
                                      <p:cBhvr>
                                        <p:cTn id="198"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6" grpId="0"/>
      <p:bldP spid="47" grpId="0"/>
      <p:bldP spid="49" grpId="0"/>
      <p:bldP spid="50" grpId="0"/>
      <p:bldP spid="51" grpId="0"/>
      <p:bldP spid="52" grpId="0"/>
      <p:bldP spid="53" grpId="0"/>
      <p:bldP spid="54" grpId="0"/>
      <p:bldP spid="55" grpId="0"/>
      <p:bldP spid="56" grpId="0"/>
      <p:bldP spid="57" grpId="0"/>
      <p:bldP spid="58" grpId="0"/>
      <p:bldP spid="59" grpId="0"/>
      <p:bldP spid="48" grpId="0" animBg="1"/>
      <p:bldP spid="60" grpId="0" animBg="1"/>
      <p:bldP spid="84" grpId="0"/>
      <p:bldP spid="85"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15"/>
          <p:cNvSpPr/>
          <p:nvPr/>
        </p:nvSpPr>
        <p:spPr>
          <a:xfrm>
            <a:off x="1016000" y="4811888"/>
            <a:ext cx="4978400" cy="1512711"/>
          </a:xfrm>
          <a:custGeom>
            <a:avLst/>
            <a:gdLst>
              <a:gd name="connsiteX0" fmla="*/ 0 w 4978400"/>
              <a:gd name="connsiteY0" fmla="*/ 1512711 h 1512711"/>
              <a:gd name="connsiteX1" fmla="*/ 829737 w 4978400"/>
              <a:gd name="connsiteY1" fmla="*/ 0 h 1512711"/>
              <a:gd name="connsiteX2" fmla="*/ 4148663 w 4978400"/>
              <a:gd name="connsiteY2" fmla="*/ 0 h 1512711"/>
              <a:gd name="connsiteX3" fmla="*/ 4978400 w 4978400"/>
              <a:gd name="connsiteY3" fmla="*/ 1512711 h 1512711"/>
              <a:gd name="connsiteX4" fmla="*/ 0 w 4978400"/>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400" h="1512711">
                <a:moveTo>
                  <a:pt x="0" y="1512711"/>
                </a:moveTo>
                <a:lnTo>
                  <a:pt x="829737" y="0"/>
                </a:lnTo>
                <a:lnTo>
                  <a:pt x="4148663" y="0"/>
                </a:lnTo>
                <a:lnTo>
                  <a:pt x="4978400" y="1512711"/>
                </a:lnTo>
                <a:lnTo>
                  <a:pt x="0" y="1512711"/>
                </a:lnTo>
                <a:close/>
              </a:path>
            </a:pathLst>
          </a:custGeom>
          <a:solidFill>
            <a:srgbClr val="44546B"/>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3769" tIns="82550" rIns="953771"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3" name="Group 22"/>
          <p:cNvGrpSpPr/>
          <p:nvPr/>
        </p:nvGrpSpPr>
        <p:grpSpPr>
          <a:xfrm>
            <a:off x="5651690" y="4787061"/>
            <a:ext cx="5321109" cy="1537537"/>
            <a:chOff x="4238767" y="3628396"/>
            <a:chExt cx="3990832" cy="1153153"/>
          </a:xfrm>
          <a:solidFill>
            <a:srgbClr val="44546B"/>
          </a:solidFill>
          <a:effectLst/>
        </p:grpSpPr>
        <p:sp>
          <p:nvSpPr>
            <p:cNvPr id="9" name="Right Triangle 8"/>
            <p:cNvSpPr/>
            <p:nvPr/>
          </p:nvSpPr>
          <p:spPr>
            <a:xfrm flipH="1" flipV="1">
              <a:off x="4238767" y="3628396"/>
              <a:ext cx="609600" cy="115315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1" name="Rectangle 10"/>
            <p:cNvSpPr/>
            <p:nvPr/>
          </p:nvSpPr>
          <p:spPr>
            <a:xfrm>
              <a:off x="4848367" y="3628396"/>
              <a:ext cx="3381232" cy="11531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15" name="Freeform 14"/>
          <p:cNvSpPr/>
          <p:nvPr/>
        </p:nvSpPr>
        <p:spPr>
          <a:xfrm>
            <a:off x="1845733" y="3299177"/>
            <a:ext cx="3318933" cy="1512711"/>
          </a:xfrm>
          <a:custGeom>
            <a:avLst/>
            <a:gdLst>
              <a:gd name="connsiteX0" fmla="*/ 0 w 3318933"/>
              <a:gd name="connsiteY0" fmla="*/ 1512711 h 1512711"/>
              <a:gd name="connsiteX1" fmla="*/ 829737 w 3318933"/>
              <a:gd name="connsiteY1" fmla="*/ 0 h 1512711"/>
              <a:gd name="connsiteX2" fmla="*/ 2489196 w 3318933"/>
              <a:gd name="connsiteY2" fmla="*/ 0 h 1512711"/>
              <a:gd name="connsiteX3" fmla="*/ 3318933 w 3318933"/>
              <a:gd name="connsiteY3" fmla="*/ 1512711 h 1512711"/>
              <a:gd name="connsiteX4" fmla="*/ 0 w 3318933"/>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933" h="1512711">
                <a:moveTo>
                  <a:pt x="0" y="1512711"/>
                </a:moveTo>
                <a:lnTo>
                  <a:pt x="829737" y="0"/>
                </a:lnTo>
                <a:lnTo>
                  <a:pt x="2489196" y="0"/>
                </a:lnTo>
                <a:lnTo>
                  <a:pt x="3318933" y="1512711"/>
                </a:lnTo>
                <a:lnTo>
                  <a:pt x="0" y="1512711"/>
                </a:lnTo>
                <a:close/>
              </a:path>
            </a:pathLst>
          </a:custGeom>
          <a:solidFill>
            <a:srgbClr val="5C9AD3"/>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63363" tIns="82550" rIns="663364"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4" name="Group 23"/>
          <p:cNvGrpSpPr/>
          <p:nvPr/>
        </p:nvGrpSpPr>
        <p:grpSpPr>
          <a:xfrm>
            <a:off x="4775201" y="3277187"/>
            <a:ext cx="6197599" cy="1548385"/>
            <a:chOff x="3581400" y="2495990"/>
            <a:chExt cx="4648199" cy="1161289"/>
          </a:xfrm>
          <a:solidFill>
            <a:srgbClr val="5C9AD3"/>
          </a:solidFill>
          <a:effectLst/>
        </p:grpSpPr>
        <p:sp>
          <p:nvSpPr>
            <p:cNvPr id="8" name="Right Triangle 7"/>
            <p:cNvSpPr/>
            <p:nvPr/>
          </p:nvSpPr>
          <p:spPr>
            <a:xfrm flipH="1" flipV="1">
              <a:off x="3581400" y="2495991"/>
              <a:ext cx="657366" cy="116128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0" name="Rectangle 9"/>
            <p:cNvSpPr/>
            <p:nvPr/>
          </p:nvSpPr>
          <p:spPr>
            <a:xfrm>
              <a:off x="4238766" y="2495990"/>
              <a:ext cx="3990833" cy="113240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5" name="Freeform 4"/>
          <p:cNvSpPr/>
          <p:nvPr/>
        </p:nvSpPr>
        <p:spPr>
          <a:xfrm>
            <a:off x="2675466" y="1786466"/>
            <a:ext cx="1659466" cy="1512711"/>
          </a:xfrm>
          <a:custGeom>
            <a:avLst/>
            <a:gdLst>
              <a:gd name="connsiteX0" fmla="*/ 0 w 1659466"/>
              <a:gd name="connsiteY0" fmla="*/ 1512711 h 1512711"/>
              <a:gd name="connsiteX1" fmla="*/ 829733 w 1659466"/>
              <a:gd name="connsiteY1" fmla="*/ 0 h 1512711"/>
              <a:gd name="connsiteX2" fmla="*/ 829733 w 1659466"/>
              <a:gd name="connsiteY2" fmla="*/ 0 h 1512711"/>
              <a:gd name="connsiteX3" fmla="*/ 1659466 w 1659466"/>
              <a:gd name="connsiteY3" fmla="*/ 1512711 h 1512711"/>
              <a:gd name="connsiteX4" fmla="*/ 0 w 1659466"/>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66" h="1512711">
                <a:moveTo>
                  <a:pt x="0" y="1512711"/>
                </a:moveTo>
                <a:lnTo>
                  <a:pt x="829733" y="0"/>
                </a:lnTo>
                <a:lnTo>
                  <a:pt x="829733" y="0"/>
                </a:lnTo>
                <a:lnTo>
                  <a:pt x="1659466" y="1512711"/>
                </a:lnTo>
                <a:lnTo>
                  <a:pt x="0" y="1512711"/>
                </a:lnTo>
                <a:close/>
              </a:path>
            </a:pathLst>
          </a:custGeom>
          <a:solidFill>
            <a:srgbClr val="FE4A1E"/>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7" name="Group 6"/>
          <p:cNvGrpSpPr/>
          <p:nvPr/>
        </p:nvGrpSpPr>
        <p:grpSpPr>
          <a:xfrm>
            <a:off x="3962400" y="1854199"/>
            <a:ext cx="7010400" cy="1422400"/>
            <a:chOff x="2971800" y="1428750"/>
            <a:chExt cx="5257800" cy="1066800"/>
          </a:xfrm>
          <a:solidFill>
            <a:srgbClr val="FE4A1E"/>
          </a:solidFill>
          <a:effectLst/>
        </p:grpSpPr>
        <p:sp>
          <p:nvSpPr>
            <p:cNvPr id="3" name="Right Triangle 2"/>
            <p:cNvSpPr/>
            <p:nvPr/>
          </p:nvSpPr>
          <p:spPr>
            <a:xfrm flipH="1" flipV="1">
              <a:off x="2971800" y="1428750"/>
              <a:ext cx="609600" cy="106680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6" name="Rectangle 5"/>
            <p:cNvSpPr/>
            <p:nvPr/>
          </p:nvSpPr>
          <p:spPr>
            <a:xfrm>
              <a:off x="3581400" y="1428750"/>
              <a:ext cx="4648200" cy="106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grpSp>
        <p:nvGrpSpPr>
          <p:cNvPr id="25" name="Group 24"/>
          <p:cNvGrpSpPr/>
          <p:nvPr/>
        </p:nvGrpSpPr>
        <p:grpSpPr>
          <a:xfrm>
            <a:off x="370046" y="304456"/>
            <a:ext cx="5845156" cy="1077095"/>
            <a:chOff x="587022" y="976809"/>
            <a:chExt cx="5845156" cy="1077095"/>
          </a:xfrm>
        </p:grpSpPr>
        <p:sp>
          <p:nvSpPr>
            <p:cNvPr id="26" name="TextBox 25"/>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32" name="TextBox 31"/>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34" name="Group 33"/>
          <p:cNvGrpSpPr/>
          <p:nvPr/>
        </p:nvGrpSpPr>
        <p:grpSpPr>
          <a:xfrm>
            <a:off x="6454808" y="4956711"/>
            <a:ext cx="4345583" cy="970381"/>
            <a:chOff x="1107402" y="1960379"/>
            <a:chExt cx="2825837" cy="1376187"/>
          </a:xfrm>
        </p:grpSpPr>
        <p:sp>
          <p:nvSpPr>
            <p:cNvPr id="35"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6" name="TextBox 35"/>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37" name="Group 36"/>
          <p:cNvGrpSpPr/>
          <p:nvPr/>
        </p:nvGrpSpPr>
        <p:grpSpPr>
          <a:xfrm>
            <a:off x="6458764" y="3420591"/>
            <a:ext cx="4345583" cy="970381"/>
            <a:chOff x="1107402" y="1960379"/>
            <a:chExt cx="2825837" cy="1376187"/>
          </a:xfrm>
        </p:grpSpPr>
        <p:sp>
          <p:nvSpPr>
            <p:cNvPr id="38"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9" name="TextBox 38"/>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40" name="Group 39"/>
          <p:cNvGrpSpPr/>
          <p:nvPr/>
        </p:nvGrpSpPr>
        <p:grpSpPr>
          <a:xfrm>
            <a:off x="6450057" y="1975819"/>
            <a:ext cx="4345583" cy="970381"/>
            <a:chOff x="1107402" y="1960379"/>
            <a:chExt cx="2825837" cy="1376187"/>
          </a:xfrm>
        </p:grpSpPr>
        <p:sp>
          <p:nvSpPr>
            <p:cNvPr id="41"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2" name="TextBox 41"/>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sp>
        <p:nvSpPr>
          <p:cNvPr id="43" name="Freeform 37"/>
          <p:cNvSpPr>
            <a:spLocks noEditPoints="1"/>
          </p:cNvSpPr>
          <p:nvPr/>
        </p:nvSpPr>
        <p:spPr bwMode="auto">
          <a:xfrm>
            <a:off x="3284144" y="2494721"/>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4" name="Freeform 172"/>
          <p:cNvSpPr>
            <a:spLocks noEditPoints="1"/>
          </p:cNvSpPr>
          <p:nvPr/>
        </p:nvSpPr>
        <p:spPr bwMode="auto">
          <a:xfrm>
            <a:off x="3327219" y="5314813"/>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3246073" y="3810387"/>
            <a:ext cx="514352" cy="514352"/>
            <a:chOff x="3878263" y="2220913"/>
            <a:chExt cx="547687" cy="547687"/>
          </a:xfrm>
          <a:solidFill>
            <a:schemeClr val="bg1"/>
          </a:solidFill>
          <a:effectLst/>
        </p:grpSpPr>
        <p:sp>
          <p:nvSpPr>
            <p:cNvPr id="46"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08234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750"/>
                                        <p:tgtEl>
                                          <p:spTgt spid="2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900" decel="100000" fill="hold"/>
                                        <p:tgtEl>
                                          <p:spTgt spid="1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37" presetClass="entr" presetSubtype="0"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anim calcmode="lin" valueType="num">
                                      <p:cBhvr>
                                        <p:cTn id="19" dur="1000" fill="hold"/>
                                        <p:tgtEl>
                                          <p:spTgt spid="23"/>
                                        </p:tgtEl>
                                        <p:attrNameLst>
                                          <p:attrName>ppt_x</p:attrName>
                                        </p:attrNameLst>
                                      </p:cBhvr>
                                      <p:tavLst>
                                        <p:tav tm="0">
                                          <p:val>
                                            <p:strVal val="#ppt_x"/>
                                          </p:val>
                                        </p:tav>
                                        <p:tav tm="100000">
                                          <p:val>
                                            <p:strVal val="#ppt_x"/>
                                          </p:val>
                                        </p:tav>
                                      </p:tavLst>
                                    </p:anim>
                                    <p:anim calcmode="lin" valueType="num">
                                      <p:cBhvr>
                                        <p:cTn id="20" dur="900" decel="100000" fill="hold"/>
                                        <p:tgtEl>
                                          <p:spTgt spid="23"/>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22" fill="hold">
                            <p:stCondLst>
                              <p:cond delay="2750"/>
                            </p:stCondLst>
                            <p:childTnLst>
                              <p:par>
                                <p:cTn id="23" presetID="53" presetClass="entr" presetSubtype="16"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p:cTn id="25" dur="500" fill="hold"/>
                                        <p:tgtEl>
                                          <p:spTgt spid="44"/>
                                        </p:tgtEl>
                                        <p:attrNameLst>
                                          <p:attrName>ppt_w</p:attrName>
                                        </p:attrNameLst>
                                      </p:cBhvr>
                                      <p:tavLst>
                                        <p:tav tm="0">
                                          <p:val>
                                            <p:fltVal val="0"/>
                                          </p:val>
                                        </p:tav>
                                        <p:tav tm="100000">
                                          <p:val>
                                            <p:strVal val="#ppt_w"/>
                                          </p:val>
                                        </p:tav>
                                      </p:tavLst>
                                    </p:anim>
                                    <p:anim calcmode="lin" valueType="num">
                                      <p:cBhvr>
                                        <p:cTn id="26" dur="500" fill="hold"/>
                                        <p:tgtEl>
                                          <p:spTgt spid="44"/>
                                        </p:tgtEl>
                                        <p:attrNameLst>
                                          <p:attrName>ppt_h</p:attrName>
                                        </p:attrNameLst>
                                      </p:cBhvr>
                                      <p:tavLst>
                                        <p:tav tm="0">
                                          <p:val>
                                            <p:fltVal val="0"/>
                                          </p:val>
                                        </p:tav>
                                        <p:tav tm="100000">
                                          <p:val>
                                            <p:strVal val="#ppt_h"/>
                                          </p:val>
                                        </p:tav>
                                      </p:tavLst>
                                    </p:anim>
                                    <p:animEffect transition="in" filter="fade">
                                      <p:cBhvr>
                                        <p:cTn id="27" dur="500"/>
                                        <p:tgtEl>
                                          <p:spTgt spid="44"/>
                                        </p:tgtEl>
                                      </p:cBhvr>
                                    </p:animEffect>
                                  </p:childTnLst>
                                </p:cTn>
                              </p:par>
                            </p:childTnLst>
                          </p:cTn>
                        </p:par>
                        <p:par>
                          <p:cTn id="28" fill="hold">
                            <p:stCondLst>
                              <p:cond delay="325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500"/>
                                        <p:tgtEl>
                                          <p:spTgt spid="34"/>
                                        </p:tgtEl>
                                      </p:cBhvr>
                                    </p:animEffect>
                                  </p:childTnLst>
                                </p:cTn>
                              </p:par>
                            </p:childTnLst>
                          </p:cTn>
                        </p:par>
                        <p:par>
                          <p:cTn id="32" fill="hold">
                            <p:stCondLst>
                              <p:cond delay="3750"/>
                            </p:stCondLst>
                            <p:childTnLst>
                              <p:par>
                                <p:cTn id="33" presetID="37"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900" decel="100000" fill="hold"/>
                                        <p:tgtEl>
                                          <p:spTgt spid="1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39" fill="hold">
                            <p:stCondLst>
                              <p:cond delay="4750"/>
                            </p:stCondLst>
                            <p:childTnLst>
                              <p:par>
                                <p:cTn id="40" presetID="37" presetClass="entr" presetSubtype="0"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1000"/>
                                        <p:tgtEl>
                                          <p:spTgt spid="24"/>
                                        </p:tgtEl>
                                      </p:cBhvr>
                                    </p:animEffect>
                                    <p:anim calcmode="lin" valueType="num">
                                      <p:cBhvr>
                                        <p:cTn id="43" dur="1000" fill="hold"/>
                                        <p:tgtEl>
                                          <p:spTgt spid="24"/>
                                        </p:tgtEl>
                                        <p:attrNameLst>
                                          <p:attrName>ppt_x</p:attrName>
                                        </p:attrNameLst>
                                      </p:cBhvr>
                                      <p:tavLst>
                                        <p:tav tm="0">
                                          <p:val>
                                            <p:strVal val="#ppt_x"/>
                                          </p:val>
                                        </p:tav>
                                        <p:tav tm="100000">
                                          <p:val>
                                            <p:strVal val="#ppt_x"/>
                                          </p:val>
                                        </p:tav>
                                      </p:tavLst>
                                    </p:anim>
                                    <p:anim calcmode="lin" valueType="num">
                                      <p:cBhvr>
                                        <p:cTn id="44" dur="900" decel="100000" fill="hold"/>
                                        <p:tgtEl>
                                          <p:spTgt spid="24"/>
                                        </p:tgtEl>
                                        <p:attrNameLst>
                                          <p:attrName>ppt_y</p:attrName>
                                        </p:attrNameLst>
                                      </p:cBhvr>
                                      <p:tavLst>
                                        <p:tav tm="0">
                                          <p:val>
                                            <p:strVal val="#ppt_y+1"/>
                                          </p:val>
                                        </p:tav>
                                        <p:tav tm="100000">
                                          <p:val>
                                            <p:strVal val="#ppt_y-.03"/>
                                          </p:val>
                                        </p:tav>
                                      </p:tavLst>
                                    </p:anim>
                                    <p:anim calcmode="lin" valueType="num">
                                      <p:cBhvr>
                                        <p:cTn id="45"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46" fill="hold">
                            <p:stCondLst>
                              <p:cond delay="5750"/>
                            </p:stCondLst>
                            <p:childTnLst>
                              <p:par>
                                <p:cTn id="47" presetID="53" presetClass="entr" presetSubtype="16" fill="hold" nodeType="after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p:cTn id="49" dur="500" fill="hold"/>
                                        <p:tgtEl>
                                          <p:spTgt spid="45"/>
                                        </p:tgtEl>
                                        <p:attrNameLst>
                                          <p:attrName>ppt_w</p:attrName>
                                        </p:attrNameLst>
                                      </p:cBhvr>
                                      <p:tavLst>
                                        <p:tav tm="0">
                                          <p:val>
                                            <p:fltVal val="0"/>
                                          </p:val>
                                        </p:tav>
                                        <p:tav tm="100000">
                                          <p:val>
                                            <p:strVal val="#ppt_w"/>
                                          </p:val>
                                        </p:tav>
                                      </p:tavLst>
                                    </p:anim>
                                    <p:anim calcmode="lin" valueType="num">
                                      <p:cBhvr>
                                        <p:cTn id="50" dur="500" fill="hold"/>
                                        <p:tgtEl>
                                          <p:spTgt spid="45"/>
                                        </p:tgtEl>
                                        <p:attrNameLst>
                                          <p:attrName>ppt_h</p:attrName>
                                        </p:attrNameLst>
                                      </p:cBhvr>
                                      <p:tavLst>
                                        <p:tav tm="0">
                                          <p:val>
                                            <p:fltVal val="0"/>
                                          </p:val>
                                        </p:tav>
                                        <p:tav tm="100000">
                                          <p:val>
                                            <p:strVal val="#ppt_h"/>
                                          </p:val>
                                        </p:tav>
                                      </p:tavLst>
                                    </p:anim>
                                    <p:animEffect transition="in" filter="fade">
                                      <p:cBhvr>
                                        <p:cTn id="51" dur="500"/>
                                        <p:tgtEl>
                                          <p:spTgt spid="45"/>
                                        </p:tgtEl>
                                      </p:cBhvr>
                                    </p:animEffect>
                                  </p:childTnLst>
                                </p:cTn>
                              </p:par>
                            </p:childTnLst>
                          </p:cTn>
                        </p:par>
                        <p:par>
                          <p:cTn id="52" fill="hold">
                            <p:stCondLst>
                              <p:cond delay="6250"/>
                            </p:stCondLst>
                            <p:childTnLst>
                              <p:par>
                                <p:cTn id="53" presetID="22" presetClass="entr" presetSubtype="8"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left)">
                                      <p:cBhvr>
                                        <p:cTn id="55" dur="500"/>
                                        <p:tgtEl>
                                          <p:spTgt spid="37"/>
                                        </p:tgtEl>
                                      </p:cBhvr>
                                    </p:animEffect>
                                  </p:childTnLst>
                                </p:cTn>
                              </p:par>
                            </p:childTnLst>
                          </p:cTn>
                        </p:par>
                        <p:par>
                          <p:cTn id="56" fill="hold">
                            <p:stCondLst>
                              <p:cond delay="6750"/>
                            </p:stCondLst>
                            <p:childTnLst>
                              <p:par>
                                <p:cTn id="57" presetID="37" presetClass="entr" presetSubtype="0"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1000"/>
                                        <p:tgtEl>
                                          <p:spTgt spid="5"/>
                                        </p:tgtEl>
                                      </p:cBhvr>
                                    </p:animEffect>
                                    <p:anim calcmode="lin" valueType="num">
                                      <p:cBhvr>
                                        <p:cTn id="60" dur="1000" fill="hold"/>
                                        <p:tgtEl>
                                          <p:spTgt spid="5"/>
                                        </p:tgtEl>
                                        <p:attrNameLst>
                                          <p:attrName>ppt_x</p:attrName>
                                        </p:attrNameLst>
                                      </p:cBhvr>
                                      <p:tavLst>
                                        <p:tav tm="0">
                                          <p:val>
                                            <p:strVal val="#ppt_x"/>
                                          </p:val>
                                        </p:tav>
                                        <p:tav tm="100000">
                                          <p:val>
                                            <p:strVal val="#ppt_x"/>
                                          </p:val>
                                        </p:tav>
                                      </p:tavLst>
                                    </p:anim>
                                    <p:anim calcmode="lin" valueType="num">
                                      <p:cBhvr>
                                        <p:cTn id="61" dur="900" decel="100000" fill="hold"/>
                                        <p:tgtEl>
                                          <p:spTgt spid="5"/>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63" fill="hold">
                            <p:stCondLst>
                              <p:cond delay="7750"/>
                            </p:stCondLst>
                            <p:childTnLst>
                              <p:par>
                                <p:cTn id="64" presetID="37"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anim calcmode="lin" valueType="num">
                                      <p:cBhvr>
                                        <p:cTn id="67" dur="1000" fill="hold"/>
                                        <p:tgtEl>
                                          <p:spTgt spid="7"/>
                                        </p:tgtEl>
                                        <p:attrNameLst>
                                          <p:attrName>ppt_x</p:attrName>
                                        </p:attrNameLst>
                                      </p:cBhvr>
                                      <p:tavLst>
                                        <p:tav tm="0">
                                          <p:val>
                                            <p:strVal val="#ppt_x"/>
                                          </p:val>
                                        </p:tav>
                                        <p:tav tm="100000">
                                          <p:val>
                                            <p:strVal val="#ppt_x"/>
                                          </p:val>
                                        </p:tav>
                                      </p:tavLst>
                                    </p:anim>
                                    <p:anim calcmode="lin" valueType="num">
                                      <p:cBhvr>
                                        <p:cTn id="68" dur="900" decel="100000" fill="hold"/>
                                        <p:tgtEl>
                                          <p:spTgt spid="7"/>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70" fill="hold">
                            <p:stCondLst>
                              <p:cond delay="875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childTnLst>
                          </p:cTn>
                        </p:par>
                        <p:par>
                          <p:cTn id="76" fill="hold">
                            <p:stCondLst>
                              <p:cond delay="9250"/>
                            </p:stCondLst>
                            <p:childTnLst>
                              <p:par>
                                <p:cTn id="77" presetID="22" presetClass="entr" presetSubtype="8" fill="hold" nodeType="after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wipe(left)">
                                      <p:cBhvr>
                                        <p:cTn id="7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5"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B6BC7E98-BB2E-4CFA-83CD-23BAA253B515}"/>
              </a:ext>
            </a:extLst>
          </p:cNvPr>
          <p:cNvSpPr/>
          <p:nvPr/>
        </p:nvSpPr>
        <p:spPr>
          <a:xfrm rot="10800000">
            <a:off x="4448419" y="1752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9EB6E8D-DC8D-4138-9B74-74AEB274D505}"/>
              </a:ext>
            </a:extLst>
          </p:cNvPr>
          <p:cNvSpPr>
            <a:spLocks noChangeAspect="1"/>
          </p:cNvSpPr>
          <p:nvPr/>
        </p:nvSpPr>
        <p:spPr>
          <a:xfrm>
            <a:off x="5273040" y="168401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9BEAB25B-FE16-4EEC-ABC5-E2376705A20E}"/>
              </a:ext>
            </a:extLst>
          </p:cNvPr>
          <p:cNvSpPr txBox="1"/>
          <p:nvPr/>
        </p:nvSpPr>
        <p:spPr>
          <a:xfrm>
            <a:off x="5396843" y="1818500"/>
            <a:ext cx="575353" cy="553998"/>
          </a:xfrm>
          <a:prstGeom prst="rect">
            <a:avLst/>
          </a:prstGeom>
          <a:noFill/>
        </p:spPr>
        <p:txBody>
          <a:bodyPr wrap="square" lIns="0" tIns="0" rIns="0" bIns="0" rtlCol="0" anchor="t">
            <a:spAutoFit/>
          </a:bodyPr>
          <a:lstStyle/>
          <a:p>
            <a:pPr algn="ctr"/>
            <a:r>
              <a:rPr lang="en-US" sz="1000" dirty="0">
                <a:solidFill>
                  <a:srgbClr val="FE4A1E"/>
                </a:solidFill>
                <a:latin typeface="Candara" panose="020E0502030303020204" pitchFamily="34" charset="0"/>
              </a:rPr>
              <a:t>OPTION</a:t>
            </a:r>
          </a:p>
          <a:p>
            <a:pPr algn="ctr"/>
            <a:r>
              <a:rPr lang="en-US" sz="2600" dirty="0">
                <a:solidFill>
                  <a:srgbClr val="FE4A1E"/>
                </a:solidFill>
                <a:latin typeface="Bernard MT Condensed" panose="02050806060905020404" pitchFamily="18" charset="0"/>
              </a:rPr>
              <a:t>01</a:t>
            </a:r>
          </a:p>
        </p:txBody>
      </p:sp>
      <p:sp>
        <p:nvSpPr>
          <p:cNvPr id="11" name="TextBox 10">
            <a:extLst>
              <a:ext uri="{FF2B5EF4-FFF2-40B4-BE49-F238E27FC236}">
                <a16:creationId xmlns:a16="http://schemas.microsoft.com/office/drawing/2014/main" id="{A5E29AD1-709D-4D3B-A07A-CF07783243E3}"/>
              </a:ext>
            </a:extLst>
          </p:cNvPr>
          <p:cNvSpPr txBox="1"/>
          <p:nvPr/>
        </p:nvSpPr>
        <p:spPr>
          <a:xfrm>
            <a:off x="820730" y="1613828"/>
            <a:ext cx="3454631" cy="963341"/>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 name="TextBox 11">
            <a:extLst>
              <a:ext uri="{FF2B5EF4-FFF2-40B4-BE49-F238E27FC236}">
                <a16:creationId xmlns:a16="http://schemas.microsoft.com/office/drawing/2014/main" id="{00D663AF-E0F7-4D57-BDCA-06C669A4797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42DF4F87-8AB4-4F32-9B09-CF1CC40D6700}"/>
              </a:ext>
            </a:extLst>
          </p:cNvPr>
          <p:cNvSpPr/>
          <p:nvPr/>
        </p:nvSpPr>
        <p:spPr>
          <a:xfrm rot="10800000">
            <a:off x="4448419" y="4038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DCA78713-8092-477E-AAEA-627E9FC928B5}"/>
              </a:ext>
            </a:extLst>
          </p:cNvPr>
          <p:cNvSpPr>
            <a:spLocks noChangeAspect="1"/>
          </p:cNvSpPr>
          <p:nvPr/>
        </p:nvSpPr>
        <p:spPr>
          <a:xfrm>
            <a:off x="5273040" y="3970019"/>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30D7A3C3-EE98-4094-B817-B000A8D27A16}"/>
              </a:ext>
            </a:extLst>
          </p:cNvPr>
          <p:cNvSpPr txBox="1"/>
          <p:nvPr/>
        </p:nvSpPr>
        <p:spPr>
          <a:xfrm>
            <a:off x="5396843" y="4104500"/>
            <a:ext cx="575353" cy="553998"/>
          </a:xfrm>
          <a:prstGeom prst="rect">
            <a:avLst/>
          </a:prstGeom>
          <a:noFill/>
        </p:spPr>
        <p:txBody>
          <a:bodyPr wrap="square" lIns="0" tIns="0" rIns="0" bIns="0" rtlCol="0" anchor="t">
            <a:spAutoFit/>
          </a:bodyPr>
          <a:lstStyle/>
          <a:p>
            <a:pPr algn="ctr"/>
            <a:r>
              <a:rPr lang="en-US" sz="1000" dirty="0">
                <a:solidFill>
                  <a:srgbClr val="44546B"/>
                </a:solidFill>
                <a:latin typeface="Candara" panose="020E0502030303020204" pitchFamily="34" charset="0"/>
              </a:rPr>
              <a:t>OPTION</a:t>
            </a:r>
          </a:p>
          <a:p>
            <a:pPr algn="ctr"/>
            <a:r>
              <a:rPr lang="en-US" sz="2600" dirty="0">
                <a:solidFill>
                  <a:srgbClr val="44546B"/>
                </a:solidFill>
                <a:latin typeface="Bernard MT Condensed" panose="02050806060905020404" pitchFamily="18" charset="0"/>
              </a:rPr>
              <a:t>03</a:t>
            </a:r>
          </a:p>
        </p:txBody>
      </p:sp>
      <p:sp>
        <p:nvSpPr>
          <p:cNvPr id="16" name="Freeform: Shape 15">
            <a:extLst>
              <a:ext uri="{FF2B5EF4-FFF2-40B4-BE49-F238E27FC236}">
                <a16:creationId xmlns:a16="http://schemas.microsoft.com/office/drawing/2014/main" id="{0674A2B7-0983-4B7A-93B0-4D92E11C85F0}"/>
              </a:ext>
            </a:extLst>
          </p:cNvPr>
          <p:cNvSpPr/>
          <p:nvPr/>
        </p:nvSpPr>
        <p:spPr>
          <a:xfrm>
            <a:off x="6477000" y="28714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714E7040-77D6-4B71-9011-3CF0278844ED}"/>
              </a:ext>
            </a:extLst>
          </p:cNvPr>
          <p:cNvSpPr>
            <a:spLocks noChangeAspect="1"/>
          </p:cNvSpPr>
          <p:nvPr/>
        </p:nvSpPr>
        <p:spPr>
          <a:xfrm>
            <a:off x="5972196" y="2802820"/>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FB4527F0-DA6F-4739-8E67-F37522BDBCDD}"/>
              </a:ext>
            </a:extLst>
          </p:cNvPr>
          <p:cNvSpPr txBox="1"/>
          <p:nvPr/>
        </p:nvSpPr>
        <p:spPr>
          <a:xfrm>
            <a:off x="6095999" y="2937301"/>
            <a:ext cx="575353" cy="553998"/>
          </a:xfrm>
          <a:prstGeom prst="rect">
            <a:avLst/>
          </a:prstGeom>
          <a:noFill/>
        </p:spPr>
        <p:txBody>
          <a:bodyPr wrap="square" lIns="0" tIns="0" rIns="0" bIns="0" rtlCol="0" anchor="t">
            <a:spAutoFit/>
          </a:bodyPr>
          <a:lstStyle/>
          <a:p>
            <a:pPr algn="ctr"/>
            <a:r>
              <a:rPr lang="en-US" sz="1000" dirty="0">
                <a:solidFill>
                  <a:srgbClr val="5C9AD3"/>
                </a:solidFill>
                <a:latin typeface="Candara" panose="020E0502030303020204" pitchFamily="34" charset="0"/>
              </a:rPr>
              <a:t>OPTION</a:t>
            </a:r>
          </a:p>
          <a:p>
            <a:pPr algn="ctr"/>
            <a:r>
              <a:rPr lang="en-US" sz="2600" dirty="0">
                <a:solidFill>
                  <a:srgbClr val="5C9AD3"/>
                </a:solidFill>
                <a:latin typeface="Bernard MT Condensed" panose="02050806060905020404" pitchFamily="18" charset="0"/>
              </a:rPr>
              <a:t>02</a:t>
            </a:r>
          </a:p>
        </p:txBody>
      </p:sp>
      <p:sp>
        <p:nvSpPr>
          <p:cNvPr id="19" name="Freeform: Shape 18">
            <a:extLst>
              <a:ext uri="{FF2B5EF4-FFF2-40B4-BE49-F238E27FC236}">
                <a16:creationId xmlns:a16="http://schemas.microsoft.com/office/drawing/2014/main" id="{5ABCE01B-C7DD-4E5B-97AB-A909B764D6BA}"/>
              </a:ext>
            </a:extLst>
          </p:cNvPr>
          <p:cNvSpPr/>
          <p:nvPr/>
        </p:nvSpPr>
        <p:spPr>
          <a:xfrm>
            <a:off x="6477000" y="5195652"/>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0463FB20-9252-4DCF-A88C-F8D2863403AF}"/>
              </a:ext>
            </a:extLst>
          </p:cNvPr>
          <p:cNvSpPr>
            <a:spLocks noChangeAspect="1"/>
          </p:cNvSpPr>
          <p:nvPr/>
        </p:nvSpPr>
        <p:spPr>
          <a:xfrm>
            <a:off x="5972196" y="5127072"/>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8525085-366A-42B2-B3F6-D8D64848C19B}"/>
              </a:ext>
            </a:extLst>
          </p:cNvPr>
          <p:cNvSpPr txBox="1"/>
          <p:nvPr/>
        </p:nvSpPr>
        <p:spPr>
          <a:xfrm>
            <a:off x="6095999" y="5261553"/>
            <a:ext cx="575353" cy="553998"/>
          </a:xfrm>
          <a:prstGeom prst="rect">
            <a:avLst/>
          </a:prstGeom>
          <a:noFill/>
        </p:spPr>
        <p:txBody>
          <a:bodyPr wrap="square" lIns="0" tIns="0" rIns="0" bIns="0" rtlCol="0" anchor="t">
            <a:spAutoFit/>
          </a:bodyPr>
          <a:lstStyle/>
          <a:p>
            <a:pPr algn="ctr"/>
            <a:r>
              <a:rPr lang="en-US" sz="1000" dirty="0">
                <a:solidFill>
                  <a:srgbClr val="7A7A7A"/>
                </a:solidFill>
                <a:latin typeface="Candara" panose="020E0502030303020204" pitchFamily="34" charset="0"/>
              </a:rPr>
              <a:t>OPTION</a:t>
            </a:r>
          </a:p>
          <a:p>
            <a:pPr algn="ctr"/>
            <a:r>
              <a:rPr lang="en-US" sz="2600" dirty="0">
                <a:solidFill>
                  <a:srgbClr val="7A7A7A"/>
                </a:solidFill>
                <a:latin typeface="Bernard MT Condensed" panose="02050806060905020404" pitchFamily="18" charset="0"/>
              </a:rPr>
              <a:t>04</a:t>
            </a:r>
          </a:p>
        </p:txBody>
      </p:sp>
      <p:sp>
        <p:nvSpPr>
          <p:cNvPr id="22" name="TextBox 21">
            <a:extLst>
              <a:ext uri="{FF2B5EF4-FFF2-40B4-BE49-F238E27FC236}">
                <a16:creationId xmlns:a16="http://schemas.microsoft.com/office/drawing/2014/main" id="{80A4529E-5B28-46FB-8445-6C598A9C816F}"/>
              </a:ext>
            </a:extLst>
          </p:cNvPr>
          <p:cNvSpPr txBox="1"/>
          <p:nvPr/>
        </p:nvSpPr>
        <p:spPr>
          <a:xfrm>
            <a:off x="820730" y="3899828"/>
            <a:ext cx="3454631" cy="96334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0A26D72E-A987-4607-BA45-2C8E8281FF82}"/>
              </a:ext>
            </a:extLst>
          </p:cNvPr>
          <p:cNvSpPr txBox="1"/>
          <p:nvPr/>
        </p:nvSpPr>
        <p:spPr>
          <a:xfrm>
            <a:off x="7848600" y="2732629"/>
            <a:ext cx="3454631" cy="96334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7FE61E76-6076-4C2D-927F-937470E12A3E}"/>
              </a:ext>
            </a:extLst>
          </p:cNvPr>
          <p:cNvSpPr txBox="1"/>
          <p:nvPr/>
        </p:nvSpPr>
        <p:spPr>
          <a:xfrm>
            <a:off x="7848600" y="5056881"/>
            <a:ext cx="3454631" cy="96334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6" name="Freeform: Shape 25">
            <a:extLst>
              <a:ext uri="{FF2B5EF4-FFF2-40B4-BE49-F238E27FC236}">
                <a16:creationId xmlns:a16="http://schemas.microsoft.com/office/drawing/2014/main" id="{26A58B05-ECDF-4DDD-9F61-89FCE8D765E4}"/>
              </a:ext>
            </a:extLst>
          </p:cNvPr>
          <p:cNvSpPr>
            <a:spLocks noChangeAspect="1"/>
          </p:cNvSpPr>
          <p:nvPr/>
        </p:nvSpPr>
        <p:spPr>
          <a:xfrm rot="19500000">
            <a:off x="5967682" y="247310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C7AA069-CB1F-4ACE-896C-C1477D2445C3}"/>
              </a:ext>
            </a:extLst>
          </p:cNvPr>
          <p:cNvSpPr>
            <a:spLocks noChangeAspect="1"/>
          </p:cNvSpPr>
          <p:nvPr/>
        </p:nvSpPr>
        <p:spPr>
          <a:xfrm rot="19575552">
            <a:off x="5935078" y="4775964"/>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5B12B2E9-66C1-4D0E-9642-1C0CB6BC8924}"/>
              </a:ext>
            </a:extLst>
          </p:cNvPr>
          <p:cNvSpPr>
            <a:spLocks noChangeAspect="1"/>
          </p:cNvSpPr>
          <p:nvPr/>
        </p:nvSpPr>
        <p:spPr>
          <a:xfrm rot="2100000">
            <a:off x="5952992" y="361222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696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childTnLst>
                          </p:cTn>
                        </p:par>
                        <p:par>
                          <p:cTn id="19" fill="hold">
                            <p:stCondLst>
                              <p:cond delay="1000"/>
                            </p:stCondLst>
                            <p:childTnLst>
                              <p:par>
                                <p:cTn id="20" presetID="22" presetClass="entr" presetSubtype="2"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right)">
                                      <p:cBhvr>
                                        <p:cTn id="22" dur="500"/>
                                        <p:tgtEl>
                                          <p:spTgt spid="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49" presetClass="entr" presetSubtype="0" decel="100000"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 calcmode="lin" valueType="num">
                                      <p:cBhvr>
                                        <p:cTn id="34" dur="500" fill="hold"/>
                                        <p:tgtEl>
                                          <p:spTgt spid="26"/>
                                        </p:tgtEl>
                                        <p:attrNameLst>
                                          <p:attrName>style.rotation</p:attrName>
                                        </p:attrNameLst>
                                      </p:cBhvr>
                                      <p:tavLst>
                                        <p:tav tm="0">
                                          <p:val>
                                            <p:fltVal val="360"/>
                                          </p:val>
                                        </p:tav>
                                        <p:tav tm="100000">
                                          <p:val>
                                            <p:fltVal val="0"/>
                                          </p:val>
                                        </p:tav>
                                      </p:tavLst>
                                    </p:anim>
                                    <p:animEffect transition="in" filter="fade">
                                      <p:cBhvr>
                                        <p:cTn id="35" dur="500"/>
                                        <p:tgtEl>
                                          <p:spTgt spid="26"/>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 calcmode="lin" valueType="num">
                                      <p:cBhvr>
                                        <p:cTn id="44" dur="500" fill="hold"/>
                                        <p:tgtEl>
                                          <p:spTgt spid="18"/>
                                        </p:tgtEl>
                                        <p:attrNameLst>
                                          <p:attrName>ppt_w</p:attrName>
                                        </p:attrNameLst>
                                      </p:cBhvr>
                                      <p:tavLst>
                                        <p:tav tm="0">
                                          <p:val>
                                            <p:fltVal val="0"/>
                                          </p:val>
                                        </p:tav>
                                        <p:tav tm="100000">
                                          <p:val>
                                            <p:strVal val="#ppt_w"/>
                                          </p:val>
                                        </p:tav>
                                      </p:tavLst>
                                    </p:anim>
                                    <p:anim calcmode="lin" valueType="num">
                                      <p:cBhvr>
                                        <p:cTn id="45" dur="500" fill="hold"/>
                                        <p:tgtEl>
                                          <p:spTgt spid="18"/>
                                        </p:tgtEl>
                                        <p:attrNameLst>
                                          <p:attrName>ppt_h</p:attrName>
                                        </p:attrNameLst>
                                      </p:cBhvr>
                                      <p:tavLst>
                                        <p:tav tm="0">
                                          <p:val>
                                            <p:fltVal val="0"/>
                                          </p:val>
                                        </p:tav>
                                        <p:tav tm="100000">
                                          <p:val>
                                            <p:strVal val="#ppt_h"/>
                                          </p:val>
                                        </p:tav>
                                      </p:tavLst>
                                    </p:anim>
                                    <p:animEffect transition="in" filter="fade">
                                      <p:cBhvr>
                                        <p:cTn id="46" dur="500"/>
                                        <p:tgtEl>
                                          <p:spTgt spid="18"/>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par>
                          <p:cTn id="51" fill="hold">
                            <p:stCondLst>
                              <p:cond delay="4000"/>
                            </p:stCondLst>
                            <p:childTnLst>
                              <p:par>
                                <p:cTn id="52" presetID="42"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1000"/>
                                        <p:tgtEl>
                                          <p:spTgt spid="23"/>
                                        </p:tgtEl>
                                      </p:cBhvr>
                                    </p:animEffect>
                                    <p:anim calcmode="lin" valueType="num">
                                      <p:cBhvr>
                                        <p:cTn id="55" dur="1000" fill="hold"/>
                                        <p:tgtEl>
                                          <p:spTgt spid="23"/>
                                        </p:tgtEl>
                                        <p:attrNameLst>
                                          <p:attrName>ppt_x</p:attrName>
                                        </p:attrNameLst>
                                      </p:cBhvr>
                                      <p:tavLst>
                                        <p:tav tm="0">
                                          <p:val>
                                            <p:strVal val="#ppt_x"/>
                                          </p:val>
                                        </p:tav>
                                        <p:tav tm="100000">
                                          <p:val>
                                            <p:strVal val="#ppt_x"/>
                                          </p:val>
                                        </p:tav>
                                      </p:tavLst>
                                    </p:anim>
                                    <p:anim calcmode="lin" valueType="num">
                                      <p:cBhvr>
                                        <p:cTn id="56" dur="1000" fill="hold"/>
                                        <p:tgtEl>
                                          <p:spTgt spid="23"/>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9" presetClass="entr" presetSubtype="0" decel="10000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 calcmode="lin" valueType="num">
                                      <p:cBhvr>
                                        <p:cTn id="62" dur="500" fill="hold"/>
                                        <p:tgtEl>
                                          <p:spTgt spid="29"/>
                                        </p:tgtEl>
                                        <p:attrNameLst>
                                          <p:attrName>style.rotation</p:attrName>
                                        </p:attrNameLst>
                                      </p:cBhvr>
                                      <p:tavLst>
                                        <p:tav tm="0">
                                          <p:val>
                                            <p:fltVal val="360"/>
                                          </p:val>
                                        </p:tav>
                                        <p:tav tm="100000">
                                          <p:val>
                                            <p:fltVal val="0"/>
                                          </p:val>
                                        </p:tav>
                                      </p:tavLst>
                                    </p:anim>
                                    <p:animEffect transition="in" filter="fade">
                                      <p:cBhvr>
                                        <p:cTn id="63" dur="500"/>
                                        <p:tgtEl>
                                          <p:spTgt spid="29"/>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500" fill="hold"/>
                                        <p:tgtEl>
                                          <p:spTgt spid="14"/>
                                        </p:tgtEl>
                                        <p:attrNameLst>
                                          <p:attrName>ppt_w</p:attrName>
                                        </p:attrNameLst>
                                      </p:cBhvr>
                                      <p:tavLst>
                                        <p:tav tm="0">
                                          <p:val>
                                            <p:fltVal val="0"/>
                                          </p:val>
                                        </p:tav>
                                        <p:tav tm="100000">
                                          <p:val>
                                            <p:strVal val="#ppt_w"/>
                                          </p:val>
                                        </p:tav>
                                      </p:tavLst>
                                    </p:anim>
                                    <p:anim calcmode="lin" valueType="num">
                                      <p:cBhvr>
                                        <p:cTn id="68" dur="500" fill="hold"/>
                                        <p:tgtEl>
                                          <p:spTgt spid="14"/>
                                        </p:tgtEl>
                                        <p:attrNameLst>
                                          <p:attrName>ppt_h</p:attrName>
                                        </p:attrNameLst>
                                      </p:cBhvr>
                                      <p:tavLst>
                                        <p:tav tm="0">
                                          <p:val>
                                            <p:fltVal val="0"/>
                                          </p:val>
                                        </p:tav>
                                        <p:tav tm="100000">
                                          <p:val>
                                            <p:strVal val="#ppt_h"/>
                                          </p:val>
                                        </p:tav>
                                      </p:tavLst>
                                    </p:anim>
                                    <p:animEffect transition="in" filter="fade">
                                      <p:cBhvr>
                                        <p:cTn id="69" dur="500"/>
                                        <p:tgtEl>
                                          <p:spTgt spid="1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Effect transition="in" filter="fade">
                                      <p:cBhvr>
                                        <p:cTn id="74" dur="500"/>
                                        <p:tgtEl>
                                          <p:spTgt spid="15"/>
                                        </p:tgtEl>
                                      </p:cBhvr>
                                    </p:animEffect>
                                  </p:childTnLst>
                                </p:cTn>
                              </p:par>
                            </p:childTnLst>
                          </p:cTn>
                        </p:par>
                        <p:par>
                          <p:cTn id="75" fill="hold">
                            <p:stCondLst>
                              <p:cond delay="6000"/>
                            </p:stCondLst>
                            <p:childTnLst>
                              <p:par>
                                <p:cTn id="76" presetID="22" presetClass="entr" presetSubtype="2" fill="hold" grpId="0" nodeType="after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wipe(right)">
                                      <p:cBhvr>
                                        <p:cTn id="78" dur="500"/>
                                        <p:tgtEl>
                                          <p:spTgt spid="13"/>
                                        </p:tgtEl>
                                      </p:cBhvr>
                                    </p:animEffect>
                                  </p:childTnLst>
                                </p:cTn>
                              </p:par>
                            </p:childTnLst>
                          </p:cTn>
                        </p:par>
                        <p:par>
                          <p:cTn id="79" fill="hold">
                            <p:stCondLst>
                              <p:cond delay="6500"/>
                            </p:stCondLst>
                            <p:childTnLst>
                              <p:par>
                                <p:cTn id="80" presetID="42" presetClass="entr" presetSubtype="0"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fade">
                                      <p:cBhvr>
                                        <p:cTn id="82" dur="1000"/>
                                        <p:tgtEl>
                                          <p:spTgt spid="22"/>
                                        </p:tgtEl>
                                      </p:cBhvr>
                                    </p:animEffect>
                                    <p:anim calcmode="lin" valueType="num">
                                      <p:cBhvr>
                                        <p:cTn id="83" dur="1000" fill="hold"/>
                                        <p:tgtEl>
                                          <p:spTgt spid="22"/>
                                        </p:tgtEl>
                                        <p:attrNameLst>
                                          <p:attrName>ppt_x</p:attrName>
                                        </p:attrNameLst>
                                      </p:cBhvr>
                                      <p:tavLst>
                                        <p:tav tm="0">
                                          <p:val>
                                            <p:strVal val="#ppt_x"/>
                                          </p:val>
                                        </p:tav>
                                        <p:tav tm="100000">
                                          <p:val>
                                            <p:strVal val="#ppt_x"/>
                                          </p:val>
                                        </p:tav>
                                      </p:tavLst>
                                    </p:anim>
                                    <p:anim calcmode="lin" valueType="num">
                                      <p:cBhvr>
                                        <p:cTn id="84" dur="1000" fill="hold"/>
                                        <p:tgtEl>
                                          <p:spTgt spid="22"/>
                                        </p:tgtEl>
                                        <p:attrNameLst>
                                          <p:attrName>ppt_y</p:attrName>
                                        </p:attrNameLst>
                                      </p:cBhvr>
                                      <p:tavLst>
                                        <p:tav tm="0">
                                          <p:val>
                                            <p:strVal val="#ppt_y+.1"/>
                                          </p:val>
                                        </p:tav>
                                        <p:tav tm="100000">
                                          <p:val>
                                            <p:strVal val="#ppt_y"/>
                                          </p:val>
                                        </p:tav>
                                      </p:tavLst>
                                    </p:anim>
                                  </p:childTnLst>
                                </p:cTn>
                              </p:par>
                            </p:childTnLst>
                          </p:cTn>
                        </p:par>
                        <p:par>
                          <p:cTn id="85" fill="hold">
                            <p:stCondLst>
                              <p:cond delay="7500"/>
                            </p:stCondLst>
                            <p:childTnLst>
                              <p:par>
                                <p:cTn id="86" presetID="49" presetClass="entr" presetSubtype="0" decel="100000" fill="hold" grpId="0" nodeType="after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 calcmode="lin" valueType="num">
                                      <p:cBhvr>
                                        <p:cTn id="90" dur="500" fill="hold"/>
                                        <p:tgtEl>
                                          <p:spTgt spid="28"/>
                                        </p:tgtEl>
                                        <p:attrNameLst>
                                          <p:attrName>style.rotation</p:attrName>
                                        </p:attrNameLst>
                                      </p:cBhvr>
                                      <p:tavLst>
                                        <p:tav tm="0">
                                          <p:val>
                                            <p:fltVal val="360"/>
                                          </p:val>
                                        </p:tav>
                                        <p:tav tm="100000">
                                          <p:val>
                                            <p:fltVal val="0"/>
                                          </p:val>
                                        </p:tav>
                                      </p:tavLst>
                                    </p:anim>
                                    <p:animEffect transition="in" filter="fade">
                                      <p:cBhvr>
                                        <p:cTn id="91" dur="500"/>
                                        <p:tgtEl>
                                          <p:spTgt spid="28"/>
                                        </p:tgtEl>
                                      </p:cBhvr>
                                    </p:animEffect>
                                  </p:childTnLst>
                                </p:cTn>
                              </p:par>
                            </p:childTnLst>
                          </p:cTn>
                        </p:par>
                        <p:par>
                          <p:cTn id="92" fill="hold">
                            <p:stCondLst>
                              <p:cond delay="8000"/>
                            </p:stCondLst>
                            <p:childTnLst>
                              <p:par>
                                <p:cTn id="93" presetID="53" presetClass="entr" presetSubtype="16" fill="hold" grpId="0" nodeType="afterEffect">
                                  <p:stCondLst>
                                    <p:cond delay="0"/>
                                  </p:stCondLst>
                                  <p:childTnLst>
                                    <p:set>
                                      <p:cBhvr>
                                        <p:cTn id="94" dur="1" fill="hold">
                                          <p:stCondLst>
                                            <p:cond delay="0"/>
                                          </p:stCondLst>
                                        </p:cTn>
                                        <p:tgtEl>
                                          <p:spTgt spid="20"/>
                                        </p:tgtEl>
                                        <p:attrNameLst>
                                          <p:attrName>style.visibility</p:attrName>
                                        </p:attrNameLst>
                                      </p:cBhvr>
                                      <p:to>
                                        <p:strVal val="visible"/>
                                      </p:to>
                                    </p:set>
                                    <p:anim calcmode="lin" valueType="num">
                                      <p:cBhvr>
                                        <p:cTn id="95" dur="500" fill="hold"/>
                                        <p:tgtEl>
                                          <p:spTgt spid="20"/>
                                        </p:tgtEl>
                                        <p:attrNameLst>
                                          <p:attrName>ppt_w</p:attrName>
                                        </p:attrNameLst>
                                      </p:cBhvr>
                                      <p:tavLst>
                                        <p:tav tm="0">
                                          <p:val>
                                            <p:fltVal val="0"/>
                                          </p:val>
                                        </p:tav>
                                        <p:tav tm="100000">
                                          <p:val>
                                            <p:strVal val="#ppt_w"/>
                                          </p:val>
                                        </p:tav>
                                      </p:tavLst>
                                    </p:anim>
                                    <p:anim calcmode="lin" valueType="num">
                                      <p:cBhvr>
                                        <p:cTn id="96" dur="500" fill="hold"/>
                                        <p:tgtEl>
                                          <p:spTgt spid="20"/>
                                        </p:tgtEl>
                                        <p:attrNameLst>
                                          <p:attrName>ppt_h</p:attrName>
                                        </p:attrNameLst>
                                      </p:cBhvr>
                                      <p:tavLst>
                                        <p:tav tm="0">
                                          <p:val>
                                            <p:fltVal val="0"/>
                                          </p:val>
                                        </p:tav>
                                        <p:tav tm="100000">
                                          <p:val>
                                            <p:strVal val="#ppt_h"/>
                                          </p:val>
                                        </p:tav>
                                      </p:tavLst>
                                    </p:anim>
                                    <p:animEffect transition="in" filter="fade">
                                      <p:cBhvr>
                                        <p:cTn id="97" dur="500"/>
                                        <p:tgtEl>
                                          <p:spTgt spid="20"/>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 calcmode="lin" valueType="num">
                                      <p:cBhvr>
                                        <p:cTn id="100" dur="500" fill="hold"/>
                                        <p:tgtEl>
                                          <p:spTgt spid="21"/>
                                        </p:tgtEl>
                                        <p:attrNameLst>
                                          <p:attrName>ppt_w</p:attrName>
                                        </p:attrNameLst>
                                      </p:cBhvr>
                                      <p:tavLst>
                                        <p:tav tm="0">
                                          <p:val>
                                            <p:fltVal val="0"/>
                                          </p:val>
                                        </p:tav>
                                        <p:tav tm="100000">
                                          <p:val>
                                            <p:strVal val="#ppt_w"/>
                                          </p:val>
                                        </p:tav>
                                      </p:tavLst>
                                    </p:anim>
                                    <p:anim calcmode="lin" valueType="num">
                                      <p:cBhvr>
                                        <p:cTn id="101" dur="500" fill="hold"/>
                                        <p:tgtEl>
                                          <p:spTgt spid="21"/>
                                        </p:tgtEl>
                                        <p:attrNameLst>
                                          <p:attrName>ppt_h</p:attrName>
                                        </p:attrNameLst>
                                      </p:cBhvr>
                                      <p:tavLst>
                                        <p:tav tm="0">
                                          <p:val>
                                            <p:fltVal val="0"/>
                                          </p:val>
                                        </p:tav>
                                        <p:tav tm="100000">
                                          <p:val>
                                            <p:strVal val="#ppt_h"/>
                                          </p:val>
                                        </p:tav>
                                      </p:tavLst>
                                    </p:anim>
                                    <p:animEffect transition="in" filter="fade">
                                      <p:cBhvr>
                                        <p:cTn id="102" dur="500"/>
                                        <p:tgtEl>
                                          <p:spTgt spid="21"/>
                                        </p:tgtEl>
                                      </p:cBhvr>
                                    </p:animEffect>
                                  </p:childTnLst>
                                </p:cTn>
                              </p:par>
                            </p:childTnLst>
                          </p:cTn>
                        </p:par>
                        <p:par>
                          <p:cTn id="103" fill="hold">
                            <p:stCondLst>
                              <p:cond delay="8500"/>
                            </p:stCondLst>
                            <p:childTnLst>
                              <p:par>
                                <p:cTn id="104" presetID="22" presetClass="entr" presetSubtype="8"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Effect transition="in" filter="wipe(left)">
                                      <p:cBhvr>
                                        <p:cTn id="106" dur="500"/>
                                        <p:tgtEl>
                                          <p:spTgt spid="19"/>
                                        </p:tgtEl>
                                      </p:cBhvr>
                                    </p:animEffect>
                                  </p:childTnLst>
                                </p:cTn>
                              </p:par>
                            </p:childTnLst>
                          </p:cTn>
                        </p:par>
                        <p:par>
                          <p:cTn id="107" fill="hold">
                            <p:stCondLst>
                              <p:cond delay="9000"/>
                            </p:stCondLst>
                            <p:childTnLst>
                              <p:par>
                                <p:cTn id="108" presetID="42" presetClass="entr" presetSubtype="0" fill="hold" grpId="0" nodeType="afterEffect">
                                  <p:stCondLst>
                                    <p:cond delay="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1000"/>
                                        <p:tgtEl>
                                          <p:spTgt spid="24"/>
                                        </p:tgtEl>
                                      </p:cBhvr>
                                    </p:animEffect>
                                    <p:anim calcmode="lin" valueType="num">
                                      <p:cBhvr>
                                        <p:cTn id="111" dur="1000" fill="hold"/>
                                        <p:tgtEl>
                                          <p:spTgt spid="24"/>
                                        </p:tgtEl>
                                        <p:attrNameLst>
                                          <p:attrName>ppt_x</p:attrName>
                                        </p:attrNameLst>
                                      </p:cBhvr>
                                      <p:tavLst>
                                        <p:tav tm="0">
                                          <p:val>
                                            <p:strVal val="#ppt_x"/>
                                          </p:val>
                                        </p:tav>
                                        <p:tav tm="100000">
                                          <p:val>
                                            <p:strVal val="#ppt_x"/>
                                          </p:val>
                                        </p:tav>
                                      </p:tavLst>
                                    </p:anim>
                                    <p:anim calcmode="lin" valueType="num">
                                      <p:cBhvr>
                                        <p:cTn id="112"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1" grpId="0"/>
      <p:bldP spid="12" grpId="0"/>
      <p:bldP spid="13" grpId="0" animBg="1"/>
      <p:bldP spid="14" grpId="0" animBg="1"/>
      <p:bldP spid="15" grpId="0"/>
      <p:bldP spid="16" grpId="0" animBg="1"/>
      <p:bldP spid="17" grpId="0" animBg="1"/>
      <p:bldP spid="18" grpId="0"/>
      <p:bldP spid="19" grpId="0" animBg="1"/>
      <p:bldP spid="20" grpId="0" animBg="1"/>
      <p:bldP spid="21" grpId="0"/>
      <p:bldP spid="22" grpId="0"/>
      <p:bldP spid="23" grpId="0"/>
      <p:bldP spid="24" grpId="0"/>
      <p:bldP spid="26" grpId="0" animBg="1"/>
      <p:bldP spid="28" grpId="0" animBg="1"/>
      <p:bldP spid="2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E4A1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5C9AD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A7A7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93939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4" name="Прямоугольник 23"/>
          <p:cNvSpPr/>
          <p:nvPr/>
        </p:nvSpPr>
        <p:spPr>
          <a:xfrm>
            <a:off x="1308408" y="2749932"/>
            <a:ext cx="2973070" cy="1112520"/>
          </a:xfrm>
          <a:prstGeom prst="rect">
            <a:avLst/>
          </a:prstGeom>
          <a:solidFill>
            <a:srgbClr val="FE4A1E"/>
          </a:soli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grpSp>
        <p:nvGrpSpPr>
          <p:cNvPr id="10" name="Group 9">
            <a:extLst>
              <a:ext uri="{FF2B5EF4-FFF2-40B4-BE49-F238E27FC236}">
                <a16:creationId xmlns:a16="http://schemas.microsoft.com/office/drawing/2014/main" id="{09545F9D-02C3-4311-BBD7-AD35E003F1F5}"/>
              </a:ext>
            </a:extLst>
          </p:cNvPr>
          <p:cNvGrpSpPr/>
          <p:nvPr/>
        </p:nvGrpSpPr>
        <p:grpSpPr>
          <a:xfrm>
            <a:off x="1308408" y="3829645"/>
            <a:ext cx="2973070" cy="2234389"/>
            <a:chOff x="1308408" y="3829645"/>
            <a:chExt cx="2973070" cy="2234389"/>
          </a:xfrm>
        </p:grpSpPr>
        <p:sp>
          <p:nvSpPr>
            <p:cNvPr id="23" name="Прямоугольник 22"/>
            <p:cNvSpPr/>
            <p:nvPr/>
          </p:nvSpPr>
          <p:spPr>
            <a:xfrm>
              <a:off x="1308408" y="3829645"/>
              <a:ext cx="2973070" cy="2234389"/>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8" name="TextBox 27"/>
            <p:cNvSpPr txBox="1"/>
            <p:nvPr/>
          </p:nvSpPr>
          <p:spPr>
            <a:xfrm>
              <a:off x="1405180" y="3984636"/>
              <a:ext cx="2800098"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8" name="Прямоугольник 37"/>
          <p:cNvSpPr/>
          <p:nvPr/>
        </p:nvSpPr>
        <p:spPr>
          <a:xfrm>
            <a:off x="4665399" y="2749932"/>
            <a:ext cx="2973070" cy="1112520"/>
          </a:xfrm>
          <a:prstGeom prst="rect">
            <a:avLst/>
          </a:prstGeom>
          <a:solidFill>
            <a:srgbClr val="5C9AD3"/>
          </a:soli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1" name="Group 10">
            <a:extLst>
              <a:ext uri="{FF2B5EF4-FFF2-40B4-BE49-F238E27FC236}">
                <a16:creationId xmlns:a16="http://schemas.microsoft.com/office/drawing/2014/main" id="{3F5F9C03-3F31-48F1-A439-0BD0BC844D37}"/>
              </a:ext>
            </a:extLst>
          </p:cNvPr>
          <p:cNvGrpSpPr/>
          <p:nvPr/>
        </p:nvGrpSpPr>
        <p:grpSpPr>
          <a:xfrm>
            <a:off x="4665399" y="3836822"/>
            <a:ext cx="2973070" cy="2234386"/>
            <a:chOff x="4665399" y="3836822"/>
            <a:chExt cx="2973070" cy="2234386"/>
          </a:xfrm>
        </p:grpSpPr>
        <p:sp>
          <p:nvSpPr>
            <p:cNvPr id="35" name="Прямоугольник 34"/>
            <p:cNvSpPr/>
            <p:nvPr/>
          </p:nvSpPr>
          <p:spPr>
            <a:xfrm>
              <a:off x="4665399" y="3836822"/>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4" name="TextBox 43"/>
            <p:cNvSpPr txBox="1"/>
            <p:nvPr/>
          </p:nvSpPr>
          <p:spPr>
            <a:xfrm>
              <a:off x="4762172"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2" name="Прямоугольник 51"/>
          <p:cNvSpPr/>
          <p:nvPr/>
        </p:nvSpPr>
        <p:spPr>
          <a:xfrm>
            <a:off x="8022390" y="2749932"/>
            <a:ext cx="2973070" cy="1112520"/>
          </a:xfrm>
          <a:prstGeom prst="rect">
            <a:avLst/>
          </a:prstGeom>
          <a:solidFill>
            <a:srgbClr val="44546B"/>
          </a:soli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2" name="Group 11">
            <a:extLst>
              <a:ext uri="{FF2B5EF4-FFF2-40B4-BE49-F238E27FC236}">
                <a16:creationId xmlns:a16="http://schemas.microsoft.com/office/drawing/2014/main" id="{F94FEE2F-B215-401C-96EF-D5B73C2A5859}"/>
              </a:ext>
            </a:extLst>
          </p:cNvPr>
          <p:cNvGrpSpPr/>
          <p:nvPr/>
        </p:nvGrpSpPr>
        <p:grpSpPr>
          <a:xfrm>
            <a:off x="8022390" y="3829646"/>
            <a:ext cx="2973070" cy="2234386"/>
            <a:chOff x="8022390" y="3829646"/>
            <a:chExt cx="2973070" cy="2234386"/>
          </a:xfrm>
        </p:grpSpPr>
        <p:sp>
          <p:nvSpPr>
            <p:cNvPr id="51" name="Прямоугольник 50"/>
            <p:cNvSpPr/>
            <p:nvPr/>
          </p:nvSpPr>
          <p:spPr>
            <a:xfrm>
              <a:off x="8022390" y="3829646"/>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55" name="TextBox 54"/>
            <p:cNvSpPr txBox="1"/>
            <p:nvPr/>
          </p:nvSpPr>
          <p:spPr>
            <a:xfrm>
              <a:off x="8119164"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6" name="TextBox 55">
            <a:extLst>
              <a:ext uri="{FF2B5EF4-FFF2-40B4-BE49-F238E27FC236}">
                <a16:creationId xmlns:a16="http://schemas.microsoft.com/office/drawing/2014/main" id="{9C2A3DB5-3651-488E-BB9D-A51B668058D6}"/>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5" name="Овал 24"/>
          <p:cNvSpPr/>
          <p:nvPr/>
        </p:nvSpPr>
        <p:spPr>
          <a:xfrm>
            <a:off x="1937377" y="1922845"/>
            <a:ext cx="1715135" cy="1715135"/>
          </a:xfrm>
          <a:prstGeom prst="ellipse">
            <a:avLst/>
          </a:prstGeom>
          <a:solidFill>
            <a:srgbClr val="FE4A1E"/>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6" name="Freeform 5">
            <a:extLst>
              <a:ext uri="{FF2B5EF4-FFF2-40B4-BE49-F238E27FC236}">
                <a16:creationId xmlns:a16="http://schemas.microsoft.com/office/drawing/2014/main" id="{A8049932-062D-49E8-AA84-E9D2FA5C4F3E}"/>
              </a:ext>
            </a:extLst>
          </p:cNvPr>
          <p:cNvSpPr>
            <a:spLocks noChangeAspect="1"/>
          </p:cNvSpPr>
          <p:nvPr/>
        </p:nvSpPr>
        <p:spPr bwMode="auto">
          <a:xfrm>
            <a:off x="2689284" y="2366472"/>
            <a:ext cx="199137" cy="384048"/>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27" name="TextBox 26"/>
          <p:cNvSpPr txBox="1"/>
          <p:nvPr/>
        </p:nvSpPr>
        <p:spPr>
          <a:xfrm>
            <a:off x="1418147" y="3120512"/>
            <a:ext cx="2741413"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39" name="Овал 38"/>
          <p:cNvSpPr/>
          <p:nvPr/>
        </p:nvSpPr>
        <p:spPr>
          <a:xfrm>
            <a:off x="5294369" y="1922847"/>
            <a:ext cx="1715135" cy="1715135"/>
          </a:xfrm>
          <a:prstGeom prst="ellipse">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4" name="Freeform 6">
            <a:extLst>
              <a:ext uri="{FF2B5EF4-FFF2-40B4-BE49-F238E27FC236}">
                <a16:creationId xmlns:a16="http://schemas.microsoft.com/office/drawing/2014/main" id="{C678559A-AF7C-4159-BA68-35910D03D309}"/>
              </a:ext>
            </a:extLst>
          </p:cNvPr>
          <p:cNvSpPr>
            <a:spLocks noChangeAspect="1"/>
          </p:cNvSpPr>
          <p:nvPr/>
        </p:nvSpPr>
        <p:spPr bwMode="auto">
          <a:xfrm>
            <a:off x="5926982" y="2388137"/>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53" name="Овал 52"/>
          <p:cNvSpPr/>
          <p:nvPr/>
        </p:nvSpPr>
        <p:spPr>
          <a:xfrm>
            <a:off x="8651360" y="1922847"/>
            <a:ext cx="1715135" cy="1715135"/>
          </a:xfrm>
          <a:prstGeom prst="ellipse">
            <a:avLst/>
          </a:prstGeom>
          <a:solidFill>
            <a:srgbClr val="44546B"/>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43" name="Group 42">
            <a:extLst>
              <a:ext uri="{FF2B5EF4-FFF2-40B4-BE49-F238E27FC236}">
                <a16:creationId xmlns:a16="http://schemas.microsoft.com/office/drawing/2014/main" id="{61AFC30A-F9F1-4454-AFFC-368CC27FF07B}"/>
              </a:ext>
            </a:extLst>
          </p:cNvPr>
          <p:cNvGrpSpPr>
            <a:grpSpLocks noChangeAspect="1"/>
          </p:cNvGrpSpPr>
          <p:nvPr/>
        </p:nvGrpSpPr>
        <p:grpSpPr>
          <a:xfrm>
            <a:off x="9336332" y="2312587"/>
            <a:ext cx="365760" cy="433610"/>
            <a:chOff x="11039475" y="14288"/>
            <a:chExt cx="547688" cy="649287"/>
          </a:xfrm>
          <a:solidFill>
            <a:schemeClr val="bg1"/>
          </a:solidFill>
          <a:effectLst/>
        </p:grpSpPr>
        <p:sp>
          <p:nvSpPr>
            <p:cNvPr id="45" name="Freeform 45">
              <a:extLst>
                <a:ext uri="{FF2B5EF4-FFF2-40B4-BE49-F238E27FC236}">
                  <a16:creationId xmlns:a16="http://schemas.microsoft.com/office/drawing/2014/main" id="{F2285F24-914F-408C-9F91-8539D29FF7E7}"/>
                </a:ext>
              </a:extLst>
            </p:cNvPr>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6">
              <a:extLst>
                <a:ext uri="{FF2B5EF4-FFF2-40B4-BE49-F238E27FC236}">
                  <a16:creationId xmlns:a16="http://schemas.microsoft.com/office/drawing/2014/main" id="{BE454A6C-165A-4840-9847-CBDA5B799D81}"/>
                </a:ext>
              </a:extLst>
            </p:cNvPr>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7">
              <a:extLst>
                <a:ext uri="{FF2B5EF4-FFF2-40B4-BE49-F238E27FC236}">
                  <a16:creationId xmlns:a16="http://schemas.microsoft.com/office/drawing/2014/main" id="{07CEA777-4A03-4191-A4F7-4355C9C13E8D}"/>
                </a:ext>
              </a:extLst>
            </p:cNvPr>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8">
              <a:extLst>
                <a:ext uri="{FF2B5EF4-FFF2-40B4-BE49-F238E27FC236}">
                  <a16:creationId xmlns:a16="http://schemas.microsoft.com/office/drawing/2014/main" id="{95EE0641-832F-4334-B7F2-4D8AAFBB538D}"/>
                </a:ext>
              </a:extLst>
            </p:cNvPr>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9">
              <a:extLst>
                <a:ext uri="{FF2B5EF4-FFF2-40B4-BE49-F238E27FC236}">
                  <a16:creationId xmlns:a16="http://schemas.microsoft.com/office/drawing/2014/main" id="{2C67A8F7-CE4D-40FE-A874-B51C1F57A40F}"/>
                </a:ext>
              </a:extLst>
            </p:cNvPr>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50">
              <a:extLst>
                <a:ext uri="{FF2B5EF4-FFF2-40B4-BE49-F238E27FC236}">
                  <a16:creationId xmlns:a16="http://schemas.microsoft.com/office/drawing/2014/main" id="{6224A8B8-5935-4B3B-BABD-D63ADBF99740}"/>
                </a:ext>
              </a:extLst>
            </p:cNvPr>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54" name="TextBox 53"/>
          <p:cNvSpPr txBox="1"/>
          <p:nvPr/>
        </p:nvSpPr>
        <p:spPr>
          <a:xfrm>
            <a:off x="8132130"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40" name="TextBox 39"/>
          <p:cNvSpPr txBox="1"/>
          <p:nvPr/>
        </p:nvSpPr>
        <p:spPr>
          <a:xfrm>
            <a:off x="4775139"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Tree>
    <p:extLst>
      <p:ext uri="{BB962C8B-B14F-4D97-AF65-F5344CB8AC3E}">
        <p14:creationId xmlns:p14="http://schemas.microsoft.com/office/powerpoint/2010/main" val="948003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p:cTn id="16" dur="500" fill="hold"/>
                                        <p:tgtEl>
                                          <p:spTgt spid="24"/>
                                        </p:tgtEl>
                                        <p:attrNameLst>
                                          <p:attrName>ppt_w</p:attrName>
                                        </p:attrNameLst>
                                      </p:cBhvr>
                                      <p:tavLst>
                                        <p:tav tm="0">
                                          <p:val>
                                            <p:fltVal val="0"/>
                                          </p:val>
                                        </p:tav>
                                        <p:tav tm="100000">
                                          <p:val>
                                            <p:strVal val="#ppt_w"/>
                                          </p:val>
                                        </p:tav>
                                      </p:tavLst>
                                    </p:anim>
                                    <p:anim calcmode="lin" valueType="num">
                                      <p:cBhvr>
                                        <p:cTn id="17" dur="500" fill="hold"/>
                                        <p:tgtEl>
                                          <p:spTgt spid="24"/>
                                        </p:tgtEl>
                                        <p:attrNameLst>
                                          <p:attrName>ppt_h</p:attrName>
                                        </p:attrNameLst>
                                      </p:cBhvr>
                                      <p:tavLst>
                                        <p:tav tm="0">
                                          <p:val>
                                            <p:fltVal val="0"/>
                                          </p:val>
                                        </p:tav>
                                        <p:tav tm="100000">
                                          <p:val>
                                            <p:strVal val="#ppt_h"/>
                                          </p:val>
                                        </p:tav>
                                      </p:tavLst>
                                    </p:anim>
                                    <p:animEffect transition="in" filter="fade">
                                      <p:cBhvr>
                                        <p:cTn id="18" dur="500"/>
                                        <p:tgtEl>
                                          <p:spTgt spid="24"/>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anim calcmode="lin" valueType="num">
                                      <p:cBhvr>
                                        <p:cTn id="28" dur="1000" fill="hold"/>
                                        <p:tgtEl>
                                          <p:spTgt spid="36"/>
                                        </p:tgtEl>
                                        <p:attrNameLst>
                                          <p:attrName>ppt_x</p:attrName>
                                        </p:attrNameLst>
                                      </p:cBhvr>
                                      <p:tavLst>
                                        <p:tav tm="0">
                                          <p:val>
                                            <p:strVal val="#ppt_x"/>
                                          </p:val>
                                        </p:tav>
                                        <p:tav tm="100000">
                                          <p:val>
                                            <p:strVal val="#ppt_x"/>
                                          </p:val>
                                        </p:tav>
                                      </p:tavLst>
                                    </p:anim>
                                    <p:anim calcmode="lin" valueType="num">
                                      <p:cBhvr>
                                        <p:cTn id="29" dur="1000" fill="hold"/>
                                        <p:tgtEl>
                                          <p:spTgt spid="36"/>
                                        </p:tgtEl>
                                        <p:attrNameLst>
                                          <p:attrName>ppt_y</p:attrName>
                                        </p:attrNameLst>
                                      </p:cBhvr>
                                      <p:tavLst>
                                        <p:tav tm="0">
                                          <p:val>
                                            <p:strVal val="#ppt_y+.1"/>
                                          </p:val>
                                        </p:tav>
                                        <p:tav tm="100000">
                                          <p:val>
                                            <p:strVal val="#ppt_y"/>
                                          </p:val>
                                        </p:tav>
                                      </p:tavLst>
                                    </p:anim>
                                  </p:childTnLst>
                                </p:cTn>
                              </p:par>
                            </p:childTnLst>
                          </p:cTn>
                        </p:par>
                        <p:par>
                          <p:cTn id="30" fill="hold">
                            <p:stCondLst>
                              <p:cond delay="2000"/>
                            </p:stCondLst>
                            <p:childTnLst>
                              <p:par>
                                <p:cTn id="31" presetID="22" presetClass="entr" presetSubtype="1"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up)">
                                      <p:cBhvr>
                                        <p:cTn id="33" dur="1000"/>
                                        <p:tgtEl>
                                          <p:spTgt spid="10"/>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p:cTn id="42" dur="500" fill="hold"/>
                                        <p:tgtEl>
                                          <p:spTgt spid="40"/>
                                        </p:tgtEl>
                                        <p:attrNameLst>
                                          <p:attrName>ppt_w</p:attrName>
                                        </p:attrNameLst>
                                      </p:cBhvr>
                                      <p:tavLst>
                                        <p:tav tm="0">
                                          <p:val>
                                            <p:fltVal val="0"/>
                                          </p:val>
                                        </p:tav>
                                        <p:tav tm="100000">
                                          <p:val>
                                            <p:strVal val="#ppt_w"/>
                                          </p:val>
                                        </p:tav>
                                      </p:tavLst>
                                    </p:anim>
                                    <p:anim calcmode="lin" valueType="num">
                                      <p:cBhvr>
                                        <p:cTn id="43" dur="500" fill="hold"/>
                                        <p:tgtEl>
                                          <p:spTgt spid="40"/>
                                        </p:tgtEl>
                                        <p:attrNameLst>
                                          <p:attrName>ppt_h</p:attrName>
                                        </p:attrNameLst>
                                      </p:cBhvr>
                                      <p:tavLst>
                                        <p:tav tm="0">
                                          <p:val>
                                            <p:fltVal val="0"/>
                                          </p:val>
                                        </p:tav>
                                        <p:tav tm="100000">
                                          <p:val>
                                            <p:strVal val="#ppt_h"/>
                                          </p:val>
                                        </p:tav>
                                      </p:tavLst>
                                    </p:anim>
                                    <p:animEffect transition="in" filter="fade">
                                      <p:cBhvr>
                                        <p:cTn id="44" dur="500"/>
                                        <p:tgtEl>
                                          <p:spTgt spid="40"/>
                                        </p:tgtEl>
                                      </p:cBhvr>
                                    </p:animEffect>
                                  </p:childTnLst>
                                </p:cTn>
                              </p:par>
                            </p:childTnLst>
                          </p:cTn>
                        </p:par>
                        <p:par>
                          <p:cTn id="45" fill="hold">
                            <p:stCondLst>
                              <p:cond delay="3500"/>
                            </p:stCondLst>
                            <p:childTnLst>
                              <p:par>
                                <p:cTn id="46" presetID="42" presetClass="entr" presetSubtype="0"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Effect transition="in" filter="fade">
                                      <p:cBhvr>
                                        <p:cTn id="48" dur="1000"/>
                                        <p:tgtEl>
                                          <p:spTgt spid="39"/>
                                        </p:tgtEl>
                                      </p:cBhvr>
                                    </p:animEffect>
                                    <p:anim calcmode="lin" valueType="num">
                                      <p:cBhvr>
                                        <p:cTn id="49" dur="1000" fill="hold"/>
                                        <p:tgtEl>
                                          <p:spTgt spid="39"/>
                                        </p:tgtEl>
                                        <p:attrNameLst>
                                          <p:attrName>ppt_x</p:attrName>
                                        </p:attrNameLst>
                                      </p:cBhvr>
                                      <p:tavLst>
                                        <p:tav tm="0">
                                          <p:val>
                                            <p:strVal val="#ppt_x"/>
                                          </p:val>
                                        </p:tav>
                                        <p:tav tm="100000">
                                          <p:val>
                                            <p:strVal val="#ppt_x"/>
                                          </p:val>
                                        </p:tav>
                                      </p:tavLst>
                                    </p:anim>
                                    <p:anim calcmode="lin" valueType="num">
                                      <p:cBhvr>
                                        <p:cTn id="50" dur="1000" fill="hold"/>
                                        <p:tgtEl>
                                          <p:spTgt spid="39"/>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2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1000"/>
                                        <p:tgtEl>
                                          <p:spTgt spid="11"/>
                                        </p:tgtEl>
                                      </p:cBhvr>
                                    </p:animEffect>
                                  </p:childTnLst>
                                </p:cTn>
                              </p:par>
                            </p:childTnLst>
                          </p:cTn>
                        </p:par>
                        <p:par>
                          <p:cTn id="60" fill="hold">
                            <p:stCondLst>
                              <p:cond delay="5500"/>
                            </p:stCondLst>
                            <p:childTnLst>
                              <p:par>
                                <p:cTn id="61" presetID="53" presetClass="entr" presetSubtype="16"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 calcmode="lin" valueType="num">
                                      <p:cBhvr>
                                        <p:cTn id="63" dur="500" fill="hold"/>
                                        <p:tgtEl>
                                          <p:spTgt spid="54"/>
                                        </p:tgtEl>
                                        <p:attrNameLst>
                                          <p:attrName>ppt_w</p:attrName>
                                        </p:attrNameLst>
                                      </p:cBhvr>
                                      <p:tavLst>
                                        <p:tav tm="0">
                                          <p:val>
                                            <p:fltVal val="0"/>
                                          </p:val>
                                        </p:tav>
                                        <p:tav tm="100000">
                                          <p:val>
                                            <p:strVal val="#ppt_w"/>
                                          </p:val>
                                        </p:tav>
                                      </p:tavLst>
                                    </p:anim>
                                    <p:anim calcmode="lin" valueType="num">
                                      <p:cBhvr>
                                        <p:cTn id="64" dur="500" fill="hold"/>
                                        <p:tgtEl>
                                          <p:spTgt spid="54"/>
                                        </p:tgtEl>
                                        <p:attrNameLst>
                                          <p:attrName>ppt_h</p:attrName>
                                        </p:attrNameLst>
                                      </p:cBhvr>
                                      <p:tavLst>
                                        <p:tav tm="0">
                                          <p:val>
                                            <p:fltVal val="0"/>
                                          </p:val>
                                        </p:tav>
                                        <p:tav tm="100000">
                                          <p:val>
                                            <p:strVal val="#ppt_h"/>
                                          </p:val>
                                        </p:tav>
                                      </p:tavLst>
                                    </p:anim>
                                    <p:animEffect transition="in" filter="fade">
                                      <p:cBhvr>
                                        <p:cTn id="65" dur="500"/>
                                        <p:tgtEl>
                                          <p:spTgt spid="5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 calcmode="lin" valueType="num">
                                      <p:cBhvr>
                                        <p:cTn id="68" dur="500" fill="hold"/>
                                        <p:tgtEl>
                                          <p:spTgt spid="52"/>
                                        </p:tgtEl>
                                        <p:attrNameLst>
                                          <p:attrName>ppt_w</p:attrName>
                                        </p:attrNameLst>
                                      </p:cBhvr>
                                      <p:tavLst>
                                        <p:tav tm="0">
                                          <p:val>
                                            <p:fltVal val="0"/>
                                          </p:val>
                                        </p:tav>
                                        <p:tav tm="100000">
                                          <p:val>
                                            <p:strVal val="#ppt_w"/>
                                          </p:val>
                                        </p:tav>
                                      </p:tavLst>
                                    </p:anim>
                                    <p:anim calcmode="lin" valueType="num">
                                      <p:cBhvr>
                                        <p:cTn id="69" dur="500" fill="hold"/>
                                        <p:tgtEl>
                                          <p:spTgt spid="52"/>
                                        </p:tgtEl>
                                        <p:attrNameLst>
                                          <p:attrName>ppt_h</p:attrName>
                                        </p:attrNameLst>
                                      </p:cBhvr>
                                      <p:tavLst>
                                        <p:tav tm="0">
                                          <p:val>
                                            <p:fltVal val="0"/>
                                          </p:val>
                                        </p:tav>
                                        <p:tav tm="100000">
                                          <p:val>
                                            <p:strVal val="#ppt_h"/>
                                          </p:val>
                                        </p:tav>
                                      </p:tavLst>
                                    </p:anim>
                                    <p:animEffect transition="in" filter="fade">
                                      <p:cBhvr>
                                        <p:cTn id="70" dur="500"/>
                                        <p:tgtEl>
                                          <p:spTgt spid="52"/>
                                        </p:tgtEl>
                                      </p:cBhvr>
                                    </p:animEffect>
                                  </p:childTnLst>
                                </p:cTn>
                              </p:par>
                            </p:childTnLst>
                          </p:cTn>
                        </p:par>
                        <p:par>
                          <p:cTn id="71" fill="hold">
                            <p:stCondLst>
                              <p:cond delay="6000"/>
                            </p:stCondLst>
                            <p:childTnLst>
                              <p:par>
                                <p:cTn id="72" presetID="42" presetClass="entr" presetSubtype="0"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1000"/>
                                        <p:tgtEl>
                                          <p:spTgt spid="53"/>
                                        </p:tgtEl>
                                      </p:cBhvr>
                                    </p:animEffect>
                                    <p:anim calcmode="lin" valueType="num">
                                      <p:cBhvr>
                                        <p:cTn id="75" dur="1000" fill="hold"/>
                                        <p:tgtEl>
                                          <p:spTgt spid="53"/>
                                        </p:tgtEl>
                                        <p:attrNameLst>
                                          <p:attrName>ppt_x</p:attrName>
                                        </p:attrNameLst>
                                      </p:cBhvr>
                                      <p:tavLst>
                                        <p:tav tm="0">
                                          <p:val>
                                            <p:strVal val="#ppt_x"/>
                                          </p:val>
                                        </p:tav>
                                        <p:tav tm="100000">
                                          <p:val>
                                            <p:strVal val="#ppt_x"/>
                                          </p:val>
                                        </p:tav>
                                      </p:tavLst>
                                    </p:anim>
                                    <p:anim calcmode="lin" valueType="num">
                                      <p:cBhvr>
                                        <p:cTn id="76" dur="1000" fill="hold"/>
                                        <p:tgtEl>
                                          <p:spTgt spid="53"/>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2" presetClass="entr" presetSubtype="1"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up)">
                                      <p:cBhvr>
                                        <p:cTn id="8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2" grpId="0" animBg="1"/>
      <p:bldP spid="56" grpId="0"/>
      <p:bldP spid="25" grpId="0" animBg="1"/>
      <p:bldP spid="36" grpId="0" animBg="1"/>
      <p:bldP spid="27" grpId="0"/>
      <p:bldP spid="39" grpId="0" animBg="1"/>
      <p:bldP spid="34" grpId="0" animBg="1"/>
      <p:bldP spid="53" grpId="0" animBg="1"/>
      <p:bldP spid="54" grpId="0"/>
      <p:bldP spid="40"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Connector: Curved 3">
            <a:extLst>
              <a:ext uri="{FF2B5EF4-FFF2-40B4-BE49-F238E27FC236}">
                <a16:creationId xmlns:a16="http://schemas.microsoft.com/office/drawing/2014/main" id="{C667827B-F822-4484-9564-2200918F3EEB}"/>
              </a:ext>
            </a:extLst>
          </p:cNvPr>
          <p:cNvCxnSpPr>
            <a:cxnSpLocks/>
          </p:cNvCxnSpPr>
          <p:nvPr/>
        </p:nvCxnSpPr>
        <p:spPr>
          <a:xfrm rot="10800000">
            <a:off x="2190683" y="1685918"/>
            <a:ext cx="2972937" cy="88040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1" name="Connector: Curved 20">
            <a:extLst>
              <a:ext uri="{FF2B5EF4-FFF2-40B4-BE49-F238E27FC236}">
                <a16:creationId xmlns:a16="http://schemas.microsoft.com/office/drawing/2014/main" id="{328C23BD-AB1C-4CAF-BC9A-F8FA50020A5E}"/>
              </a:ext>
            </a:extLst>
          </p:cNvPr>
          <p:cNvCxnSpPr>
            <a:cxnSpLocks/>
          </p:cNvCxnSpPr>
          <p:nvPr/>
        </p:nvCxnSpPr>
        <p:spPr>
          <a:xfrm flipV="1">
            <a:off x="6964326" y="4841659"/>
            <a:ext cx="1923552" cy="68828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6" name="Connector: Curved 25">
            <a:extLst>
              <a:ext uri="{FF2B5EF4-FFF2-40B4-BE49-F238E27FC236}">
                <a16:creationId xmlns:a16="http://schemas.microsoft.com/office/drawing/2014/main" id="{0E737E08-210D-4E20-91B2-7B90F5D5506B}"/>
              </a:ext>
            </a:extLst>
          </p:cNvPr>
          <p:cNvCxnSpPr>
            <a:cxnSpLocks/>
            <a:stCxn id="16" idx="6"/>
          </p:cNvCxnSpPr>
          <p:nvPr/>
        </p:nvCxnSpPr>
        <p:spPr>
          <a:xfrm rot="5400000" flipH="1" flipV="1">
            <a:off x="7755032" y="1908392"/>
            <a:ext cx="877724" cy="1313188"/>
          </a:xfrm>
          <a:prstGeom prst="curvedConnector4">
            <a:avLst>
              <a:gd name="adj1" fmla="val -26045"/>
              <a:gd name="adj2" fmla="val 8761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7" name="Connector: Curved 36">
            <a:extLst>
              <a:ext uri="{FF2B5EF4-FFF2-40B4-BE49-F238E27FC236}">
                <a16:creationId xmlns:a16="http://schemas.microsoft.com/office/drawing/2014/main" id="{94E3B585-33E1-4776-83C8-5ED6859A92A5}"/>
              </a:ext>
            </a:extLst>
          </p:cNvPr>
          <p:cNvCxnSpPr>
            <a:cxnSpLocks/>
          </p:cNvCxnSpPr>
          <p:nvPr/>
        </p:nvCxnSpPr>
        <p:spPr>
          <a:xfrm rot="10800000">
            <a:off x="2080549" y="4535899"/>
            <a:ext cx="2830820" cy="611520"/>
          </a:xfrm>
          <a:prstGeom prst="curvedConnector3">
            <a:avLst>
              <a:gd name="adj1" fmla="val 47371"/>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2FAD322-1CC6-4259-83D1-C12FB558F2EB}"/>
              </a:ext>
            </a:extLst>
          </p:cNvPr>
          <p:cNvSpPr txBox="1"/>
          <p:nvPr/>
        </p:nvSpPr>
        <p:spPr>
          <a:xfrm>
            <a:off x="8850489" y="1757835"/>
            <a:ext cx="3121771" cy="2169825"/>
          </a:xfrm>
          <a:prstGeom prst="rect">
            <a:avLst/>
          </a:prstGeom>
          <a:noFill/>
        </p:spPr>
        <p:txBody>
          <a:bodyPr wrap="square" rtlCol="0">
            <a:spAutoFit/>
          </a:bodyPr>
          <a:lstStyle/>
          <a:p>
            <a:r>
              <a:rPr lang="en-US" sz="3600" dirty="0">
                <a:solidFill>
                  <a:srgbClr val="5C9AD3"/>
                </a:solidFill>
                <a:latin typeface="Bernard MT Condensed" panose="02050806060905020404" pitchFamily="18" charset="0"/>
              </a:rPr>
              <a:t>$314</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39" name="TextBox 38">
            <a:extLst>
              <a:ext uri="{FF2B5EF4-FFF2-40B4-BE49-F238E27FC236}">
                <a16:creationId xmlns:a16="http://schemas.microsoft.com/office/drawing/2014/main" id="{1FD2144B-C0F7-4CB4-9200-817BE89F256E}"/>
              </a:ext>
            </a:extLst>
          </p:cNvPr>
          <p:cNvSpPr txBox="1"/>
          <p:nvPr/>
        </p:nvSpPr>
        <p:spPr>
          <a:xfrm>
            <a:off x="8896675" y="4536590"/>
            <a:ext cx="3121771" cy="2169825"/>
          </a:xfrm>
          <a:prstGeom prst="rect">
            <a:avLst/>
          </a:prstGeom>
          <a:noFill/>
        </p:spPr>
        <p:txBody>
          <a:bodyPr wrap="square" rtlCol="0">
            <a:spAutoFit/>
          </a:bodyPr>
          <a:lstStyle/>
          <a:p>
            <a:r>
              <a:rPr lang="en-US" sz="3600" dirty="0">
                <a:solidFill>
                  <a:srgbClr val="44546B"/>
                </a:solidFill>
                <a:latin typeface="Bernard MT Condensed" panose="02050806060905020404" pitchFamily="18" charset="0"/>
              </a:rPr>
              <a:t>$521</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2" name="TextBox 41">
            <a:extLst>
              <a:ext uri="{FF2B5EF4-FFF2-40B4-BE49-F238E27FC236}">
                <a16:creationId xmlns:a16="http://schemas.microsoft.com/office/drawing/2014/main" id="{5620B522-F705-483A-A97A-4AA5E84271A9}"/>
              </a:ext>
            </a:extLst>
          </p:cNvPr>
          <p:cNvSpPr txBox="1"/>
          <p:nvPr/>
        </p:nvSpPr>
        <p:spPr>
          <a:xfrm>
            <a:off x="544933" y="1413571"/>
            <a:ext cx="3121771" cy="2169825"/>
          </a:xfrm>
          <a:prstGeom prst="rect">
            <a:avLst/>
          </a:prstGeom>
          <a:noFill/>
        </p:spPr>
        <p:txBody>
          <a:bodyPr wrap="square" rtlCol="0">
            <a:spAutoFit/>
          </a:bodyPr>
          <a:lstStyle/>
          <a:p>
            <a:r>
              <a:rPr lang="en-US" sz="3600" dirty="0">
                <a:solidFill>
                  <a:srgbClr val="FE4A1E"/>
                </a:solidFill>
                <a:latin typeface="Bernard MT Condensed" panose="02050806060905020404" pitchFamily="18" charset="0"/>
              </a:rPr>
              <a:t>$258</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6" name="TextBox 45">
            <a:extLst>
              <a:ext uri="{FF2B5EF4-FFF2-40B4-BE49-F238E27FC236}">
                <a16:creationId xmlns:a16="http://schemas.microsoft.com/office/drawing/2014/main" id="{7A79225E-9F24-43DA-9072-1004A8301E40}"/>
              </a:ext>
            </a:extLst>
          </p:cNvPr>
          <p:cNvSpPr txBox="1"/>
          <p:nvPr/>
        </p:nvSpPr>
        <p:spPr>
          <a:xfrm>
            <a:off x="544933" y="4253931"/>
            <a:ext cx="3121771" cy="2169825"/>
          </a:xfrm>
          <a:prstGeom prst="rect">
            <a:avLst/>
          </a:prstGeom>
          <a:noFill/>
        </p:spPr>
        <p:txBody>
          <a:bodyPr wrap="square" rtlCol="0">
            <a:spAutoFit/>
          </a:bodyPr>
          <a:lstStyle/>
          <a:p>
            <a:r>
              <a:rPr lang="en-US" sz="3600" dirty="0">
                <a:solidFill>
                  <a:srgbClr val="7A7A7A"/>
                </a:solidFill>
                <a:latin typeface="Bernard MT Condensed" panose="02050806060905020404" pitchFamily="18" charset="0"/>
              </a:rPr>
              <a:t>$405</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15" name="Freeform: Shape 14">
            <a:extLst>
              <a:ext uri="{FF2B5EF4-FFF2-40B4-BE49-F238E27FC236}">
                <a16:creationId xmlns:a16="http://schemas.microsoft.com/office/drawing/2014/main" id="{CB44F6A8-FB3F-4809-9AF4-3DCF92AE97EC}"/>
              </a:ext>
            </a:extLst>
          </p:cNvPr>
          <p:cNvSpPr>
            <a:spLocks noChangeAspect="1"/>
          </p:cNvSpPr>
          <p:nvPr/>
        </p:nvSpPr>
        <p:spPr>
          <a:xfrm rot="10800000">
            <a:off x="5159297" y="4083453"/>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44546B"/>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3B9FF3FB-D18F-4289-AFC2-85F4D5A36192}"/>
              </a:ext>
            </a:extLst>
          </p:cNvPr>
          <p:cNvSpPr>
            <a:spLocks noChangeAspect="1"/>
          </p:cNvSpPr>
          <p:nvPr/>
        </p:nvSpPr>
        <p:spPr>
          <a:xfrm rot="5400000">
            <a:off x="6056206" y="2651318"/>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5C9AD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EC971D46-64D1-4504-A872-87CE3BA4C6D1}"/>
              </a:ext>
            </a:extLst>
          </p:cNvPr>
          <p:cNvSpPr>
            <a:spLocks noChangeAspect="1"/>
          </p:cNvSpPr>
          <p:nvPr/>
        </p:nvSpPr>
        <p:spPr>
          <a:xfrm>
            <a:off x="4630429" y="1747202"/>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FE4A1E"/>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E8C3AAD0-5E5B-493F-AF72-155207C5B84F}"/>
              </a:ext>
            </a:extLst>
          </p:cNvPr>
          <p:cNvSpPr>
            <a:spLocks noChangeAspect="1"/>
          </p:cNvSpPr>
          <p:nvPr/>
        </p:nvSpPr>
        <p:spPr>
          <a:xfrm rot="16200000">
            <a:off x="3733520" y="3179337"/>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7A7A7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9" name="Group 58">
            <a:extLst>
              <a:ext uri="{FF2B5EF4-FFF2-40B4-BE49-F238E27FC236}">
                <a16:creationId xmlns:a16="http://schemas.microsoft.com/office/drawing/2014/main" id="{55E0F7E8-4D51-4CDA-8E5C-82E2E387E2F8}"/>
              </a:ext>
            </a:extLst>
          </p:cNvPr>
          <p:cNvGrpSpPr>
            <a:grpSpLocks noChangeAspect="1"/>
          </p:cNvGrpSpPr>
          <p:nvPr/>
        </p:nvGrpSpPr>
        <p:grpSpPr>
          <a:xfrm>
            <a:off x="7407554" y="3593534"/>
            <a:ext cx="326003" cy="548640"/>
            <a:chOff x="533400" y="2800350"/>
            <a:chExt cx="325437" cy="547687"/>
          </a:xfrm>
          <a:solidFill>
            <a:schemeClr val="bg1"/>
          </a:solidFill>
          <a:effectLst/>
        </p:grpSpPr>
        <p:sp>
          <p:nvSpPr>
            <p:cNvPr id="60" name="Freeform 30">
              <a:extLst>
                <a:ext uri="{FF2B5EF4-FFF2-40B4-BE49-F238E27FC236}">
                  <a16:creationId xmlns:a16="http://schemas.microsoft.com/office/drawing/2014/main" id="{9A708820-CE8F-450C-9D63-7CA025524839}"/>
                </a:ext>
              </a:extLst>
            </p:cNvPr>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1">
              <a:extLst>
                <a:ext uri="{FF2B5EF4-FFF2-40B4-BE49-F238E27FC236}">
                  <a16:creationId xmlns:a16="http://schemas.microsoft.com/office/drawing/2014/main" id="{3E1D5193-D647-4AD3-8F95-B4EFEB8AF16D}"/>
                </a:ext>
              </a:extLst>
            </p:cNvPr>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2">
              <a:extLst>
                <a:ext uri="{FF2B5EF4-FFF2-40B4-BE49-F238E27FC236}">
                  <a16:creationId xmlns:a16="http://schemas.microsoft.com/office/drawing/2014/main" id="{40CEED6C-13A6-4A01-BF84-B9858652F352}"/>
                </a:ext>
              </a:extLst>
            </p:cNvPr>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Rectangle 33">
              <a:extLst>
                <a:ext uri="{FF2B5EF4-FFF2-40B4-BE49-F238E27FC236}">
                  <a16:creationId xmlns:a16="http://schemas.microsoft.com/office/drawing/2014/main" id="{FA599F18-AC22-43F4-B042-5D09DB5EB76F}"/>
                </a:ext>
              </a:extLst>
            </p:cNvPr>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48">
            <a:extLst>
              <a:ext uri="{FF2B5EF4-FFF2-40B4-BE49-F238E27FC236}">
                <a16:creationId xmlns:a16="http://schemas.microsoft.com/office/drawing/2014/main" id="{1FA5ED60-1CDA-42A8-BD29-40A525151B7F}"/>
              </a:ext>
            </a:extLst>
          </p:cNvPr>
          <p:cNvSpPr>
            <a:spLocks noChangeAspect="1" noEditPoints="1"/>
          </p:cNvSpPr>
          <p:nvPr/>
        </p:nvSpPr>
        <p:spPr bwMode="auto">
          <a:xfrm>
            <a:off x="6020096" y="5147415"/>
            <a:ext cx="434457" cy="548640"/>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11">
            <a:extLst>
              <a:ext uri="{FF2B5EF4-FFF2-40B4-BE49-F238E27FC236}">
                <a16:creationId xmlns:a16="http://schemas.microsoft.com/office/drawing/2014/main" id="{6F3FDBA1-ACE9-4327-ABF9-58713D006D70}"/>
              </a:ext>
            </a:extLst>
          </p:cNvPr>
          <p:cNvSpPr>
            <a:spLocks noChangeAspect="1" noEditPoints="1"/>
          </p:cNvSpPr>
          <p:nvPr/>
        </p:nvSpPr>
        <p:spPr bwMode="auto">
          <a:xfrm>
            <a:off x="5609857" y="2295870"/>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6" name="Group 356">
            <a:extLst>
              <a:ext uri="{FF2B5EF4-FFF2-40B4-BE49-F238E27FC236}">
                <a16:creationId xmlns:a16="http://schemas.microsoft.com/office/drawing/2014/main" id="{20B2A8A9-8457-4CE7-8B9C-3413FD919E5D}"/>
              </a:ext>
            </a:extLst>
          </p:cNvPr>
          <p:cNvGrpSpPr>
            <a:grpSpLocks noChangeAspect="1"/>
          </p:cNvGrpSpPr>
          <p:nvPr/>
        </p:nvGrpSpPr>
        <p:grpSpPr>
          <a:xfrm>
            <a:off x="4398401" y="3815037"/>
            <a:ext cx="548640" cy="489221"/>
            <a:chOff x="2166938" y="3051176"/>
            <a:chExt cx="439738" cy="392113"/>
          </a:xfrm>
          <a:solidFill>
            <a:schemeClr val="bg1"/>
          </a:solidFill>
          <a:effectLst/>
        </p:grpSpPr>
        <p:sp>
          <p:nvSpPr>
            <p:cNvPr id="67" name="Freeform 256">
              <a:extLst>
                <a:ext uri="{FF2B5EF4-FFF2-40B4-BE49-F238E27FC236}">
                  <a16:creationId xmlns:a16="http://schemas.microsoft.com/office/drawing/2014/main" id="{12F0415B-49A3-4581-936A-445521CEEB7A}"/>
                </a:ext>
              </a:extLst>
            </p:cNvPr>
            <p:cNvSpPr>
              <a:spLocks/>
            </p:cNvSpPr>
            <p:nvPr/>
          </p:nvSpPr>
          <p:spPr bwMode="auto">
            <a:xfrm>
              <a:off x="2543176" y="3276601"/>
              <a:ext cx="63500" cy="30163"/>
            </a:xfrm>
            <a:custGeom>
              <a:avLst/>
              <a:gdLst/>
              <a:ahLst/>
              <a:cxnLst>
                <a:cxn ang="0">
                  <a:pos x="3" y="6"/>
                </a:cxn>
                <a:cxn ang="0">
                  <a:pos x="14" y="8"/>
                </a:cxn>
                <a:cxn ang="0">
                  <a:pos x="17" y="6"/>
                </a:cxn>
                <a:cxn ang="0">
                  <a:pos x="15" y="2"/>
                </a:cxn>
                <a:cxn ang="0">
                  <a:pos x="3" y="1"/>
                </a:cxn>
                <a:cxn ang="0">
                  <a:pos x="0" y="3"/>
                </a:cxn>
                <a:cxn ang="0">
                  <a:pos x="3" y="6"/>
                </a:cxn>
              </a:cxnLst>
              <a:rect l="0" t="0" r="r" b="b"/>
              <a:pathLst>
                <a:path w="17" h="8">
                  <a:moveTo>
                    <a:pt x="3" y="6"/>
                  </a:moveTo>
                  <a:cubicBezTo>
                    <a:pt x="14" y="8"/>
                    <a:pt x="14" y="8"/>
                    <a:pt x="14" y="8"/>
                  </a:cubicBezTo>
                  <a:cubicBezTo>
                    <a:pt x="15" y="8"/>
                    <a:pt x="17" y="7"/>
                    <a:pt x="17" y="6"/>
                  </a:cubicBezTo>
                  <a:cubicBezTo>
                    <a:pt x="17" y="4"/>
                    <a:pt x="16" y="3"/>
                    <a:pt x="15" y="2"/>
                  </a:cubicBezTo>
                  <a:cubicBezTo>
                    <a:pt x="3" y="1"/>
                    <a:pt x="3" y="1"/>
                    <a:pt x="3" y="1"/>
                  </a:cubicBezTo>
                  <a:cubicBezTo>
                    <a:pt x="2" y="0"/>
                    <a:pt x="1" y="1"/>
                    <a:pt x="0" y="3"/>
                  </a:cubicBezTo>
                  <a:cubicBezTo>
                    <a:pt x="0" y="4"/>
                    <a:pt x="1"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57">
              <a:extLst>
                <a:ext uri="{FF2B5EF4-FFF2-40B4-BE49-F238E27FC236}">
                  <a16:creationId xmlns:a16="http://schemas.microsoft.com/office/drawing/2014/main" id="{4E8AC9C3-3B27-4C8A-B578-129E5963EBCE}"/>
                </a:ext>
              </a:extLst>
            </p:cNvPr>
            <p:cNvSpPr>
              <a:spLocks/>
            </p:cNvSpPr>
            <p:nvPr/>
          </p:nvSpPr>
          <p:spPr bwMode="auto">
            <a:xfrm>
              <a:off x="2543176" y="3141663"/>
              <a:ext cx="63500" cy="30163"/>
            </a:xfrm>
            <a:custGeom>
              <a:avLst/>
              <a:gdLst/>
              <a:ahLst/>
              <a:cxnLst>
                <a:cxn ang="0">
                  <a:pos x="4" y="8"/>
                </a:cxn>
                <a:cxn ang="0">
                  <a:pos x="15" y="5"/>
                </a:cxn>
                <a:cxn ang="0">
                  <a:pos x="17" y="2"/>
                </a:cxn>
                <a:cxn ang="0">
                  <a:pos x="13" y="0"/>
                </a:cxn>
                <a:cxn ang="0">
                  <a:pos x="2" y="3"/>
                </a:cxn>
                <a:cxn ang="0">
                  <a:pos x="0" y="6"/>
                </a:cxn>
                <a:cxn ang="0">
                  <a:pos x="4" y="8"/>
                </a:cxn>
              </a:cxnLst>
              <a:rect l="0" t="0" r="r" b="b"/>
              <a:pathLst>
                <a:path w="17" h="8">
                  <a:moveTo>
                    <a:pt x="4" y="8"/>
                  </a:moveTo>
                  <a:cubicBezTo>
                    <a:pt x="15" y="5"/>
                    <a:pt x="15" y="5"/>
                    <a:pt x="15" y="5"/>
                  </a:cubicBezTo>
                  <a:cubicBezTo>
                    <a:pt x="16" y="5"/>
                    <a:pt x="17" y="4"/>
                    <a:pt x="17" y="2"/>
                  </a:cubicBezTo>
                  <a:cubicBezTo>
                    <a:pt x="16" y="1"/>
                    <a:pt x="15" y="0"/>
                    <a:pt x="13" y="0"/>
                  </a:cubicBezTo>
                  <a:cubicBezTo>
                    <a:pt x="2" y="3"/>
                    <a:pt x="2" y="3"/>
                    <a:pt x="2" y="3"/>
                  </a:cubicBezTo>
                  <a:cubicBezTo>
                    <a:pt x="1" y="3"/>
                    <a:pt x="0" y="4"/>
                    <a:pt x="0" y="6"/>
                  </a:cubicBezTo>
                  <a:cubicBezTo>
                    <a:pt x="1" y="7"/>
                    <a:pt x="2" y="8"/>
                    <a:pt x="4"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58">
              <a:extLst>
                <a:ext uri="{FF2B5EF4-FFF2-40B4-BE49-F238E27FC236}">
                  <a16:creationId xmlns:a16="http://schemas.microsoft.com/office/drawing/2014/main" id="{4080E5A2-1788-4BB4-AE22-CAE36E70BF70}"/>
                </a:ext>
              </a:extLst>
            </p:cNvPr>
            <p:cNvSpPr>
              <a:spLocks/>
            </p:cNvSpPr>
            <p:nvPr/>
          </p:nvSpPr>
          <p:spPr bwMode="auto">
            <a:xfrm>
              <a:off x="2543176" y="3213101"/>
              <a:ext cx="63500" cy="22225"/>
            </a:xfrm>
            <a:custGeom>
              <a:avLst/>
              <a:gdLst/>
              <a:ahLst/>
              <a:cxnLst>
                <a:cxn ang="0">
                  <a:pos x="3" y="6"/>
                </a:cxn>
                <a:cxn ang="0">
                  <a:pos x="14" y="6"/>
                </a:cxn>
                <a:cxn ang="0">
                  <a:pos x="17" y="3"/>
                </a:cxn>
                <a:cxn ang="0">
                  <a:pos x="14" y="0"/>
                </a:cxn>
                <a:cxn ang="0">
                  <a:pos x="3" y="1"/>
                </a:cxn>
                <a:cxn ang="0">
                  <a:pos x="0" y="3"/>
                </a:cxn>
                <a:cxn ang="0">
                  <a:pos x="3" y="6"/>
                </a:cxn>
              </a:cxnLst>
              <a:rect l="0" t="0" r="r" b="b"/>
              <a:pathLst>
                <a:path w="17" h="6">
                  <a:moveTo>
                    <a:pt x="3" y="6"/>
                  </a:moveTo>
                  <a:cubicBezTo>
                    <a:pt x="14" y="6"/>
                    <a:pt x="14" y="6"/>
                    <a:pt x="14" y="6"/>
                  </a:cubicBezTo>
                  <a:cubicBezTo>
                    <a:pt x="16" y="6"/>
                    <a:pt x="17" y="4"/>
                    <a:pt x="17" y="3"/>
                  </a:cubicBezTo>
                  <a:cubicBezTo>
                    <a:pt x="17" y="2"/>
                    <a:pt x="15" y="0"/>
                    <a:pt x="14" y="0"/>
                  </a:cubicBezTo>
                  <a:cubicBezTo>
                    <a:pt x="3" y="1"/>
                    <a:pt x="3" y="1"/>
                    <a:pt x="3" y="1"/>
                  </a:cubicBezTo>
                  <a:cubicBezTo>
                    <a:pt x="1" y="1"/>
                    <a:pt x="0" y="2"/>
                    <a:pt x="0" y="3"/>
                  </a:cubicBezTo>
                  <a:cubicBezTo>
                    <a:pt x="0" y="5"/>
                    <a:pt x="2"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59">
              <a:extLst>
                <a:ext uri="{FF2B5EF4-FFF2-40B4-BE49-F238E27FC236}">
                  <a16:creationId xmlns:a16="http://schemas.microsoft.com/office/drawing/2014/main" id="{EDE94E32-B0EB-4BB9-8E46-0AF539D73A24}"/>
                </a:ext>
              </a:extLst>
            </p:cNvPr>
            <p:cNvSpPr>
              <a:spLocks/>
            </p:cNvSpPr>
            <p:nvPr/>
          </p:nvSpPr>
          <p:spPr bwMode="auto">
            <a:xfrm>
              <a:off x="2543176" y="3055938"/>
              <a:ext cx="63500" cy="44450"/>
            </a:xfrm>
            <a:custGeom>
              <a:avLst/>
              <a:gdLst/>
              <a:ahLst/>
              <a:cxnLst>
                <a:cxn ang="0">
                  <a:pos x="4" y="11"/>
                </a:cxn>
                <a:cxn ang="0">
                  <a:pos x="15" y="6"/>
                </a:cxn>
                <a:cxn ang="0">
                  <a:pos x="17" y="2"/>
                </a:cxn>
                <a:cxn ang="0">
                  <a:pos x="13" y="1"/>
                </a:cxn>
                <a:cxn ang="0">
                  <a:pos x="2" y="7"/>
                </a:cxn>
                <a:cxn ang="0">
                  <a:pos x="1" y="10"/>
                </a:cxn>
                <a:cxn ang="0">
                  <a:pos x="4" y="11"/>
                </a:cxn>
              </a:cxnLst>
              <a:rect l="0" t="0" r="r" b="b"/>
              <a:pathLst>
                <a:path w="17" h="12">
                  <a:moveTo>
                    <a:pt x="4" y="11"/>
                  </a:moveTo>
                  <a:cubicBezTo>
                    <a:pt x="15" y="6"/>
                    <a:pt x="15" y="6"/>
                    <a:pt x="15" y="6"/>
                  </a:cubicBezTo>
                  <a:cubicBezTo>
                    <a:pt x="17" y="5"/>
                    <a:pt x="17" y="3"/>
                    <a:pt x="17" y="2"/>
                  </a:cubicBezTo>
                  <a:cubicBezTo>
                    <a:pt x="16" y="1"/>
                    <a:pt x="14" y="0"/>
                    <a:pt x="13" y="1"/>
                  </a:cubicBezTo>
                  <a:cubicBezTo>
                    <a:pt x="2" y="7"/>
                    <a:pt x="2" y="7"/>
                    <a:pt x="2" y="7"/>
                  </a:cubicBezTo>
                  <a:cubicBezTo>
                    <a:pt x="0" y="7"/>
                    <a:pt x="0" y="9"/>
                    <a:pt x="1" y="10"/>
                  </a:cubicBezTo>
                  <a:cubicBezTo>
                    <a:pt x="1" y="11"/>
                    <a:pt x="3" y="12"/>
                    <a:pt x="4"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60">
              <a:extLst>
                <a:ext uri="{FF2B5EF4-FFF2-40B4-BE49-F238E27FC236}">
                  <a16:creationId xmlns:a16="http://schemas.microsoft.com/office/drawing/2014/main" id="{36EE54CF-C7B5-4143-8B20-2620E50690A7}"/>
                </a:ext>
              </a:extLst>
            </p:cNvPr>
            <p:cNvSpPr>
              <a:spLocks/>
            </p:cNvSpPr>
            <p:nvPr/>
          </p:nvSpPr>
          <p:spPr bwMode="auto">
            <a:xfrm>
              <a:off x="2543176" y="3349626"/>
              <a:ext cx="63500" cy="41275"/>
            </a:xfrm>
            <a:custGeom>
              <a:avLst/>
              <a:gdLst/>
              <a:ahLst/>
              <a:cxnLst>
                <a:cxn ang="0">
                  <a:pos x="15" y="6"/>
                </a:cxn>
                <a:cxn ang="0">
                  <a:pos x="4" y="0"/>
                </a:cxn>
                <a:cxn ang="0">
                  <a:pos x="0" y="2"/>
                </a:cxn>
                <a:cxn ang="0">
                  <a:pos x="2" y="5"/>
                </a:cxn>
                <a:cxn ang="0">
                  <a:pos x="13" y="10"/>
                </a:cxn>
                <a:cxn ang="0">
                  <a:pos x="17" y="9"/>
                </a:cxn>
                <a:cxn ang="0">
                  <a:pos x="15" y="6"/>
                </a:cxn>
              </a:cxnLst>
              <a:rect l="0" t="0" r="r" b="b"/>
              <a:pathLst>
                <a:path w="17" h="11">
                  <a:moveTo>
                    <a:pt x="15" y="6"/>
                  </a:moveTo>
                  <a:cubicBezTo>
                    <a:pt x="4" y="0"/>
                    <a:pt x="4" y="0"/>
                    <a:pt x="4" y="0"/>
                  </a:cubicBezTo>
                  <a:cubicBezTo>
                    <a:pt x="3" y="0"/>
                    <a:pt x="1" y="1"/>
                    <a:pt x="0" y="2"/>
                  </a:cubicBezTo>
                  <a:cubicBezTo>
                    <a:pt x="0" y="3"/>
                    <a:pt x="0" y="5"/>
                    <a:pt x="2" y="5"/>
                  </a:cubicBezTo>
                  <a:cubicBezTo>
                    <a:pt x="13" y="10"/>
                    <a:pt x="13" y="10"/>
                    <a:pt x="13" y="10"/>
                  </a:cubicBezTo>
                  <a:cubicBezTo>
                    <a:pt x="15" y="11"/>
                    <a:pt x="16" y="10"/>
                    <a:pt x="17" y="9"/>
                  </a:cubicBezTo>
                  <a:cubicBezTo>
                    <a:pt x="17" y="8"/>
                    <a:pt x="17" y="6"/>
                    <a:pt x="15"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261">
              <a:extLst>
                <a:ext uri="{FF2B5EF4-FFF2-40B4-BE49-F238E27FC236}">
                  <a16:creationId xmlns:a16="http://schemas.microsoft.com/office/drawing/2014/main" id="{061B3616-E47C-4E6A-BC02-98EC056EA51D}"/>
                </a:ext>
              </a:extLst>
            </p:cNvPr>
            <p:cNvSpPr>
              <a:spLocks noEditPoints="1"/>
            </p:cNvSpPr>
            <p:nvPr/>
          </p:nvSpPr>
          <p:spPr bwMode="auto">
            <a:xfrm>
              <a:off x="2166938" y="3051176"/>
              <a:ext cx="361950" cy="392113"/>
            </a:xfrm>
            <a:custGeom>
              <a:avLst/>
              <a:gdLst/>
              <a:ahLst/>
              <a:cxnLst>
                <a:cxn ang="0">
                  <a:pos x="95" y="11"/>
                </a:cxn>
                <a:cxn ang="0">
                  <a:pos x="91" y="3"/>
                </a:cxn>
                <a:cxn ang="0">
                  <a:pos x="75" y="7"/>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4" y="26"/>
                </a:cxn>
                <a:cxn ang="0">
                  <a:pos x="34" y="26"/>
                </a:cxn>
                <a:cxn ang="0">
                  <a:pos x="34" y="26"/>
                </a:cxn>
                <a:cxn ang="0">
                  <a:pos x="34" y="26"/>
                </a:cxn>
                <a:cxn ang="0">
                  <a:pos x="34" y="26"/>
                </a:cxn>
                <a:cxn ang="0">
                  <a:pos x="34" y="26"/>
                </a:cxn>
                <a:cxn ang="0">
                  <a:pos x="34" y="26"/>
                </a:cxn>
                <a:cxn ang="0">
                  <a:pos x="34" y="26"/>
                </a:cxn>
                <a:cxn ang="0">
                  <a:pos x="34" y="26"/>
                </a:cxn>
                <a:cxn ang="0">
                  <a:pos x="34" y="26"/>
                </a:cxn>
                <a:cxn ang="0">
                  <a:pos x="6" y="26"/>
                </a:cxn>
                <a:cxn ang="0">
                  <a:pos x="4" y="65"/>
                </a:cxn>
                <a:cxn ang="0">
                  <a:pos x="30" y="104"/>
                </a:cxn>
                <a:cxn ang="0">
                  <a:pos x="44" y="96"/>
                </a:cxn>
                <a:cxn ang="0">
                  <a:pos x="57" y="66"/>
                </a:cxn>
                <a:cxn ang="0">
                  <a:pos x="75" y="82"/>
                </a:cxn>
                <a:cxn ang="0">
                  <a:pos x="92" y="85"/>
                </a:cxn>
                <a:cxn ang="0">
                  <a:pos x="95" y="77"/>
                </a:cxn>
                <a:cxn ang="0">
                  <a:pos x="95" y="12"/>
                </a:cxn>
                <a:cxn ang="0">
                  <a:pos x="27" y="31"/>
                </a:cxn>
                <a:cxn ang="0">
                  <a:pos x="39" y="96"/>
                </a:cxn>
                <a:cxn ang="0">
                  <a:pos x="37" y="98"/>
                </a:cxn>
                <a:cxn ang="0">
                  <a:pos x="33" y="64"/>
                </a:cxn>
                <a:cxn ang="0">
                  <a:pos x="89" y="77"/>
                </a:cxn>
                <a:cxn ang="0">
                  <a:pos x="88" y="82"/>
                </a:cxn>
                <a:cxn ang="0">
                  <a:pos x="83" y="82"/>
                </a:cxn>
                <a:cxn ang="0">
                  <a:pos x="59" y="62"/>
                </a:cxn>
                <a:cxn ang="0">
                  <a:pos x="59" y="27"/>
                </a:cxn>
                <a:cxn ang="0">
                  <a:pos x="83" y="6"/>
                </a:cxn>
                <a:cxn ang="0">
                  <a:pos x="89" y="12"/>
                </a:cxn>
              </a:cxnLst>
              <a:rect l="0" t="0" r="r" b="b"/>
              <a:pathLst>
                <a:path w="96" h="104">
                  <a:moveTo>
                    <a:pt x="95" y="12"/>
                  </a:moveTo>
                  <a:cubicBezTo>
                    <a:pt x="92" y="12"/>
                    <a:pt x="92" y="12"/>
                    <a:pt x="92" y="12"/>
                  </a:cubicBezTo>
                  <a:cubicBezTo>
                    <a:pt x="95" y="12"/>
                    <a:pt x="95" y="12"/>
                    <a:pt x="95" y="12"/>
                  </a:cubicBezTo>
                  <a:cubicBezTo>
                    <a:pt x="95" y="12"/>
                    <a:pt x="95" y="11"/>
                    <a:pt x="95" y="11"/>
                  </a:cubicBezTo>
                  <a:cubicBezTo>
                    <a:pt x="94" y="8"/>
                    <a:pt x="93" y="5"/>
                    <a:pt x="92" y="4"/>
                  </a:cubicBezTo>
                  <a:cubicBezTo>
                    <a:pt x="90" y="5"/>
                    <a:pt x="90" y="5"/>
                    <a:pt x="90" y="5"/>
                  </a:cubicBezTo>
                  <a:cubicBezTo>
                    <a:pt x="92" y="4"/>
                    <a:pt x="92" y="4"/>
                    <a:pt x="92" y="4"/>
                  </a:cubicBezTo>
                  <a:cubicBezTo>
                    <a:pt x="92" y="4"/>
                    <a:pt x="91" y="4"/>
                    <a:pt x="91" y="3"/>
                  </a:cubicBezTo>
                  <a:cubicBezTo>
                    <a:pt x="90" y="2"/>
                    <a:pt x="88" y="1"/>
                    <a:pt x="87" y="1"/>
                  </a:cubicBezTo>
                  <a:cubicBezTo>
                    <a:pt x="85" y="0"/>
                    <a:pt x="83" y="1"/>
                    <a:pt x="81" y="1"/>
                  </a:cubicBezTo>
                  <a:cubicBezTo>
                    <a:pt x="79" y="2"/>
                    <a:pt x="77" y="4"/>
                    <a:pt x="75" y="7"/>
                  </a:cubicBezTo>
                  <a:cubicBezTo>
                    <a:pt x="75" y="7"/>
                    <a:pt x="75" y="7"/>
                    <a:pt x="75" y="7"/>
                  </a:cubicBezTo>
                  <a:cubicBezTo>
                    <a:pt x="75" y="7"/>
                    <a:pt x="75" y="7"/>
                    <a:pt x="75" y="7"/>
                  </a:cubicBezTo>
                  <a:cubicBezTo>
                    <a:pt x="75" y="7"/>
                    <a:pt x="75" y="7"/>
                    <a:pt x="75" y="7"/>
                  </a:cubicBezTo>
                  <a:cubicBezTo>
                    <a:pt x="71" y="13"/>
                    <a:pt x="64" y="19"/>
                    <a:pt x="57" y="22"/>
                  </a:cubicBezTo>
                  <a:cubicBezTo>
                    <a:pt x="50" y="25"/>
                    <a:pt x="43" y="27"/>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2" y="26"/>
                    <a:pt x="30" y="26"/>
                    <a:pt x="27" y="26"/>
                  </a:cubicBezTo>
                  <a:cubicBezTo>
                    <a:pt x="20" y="26"/>
                    <a:pt x="13" y="25"/>
                    <a:pt x="6" y="26"/>
                  </a:cubicBezTo>
                  <a:cubicBezTo>
                    <a:pt x="6" y="29"/>
                    <a:pt x="6" y="29"/>
                    <a:pt x="6" y="29"/>
                  </a:cubicBezTo>
                  <a:cubicBezTo>
                    <a:pt x="6" y="26"/>
                    <a:pt x="6" y="26"/>
                    <a:pt x="6" y="26"/>
                  </a:cubicBezTo>
                  <a:cubicBezTo>
                    <a:pt x="5" y="26"/>
                    <a:pt x="5" y="26"/>
                    <a:pt x="4" y="27"/>
                  </a:cubicBezTo>
                  <a:cubicBezTo>
                    <a:pt x="1" y="30"/>
                    <a:pt x="0" y="37"/>
                    <a:pt x="0" y="44"/>
                  </a:cubicBezTo>
                  <a:cubicBezTo>
                    <a:pt x="0" y="52"/>
                    <a:pt x="1" y="60"/>
                    <a:pt x="4" y="65"/>
                  </a:cubicBezTo>
                  <a:cubicBezTo>
                    <a:pt x="4" y="65"/>
                    <a:pt x="4" y="65"/>
                    <a:pt x="4" y="65"/>
                  </a:cubicBezTo>
                  <a:cubicBezTo>
                    <a:pt x="4" y="65"/>
                    <a:pt x="4" y="65"/>
                    <a:pt x="4" y="65"/>
                  </a:cubicBezTo>
                  <a:cubicBezTo>
                    <a:pt x="5" y="66"/>
                    <a:pt x="6" y="66"/>
                    <a:pt x="7" y="66"/>
                  </a:cubicBezTo>
                  <a:cubicBezTo>
                    <a:pt x="14" y="66"/>
                    <a:pt x="17" y="77"/>
                    <a:pt x="19" y="86"/>
                  </a:cubicBezTo>
                  <a:cubicBezTo>
                    <a:pt x="21" y="96"/>
                    <a:pt x="23" y="104"/>
                    <a:pt x="30" y="104"/>
                  </a:cubicBezTo>
                  <a:cubicBezTo>
                    <a:pt x="30" y="104"/>
                    <a:pt x="30" y="104"/>
                    <a:pt x="30" y="104"/>
                  </a:cubicBezTo>
                  <a:cubicBezTo>
                    <a:pt x="30" y="104"/>
                    <a:pt x="31" y="104"/>
                    <a:pt x="31" y="104"/>
                  </a:cubicBezTo>
                  <a:cubicBezTo>
                    <a:pt x="34" y="104"/>
                    <a:pt x="36" y="104"/>
                    <a:pt x="39" y="103"/>
                  </a:cubicBezTo>
                  <a:cubicBezTo>
                    <a:pt x="42" y="102"/>
                    <a:pt x="44" y="100"/>
                    <a:pt x="44" y="96"/>
                  </a:cubicBezTo>
                  <a:cubicBezTo>
                    <a:pt x="44" y="96"/>
                    <a:pt x="44" y="96"/>
                    <a:pt x="44" y="96"/>
                  </a:cubicBezTo>
                  <a:cubicBezTo>
                    <a:pt x="44" y="91"/>
                    <a:pt x="43" y="84"/>
                    <a:pt x="42" y="77"/>
                  </a:cubicBezTo>
                  <a:cubicBezTo>
                    <a:pt x="41" y="72"/>
                    <a:pt x="40" y="67"/>
                    <a:pt x="38" y="62"/>
                  </a:cubicBezTo>
                  <a:cubicBezTo>
                    <a:pt x="44" y="62"/>
                    <a:pt x="51" y="64"/>
                    <a:pt x="57" y="66"/>
                  </a:cubicBezTo>
                  <a:cubicBezTo>
                    <a:pt x="64" y="70"/>
                    <a:pt x="71" y="76"/>
                    <a:pt x="75" y="82"/>
                  </a:cubicBezTo>
                  <a:cubicBezTo>
                    <a:pt x="75" y="82"/>
                    <a:pt x="75" y="82"/>
                    <a:pt x="75" y="82"/>
                  </a:cubicBezTo>
                  <a:cubicBezTo>
                    <a:pt x="75" y="82"/>
                    <a:pt x="75" y="82"/>
                    <a:pt x="75" y="82"/>
                  </a:cubicBezTo>
                  <a:cubicBezTo>
                    <a:pt x="75" y="82"/>
                    <a:pt x="75" y="82"/>
                    <a:pt x="75" y="82"/>
                  </a:cubicBezTo>
                  <a:cubicBezTo>
                    <a:pt x="77" y="84"/>
                    <a:pt x="79" y="86"/>
                    <a:pt x="81" y="87"/>
                  </a:cubicBezTo>
                  <a:cubicBezTo>
                    <a:pt x="83" y="88"/>
                    <a:pt x="85" y="88"/>
                    <a:pt x="87" y="88"/>
                  </a:cubicBezTo>
                  <a:cubicBezTo>
                    <a:pt x="88" y="88"/>
                    <a:pt x="90" y="87"/>
                    <a:pt x="92" y="85"/>
                  </a:cubicBezTo>
                  <a:cubicBezTo>
                    <a:pt x="92" y="85"/>
                    <a:pt x="92" y="85"/>
                    <a:pt x="92" y="85"/>
                  </a:cubicBezTo>
                  <a:cubicBezTo>
                    <a:pt x="92" y="85"/>
                    <a:pt x="92" y="85"/>
                    <a:pt x="92" y="85"/>
                  </a:cubicBezTo>
                  <a:cubicBezTo>
                    <a:pt x="93" y="83"/>
                    <a:pt x="94" y="81"/>
                    <a:pt x="95" y="77"/>
                  </a:cubicBezTo>
                  <a:cubicBezTo>
                    <a:pt x="95" y="77"/>
                    <a:pt x="95" y="77"/>
                    <a:pt x="95" y="77"/>
                  </a:cubicBezTo>
                  <a:cubicBezTo>
                    <a:pt x="95" y="77"/>
                    <a:pt x="95" y="77"/>
                    <a:pt x="95" y="77"/>
                  </a:cubicBezTo>
                  <a:cubicBezTo>
                    <a:pt x="95" y="71"/>
                    <a:pt x="95" y="66"/>
                    <a:pt x="96" y="60"/>
                  </a:cubicBezTo>
                  <a:cubicBezTo>
                    <a:pt x="96" y="55"/>
                    <a:pt x="96" y="50"/>
                    <a:pt x="96" y="44"/>
                  </a:cubicBezTo>
                  <a:cubicBezTo>
                    <a:pt x="96" y="39"/>
                    <a:pt x="96" y="34"/>
                    <a:pt x="96" y="28"/>
                  </a:cubicBezTo>
                  <a:cubicBezTo>
                    <a:pt x="95" y="23"/>
                    <a:pt x="95" y="17"/>
                    <a:pt x="95" y="12"/>
                  </a:cubicBezTo>
                  <a:close/>
                  <a:moveTo>
                    <a:pt x="8" y="61"/>
                  </a:moveTo>
                  <a:cubicBezTo>
                    <a:pt x="6" y="56"/>
                    <a:pt x="5" y="50"/>
                    <a:pt x="5" y="44"/>
                  </a:cubicBezTo>
                  <a:cubicBezTo>
                    <a:pt x="5" y="39"/>
                    <a:pt x="6" y="34"/>
                    <a:pt x="8" y="31"/>
                  </a:cubicBezTo>
                  <a:cubicBezTo>
                    <a:pt x="14" y="31"/>
                    <a:pt x="20" y="31"/>
                    <a:pt x="27" y="31"/>
                  </a:cubicBezTo>
                  <a:cubicBezTo>
                    <a:pt x="29" y="31"/>
                    <a:pt x="30" y="31"/>
                    <a:pt x="32" y="31"/>
                  </a:cubicBezTo>
                  <a:cubicBezTo>
                    <a:pt x="32" y="59"/>
                    <a:pt x="32" y="59"/>
                    <a:pt x="32" y="59"/>
                  </a:cubicBezTo>
                  <a:lnTo>
                    <a:pt x="8" y="61"/>
                  </a:lnTo>
                  <a:close/>
                  <a:moveTo>
                    <a:pt x="39" y="96"/>
                  </a:moveTo>
                  <a:cubicBezTo>
                    <a:pt x="39" y="96"/>
                    <a:pt x="39" y="96"/>
                    <a:pt x="39" y="96"/>
                  </a:cubicBezTo>
                  <a:cubicBezTo>
                    <a:pt x="41" y="96"/>
                    <a:pt x="41" y="96"/>
                    <a:pt x="41" y="96"/>
                  </a:cubicBezTo>
                  <a:cubicBezTo>
                    <a:pt x="39" y="96"/>
                    <a:pt x="39" y="96"/>
                    <a:pt x="39" y="96"/>
                  </a:cubicBezTo>
                  <a:cubicBezTo>
                    <a:pt x="39" y="97"/>
                    <a:pt x="38" y="97"/>
                    <a:pt x="37" y="98"/>
                  </a:cubicBezTo>
                  <a:cubicBezTo>
                    <a:pt x="35" y="98"/>
                    <a:pt x="33" y="99"/>
                    <a:pt x="30" y="99"/>
                  </a:cubicBezTo>
                  <a:cubicBezTo>
                    <a:pt x="28" y="99"/>
                    <a:pt x="26" y="92"/>
                    <a:pt x="24" y="85"/>
                  </a:cubicBezTo>
                  <a:cubicBezTo>
                    <a:pt x="22" y="78"/>
                    <a:pt x="21" y="70"/>
                    <a:pt x="17" y="66"/>
                  </a:cubicBezTo>
                  <a:cubicBezTo>
                    <a:pt x="33" y="64"/>
                    <a:pt x="33" y="64"/>
                    <a:pt x="33" y="64"/>
                  </a:cubicBezTo>
                  <a:cubicBezTo>
                    <a:pt x="35" y="69"/>
                    <a:pt x="36" y="73"/>
                    <a:pt x="37" y="78"/>
                  </a:cubicBezTo>
                  <a:cubicBezTo>
                    <a:pt x="38" y="85"/>
                    <a:pt x="39" y="91"/>
                    <a:pt x="39" y="96"/>
                  </a:cubicBezTo>
                  <a:close/>
                  <a:moveTo>
                    <a:pt x="90" y="60"/>
                  </a:moveTo>
                  <a:cubicBezTo>
                    <a:pt x="90" y="65"/>
                    <a:pt x="90" y="71"/>
                    <a:pt x="89" y="77"/>
                  </a:cubicBezTo>
                  <a:cubicBezTo>
                    <a:pt x="89" y="77"/>
                    <a:pt x="89" y="77"/>
                    <a:pt x="89" y="77"/>
                  </a:cubicBezTo>
                  <a:cubicBezTo>
                    <a:pt x="89" y="77"/>
                    <a:pt x="89" y="77"/>
                    <a:pt x="89" y="77"/>
                  </a:cubicBezTo>
                  <a:cubicBezTo>
                    <a:pt x="89" y="79"/>
                    <a:pt x="89" y="80"/>
                    <a:pt x="88" y="81"/>
                  </a:cubicBezTo>
                  <a:cubicBezTo>
                    <a:pt x="88" y="82"/>
                    <a:pt x="88" y="82"/>
                    <a:pt x="88" y="82"/>
                  </a:cubicBezTo>
                  <a:cubicBezTo>
                    <a:pt x="88" y="82"/>
                    <a:pt x="88" y="82"/>
                    <a:pt x="88" y="82"/>
                  </a:cubicBezTo>
                  <a:cubicBezTo>
                    <a:pt x="88" y="82"/>
                    <a:pt x="88" y="82"/>
                    <a:pt x="88" y="82"/>
                  </a:cubicBezTo>
                  <a:cubicBezTo>
                    <a:pt x="87" y="82"/>
                    <a:pt x="86" y="83"/>
                    <a:pt x="86" y="83"/>
                  </a:cubicBezTo>
                  <a:cubicBezTo>
                    <a:pt x="85" y="83"/>
                    <a:pt x="84" y="83"/>
                    <a:pt x="83" y="82"/>
                  </a:cubicBezTo>
                  <a:cubicBezTo>
                    <a:pt x="82" y="82"/>
                    <a:pt x="80" y="81"/>
                    <a:pt x="79" y="79"/>
                  </a:cubicBezTo>
                  <a:cubicBezTo>
                    <a:pt x="79" y="79"/>
                    <a:pt x="79" y="79"/>
                    <a:pt x="79" y="79"/>
                  </a:cubicBezTo>
                  <a:cubicBezTo>
                    <a:pt x="79" y="79"/>
                    <a:pt x="79" y="79"/>
                    <a:pt x="79" y="79"/>
                  </a:cubicBezTo>
                  <a:cubicBezTo>
                    <a:pt x="74" y="72"/>
                    <a:pt x="67" y="66"/>
                    <a:pt x="59" y="62"/>
                  </a:cubicBezTo>
                  <a:cubicBezTo>
                    <a:pt x="52" y="58"/>
                    <a:pt x="45" y="57"/>
                    <a:pt x="37" y="57"/>
                  </a:cubicBezTo>
                  <a:cubicBezTo>
                    <a:pt x="37" y="44"/>
                    <a:pt x="37" y="44"/>
                    <a:pt x="37" y="44"/>
                  </a:cubicBezTo>
                  <a:cubicBezTo>
                    <a:pt x="37" y="32"/>
                    <a:pt x="37" y="32"/>
                    <a:pt x="37" y="32"/>
                  </a:cubicBezTo>
                  <a:cubicBezTo>
                    <a:pt x="45" y="32"/>
                    <a:pt x="52" y="30"/>
                    <a:pt x="59" y="27"/>
                  </a:cubicBezTo>
                  <a:cubicBezTo>
                    <a:pt x="67" y="23"/>
                    <a:pt x="74" y="17"/>
                    <a:pt x="79" y="10"/>
                  </a:cubicBezTo>
                  <a:cubicBezTo>
                    <a:pt x="79" y="10"/>
                    <a:pt x="79" y="10"/>
                    <a:pt x="79" y="10"/>
                  </a:cubicBezTo>
                  <a:cubicBezTo>
                    <a:pt x="79" y="10"/>
                    <a:pt x="79" y="10"/>
                    <a:pt x="79" y="10"/>
                  </a:cubicBezTo>
                  <a:cubicBezTo>
                    <a:pt x="80" y="8"/>
                    <a:pt x="82" y="7"/>
                    <a:pt x="83" y="6"/>
                  </a:cubicBezTo>
                  <a:cubicBezTo>
                    <a:pt x="84" y="6"/>
                    <a:pt x="85" y="6"/>
                    <a:pt x="86" y="6"/>
                  </a:cubicBezTo>
                  <a:cubicBezTo>
                    <a:pt x="86" y="6"/>
                    <a:pt x="87" y="6"/>
                    <a:pt x="87" y="7"/>
                  </a:cubicBezTo>
                  <a:cubicBezTo>
                    <a:pt x="87" y="7"/>
                    <a:pt x="88" y="7"/>
                    <a:pt x="88" y="7"/>
                  </a:cubicBezTo>
                  <a:cubicBezTo>
                    <a:pt x="88" y="8"/>
                    <a:pt x="89" y="10"/>
                    <a:pt x="89" y="12"/>
                  </a:cubicBezTo>
                  <a:cubicBezTo>
                    <a:pt x="90" y="18"/>
                    <a:pt x="90" y="23"/>
                    <a:pt x="90" y="29"/>
                  </a:cubicBezTo>
                  <a:cubicBezTo>
                    <a:pt x="91" y="34"/>
                    <a:pt x="91" y="39"/>
                    <a:pt x="91" y="44"/>
                  </a:cubicBezTo>
                  <a:cubicBezTo>
                    <a:pt x="91" y="49"/>
                    <a:pt x="91" y="55"/>
                    <a:pt x="90" y="6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262">
              <a:extLst>
                <a:ext uri="{FF2B5EF4-FFF2-40B4-BE49-F238E27FC236}">
                  <a16:creationId xmlns:a16="http://schemas.microsoft.com/office/drawing/2014/main" id="{D3CA814C-3561-4923-8BE1-41B9B0168040}"/>
                </a:ext>
              </a:extLst>
            </p:cNvPr>
            <p:cNvSpPr>
              <a:spLocks/>
            </p:cNvSpPr>
            <p:nvPr/>
          </p:nvSpPr>
          <p:spPr bwMode="auto">
            <a:xfrm>
              <a:off x="2201863" y="3235326"/>
              <a:ext cx="71438" cy="19050"/>
            </a:xfrm>
            <a:custGeom>
              <a:avLst/>
              <a:gdLst/>
              <a:ahLst/>
              <a:cxnLst>
                <a:cxn ang="0">
                  <a:pos x="17" y="0"/>
                </a:cxn>
                <a:cxn ang="0">
                  <a:pos x="2" y="0"/>
                </a:cxn>
                <a:cxn ang="0">
                  <a:pos x="0" y="3"/>
                </a:cxn>
                <a:cxn ang="0">
                  <a:pos x="2" y="5"/>
                </a:cxn>
                <a:cxn ang="0">
                  <a:pos x="17" y="5"/>
                </a:cxn>
                <a:cxn ang="0">
                  <a:pos x="19" y="3"/>
                </a:cxn>
                <a:cxn ang="0">
                  <a:pos x="17" y="0"/>
                </a:cxn>
              </a:cxnLst>
              <a:rect l="0" t="0" r="r" b="b"/>
              <a:pathLst>
                <a:path w="19" h="5">
                  <a:moveTo>
                    <a:pt x="17" y="0"/>
                  </a:moveTo>
                  <a:cubicBezTo>
                    <a:pt x="2" y="0"/>
                    <a:pt x="2" y="0"/>
                    <a:pt x="2" y="0"/>
                  </a:cubicBezTo>
                  <a:cubicBezTo>
                    <a:pt x="1" y="0"/>
                    <a:pt x="0" y="1"/>
                    <a:pt x="0" y="3"/>
                  </a:cubicBezTo>
                  <a:cubicBezTo>
                    <a:pt x="0" y="4"/>
                    <a:pt x="1" y="5"/>
                    <a:pt x="2" y="5"/>
                  </a:cubicBezTo>
                  <a:cubicBezTo>
                    <a:pt x="17" y="5"/>
                    <a:pt x="17" y="5"/>
                    <a:pt x="17" y="5"/>
                  </a:cubicBezTo>
                  <a:cubicBezTo>
                    <a:pt x="18" y="5"/>
                    <a:pt x="19" y="4"/>
                    <a:pt x="19" y="3"/>
                  </a:cubicBezTo>
                  <a:cubicBezTo>
                    <a:pt x="19" y="1"/>
                    <a:pt x="18" y="0"/>
                    <a:pt x="17"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263">
              <a:extLst>
                <a:ext uri="{FF2B5EF4-FFF2-40B4-BE49-F238E27FC236}">
                  <a16:creationId xmlns:a16="http://schemas.microsoft.com/office/drawing/2014/main" id="{3AD2840A-F201-44D4-AC22-AF2B3A9DC6D6}"/>
                </a:ext>
              </a:extLst>
            </p:cNvPr>
            <p:cNvSpPr>
              <a:spLocks/>
            </p:cNvSpPr>
            <p:nvPr/>
          </p:nvSpPr>
          <p:spPr bwMode="auto">
            <a:xfrm>
              <a:off x="2197101" y="3194051"/>
              <a:ext cx="79375" cy="19050"/>
            </a:xfrm>
            <a:custGeom>
              <a:avLst/>
              <a:gdLst/>
              <a:ahLst/>
              <a:cxnLst>
                <a:cxn ang="0">
                  <a:pos x="18" y="0"/>
                </a:cxn>
                <a:cxn ang="0">
                  <a:pos x="3" y="0"/>
                </a:cxn>
                <a:cxn ang="0">
                  <a:pos x="0" y="3"/>
                </a:cxn>
                <a:cxn ang="0">
                  <a:pos x="3" y="5"/>
                </a:cxn>
                <a:cxn ang="0">
                  <a:pos x="18" y="5"/>
                </a:cxn>
                <a:cxn ang="0">
                  <a:pos x="21" y="3"/>
                </a:cxn>
                <a:cxn ang="0">
                  <a:pos x="18" y="0"/>
                </a:cxn>
              </a:cxnLst>
              <a:rect l="0" t="0" r="r" b="b"/>
              <a:pathLst>
                <a:path w="21" h="5">
                  <a:moveTo>
                    <a:pt x="18" y="0"/>
                  </a:moveTo>
                  <a:cubicBezTo>
                    <a:pt x="3" y="0"/>
                    <a:pt x="3" y="0"/>
                    <a:pt x="3" y="0"/>
                  </a:cubicBezTo>
                  <a:cubicBezTo>
                    <a:pt x="1" y="0"/>
                    <a:pt x="0" y="1"/>
                    <a:pt x="0" y="3"/>
                  </a:cubicBezTo>
                  <a:cubicBezTo>
                    <a:pt x="0" y="4"/>
                    <a:pt x="1" y="5"/>
                    <a:pt x="3" y="5"/>
                  </a:cubicBezTo>
                  <a:cubicBezTo>
                    <a:pt x="18" y="5"/>
                    <a:pt x="18" y="5"/>
                    <a:pt x="18" y="5"/>
                  </a:cubicBezTo>
                  <a:cubicBezTo>
                    <a:pt x="20" y="5"/>
                    <a:pt x="21" y="4"/>
                    <a:pt x="21" y="3"/>
                  </a:cubicBezTo>
                  <a:cubicBezTo>
                    <a:pt x="21" y="1"/>
                    <a:pt x="20"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521093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dissolve">
                                      <p:cBhvr>
                                        <p:cTn id="11" dur="750"/>
                                        <p:tgtEl>
                                          <p:spTgt spid="17"/>
                                        </p:tgtEl>
                                      </p:cBhvr>
                                    </p:animEffect>
                                  </p:childTnLst>
                                </p:cTn>
                              </p:par>
                            </p:childTnLst>
                          </p:cTn>
                        </p:par>
                        <p:par>
                          <p:cTn id="12" fill="hold">
                            <p:stCondLst>
                              <p:cond delay="1250"/>
                            </p:stCondLst>
                            <p:childTnLst>
                              <p:par>
                                <p:cTn id="13" presetID="53" presetClass="entr" presetSubtype="16"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p:cTn id="15" dur="500" fill="hold"/>
                                        <p:tgtEl>
                                          <p:spTgt spid="65"/>
                                        </p:tgtEl>
                                        <p:attrNameLst>
                                          <p:attrName>ppt_w</p:attrName>
                                        </p:attrNameLst>
                                      </p:cBhvr>
                                      <p:tavLst>
                                        <p:tav tm="0">
                                          <p:val>
                                            <p:fltVal val="0"/>
                                          </p:val>
                                        </p:tav>
                                        <p:tav tm="100000">
                                          <p:val>
                                            <p:strVal val="#ppt_w"/>
                                          </p:val>
                                        </p:tav>
                                      </p:tavLst>
                                    </p:anim>
                                    <p:anim calcmode="lin" valueType="num">
                                      <p:cBhvr>
                                        <p:cTn id="16" dur="500" fill="hold"/>
                                        <p:tgtEl>
                                          <p:spTgt spid="65"/>
                                        </p:tgtEl>
                                        <p:attrNameLst>
                                          <p:attrName>ppt_h</p:attrName>
                                        </p:attrNameLst>
                                      </p:cBhvr>
                                      <p:tavLst>
                                        <p:tav tm="0">
                                          <p:val>
                                            <p:fltVal val="0"/>
                                          </p:val>
                                        </p:tav>
                                        <p:tav tm="100000">
                                          <p:val>
                                            <p:strVal val="#ppt_h"/>
                                          </p:val>
                                        </p:tav>
                                      </p:tavLst>
                                    </p:anim>
                                    <p:animEffect transition="in" filter="fade">
                                      <p:cBhvr>
                                        <p:cTn id="17" dur="500"/>
                                        <p:tgtEl>
                                          <p:spTgt spid="65"/>
                                        </p:tgtEl>
                                      </p:cBhvr>
                                    </p:animEffect>
                                  </p:childTnLst>
                                </p:cTn>
                              </p:par>
                            </p:childTnLst>
                          </p:cTn>
                        </p:par>
                        <p:par>
                          <p:cTn id="18" fill="hold">
                            <p:stCondLst>
                              <p:cond delay="175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500"/>
                                        <p:tgtEl>
                                          <p:spTgt spid="4"/>
                                        </p:tgtEl>
                                      </p:cBhvr>
                                    </p:animEffect>
                                  </p:childTnLst>
                                </p:cTn>
                              </p:par>
                            </p:childTnLst>
                          </p:cTn>
                        </p:par>
                        <p:par>
                          <p:cTn id="22" fill="hold">
                            <p:stCondLst>
                              <p:cond delay="2250"/>
                            </p:stCondLst>
                            <p:childTnLst>
                              <p:par>
                                <p:cTn id="23" presetID="42"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childTnLst>
                          </p:cTn>
                        </p:par>
                        <p:par>
                          <p:cTn id="28" fill="hold">
                            <p:stCondLst>
                              <p:cond delay="3250"/>
                            </p:stCondLst>
                            <p:childTnLst>
                              <p:par>
                                <p:cTn id="29" presetID="9"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dissolve">
                                      <p:cBhvr>
                                        <p:cTn id="31" dur="750"/>
                                        <p:tgtEl>
                                          <p:spTgt spid="16"/>
                                        </p:tgtEl>
                                      </p:cBhvr>
                                    </p:animEffect>
                                  </p:childTnLst>
                                </p:cTn>
                              </p:par>
                            </p:childTnLst>
                          </p:cTn>
                        </p:par>
                        <p:par>
                          <p:cTn id="32" fill="hold">
                            <p:stCondLst>
                              <p:cond delay="4000"/>
                            </p:stCondLst>
                            <p:childTnLst>
                              <p:par>
                                <p:cTn id="33" presetID="53" presetClass="entr" presetSubtype="16" fill="hold" nodeType="afterEffect">
                                  <p:stCondLst>
                                    <p:cond delay="0"/>
                                  </p:stCondLst>
                                  <p:childTnLst>
                                    <p:set>
                                      <p:cBhvr>
                                        <p:cTn id="34" dur="1" fill="hold">
                                          <p:stCondLst>
                                            <p:cond delay="0"/>
                                          </p:stCondLst>
                                        </p:cTn>
                                        <p:tgtEl>
                                          <p:spTgt spid="59"/>
                                        </p:tgtEl>
                                        <p:attrNameLst>
                                          <p:attrName>style.visibility</p:attrName>
                                        </p:attrNameLst>
                                      </p:cBhvr>
                                      <p:to>
                                        <p:strVal val="visible"/>
                                      </p:to>
                                    </p:set>
                                    <p:anim calcmode="lin" valueType="num">
                                      <p:cBhvr>
                                        <p:cTn id="35" dur="500" fill="hold"/>
                                        <p:tgtEl>
                                          <p:spTgt spid="59"/>
                                        </p:tgtEl>
                                        <p:attrNameLst>
                                          <p:attrName>ppt_w</p:attrName>
                                        </p:attrNameLst>
                                      </p:cBhvr>
                                      <p:tavLst>
                                        <p:tav tm="0">
                                          <p:val>
                                            <p:fltVal val="0"/>
                                          </p:val>
                                        </p:tav>
                                        <p:tav tm="100000">
                                          <p:val>
                                            <p:strVal val="#ppt_w"/>
                                          </p:val>
                                        </p:tav>
                                      </p:tavLst>
                                    </p:anim>
                                    <p:anim calcmode="lin" valueType="num">
                                      <p:cBhvr>
                                        <p:cTn id="36" dur="500" fill="hold"/>
                                        <p:tgtEl>
                                          <p:spTgt spid="59"/>
                                        </p:tgtEl>
                                        <p:attrNameLst>
                                          <p:attrName>ppt_h</p:attrName>
                                        </p:attrNameLst>
                                      </p:cBhvr>
                                      <p:tavLst>
                                        <p:tav tm="0">
                                          <p:val>
                                            <p:fltVal val="0"/>
                                          </p:val>
                                        </p:tav>
                                        <p:tav tm="100000">
                                          <p:val>
                                            <p:strVal val="#ppt_h"/>
                                          </p:val>
                                        </p:tav>
                                      </p:tavLst>
                                    </p:anim>
                                    <p:animEffect transition="in" filter="fade">
                                      <p:cBhvr>
                                        <p:cTn id="37" dur="500"/>
                                        <p:tgtEl>
                                          <p:spTgt spid="59"/>
                                        </p:tgtEl>
                                      </p:cBhvr>
                                    </p:animEffect>
                                  </p:childTnLst>
                                </p:cTn>
                              </p:par>
                            </p:childTnLst>
                          </p:cTn>
                        </p:par>
                        <p:par>
                          <p:cTn id="38" fill="hold">
                            <p:stCondLst>
                              <p:cond delay="4500"/>
                            </p:stCondLst>
                            <p:childTnLst>
                              <p:par>
                                <p:cTn id="39" presetID="22" presetClass="entr" presetSubtype="4"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00"/>
                                        <p:tgtEl>
                                          <p:spTgt spid="26"/>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1000"/>
                                        <p:tgtEl>
                                          <p:spTgt spid="38"/>
                                        </p:tgtEl>
                                      </p:cBhvr>
                                    </p:animEffect>
                                    <p:anim calcmode="lin" valueType="num">
                                      <p:cBhvr>
                                        <p:cTn id="46" dur="1000" fill="hold"/>
                                        <p:tgtEl>
                                          <p:spTgt spid="38"/>
                                        </p:tgtEl>
                                        <p:attrNameLst>
                                          <p:attrName>ppt_x</p:attrName>
                                        </p:attrNameLst>
                                      </p:cBhvr>
                                      <p:tavLst>
                                        <p:tav tm="0">
                                          <p:val>
                                            <p:strVal val="#ppt_x"/>
                                          </p:val>
                                        </p:tav>
                                        <p:tav tm="100000">
                                          <p:val>
                                            <p:strVal val="#ppt_x"/>
                                          </p:val>
                                        </p:tav>
                                      </p:tavLst>
                                    </p:anim>
                                    <p:anim calcmode="lin" valueType="num">
                                      <p:cBhvr>
                                        <p:cTn id="47" dur="1000" fill="hold"/>
                                        <p:tgtEl>
                                          <p:spTgt spid="38"/>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9"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dissolve">
                                      <p:cBhvr>
                                        <p:cTn id="51" dur="750"/>
                                        <p:tgtEl>
                                          <p:spTgt spid="15"/>
                                        </p:tgtEl>
                                      </p:cBhvr>
                                    </p:animEffect>
                                  </p:childTnLst>
                                </p:cTn>
                              </p:par>
                            </p:childTnLst>
                          </p:cTn>
                        </p:par>
                        <p:par>
                          <p:cTn id="52" fill="hold">
                            <p:stCondLst>
                              <p:cond delay="6750"/>
                            </p:stCondLst>
                            <p:childTnLst>
                              <p:par>
                                <p:cTn id="53" presetID="53" presetClass="entr" presetSubtype="16" fill="hold" grpId="0" nodeType="after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p:cTn id="55" dur="500" fill="hold"/>
                                        <p:tgtEl>
                                          <p:spTgt spid="64"/>
                                        </p:tgtEl>
                                        <p:attrNameLst>
                                          <p:attrName>ppt_w</p:attrName>
                                        </p:attrNameLst>
                                      </p:cBhvr>
                                      <p:tavLst>
                                        <p:tav tm="0">
                                          <p:val>
                                            <p:fltVal val="0"/>
                                          </p:val>
                                        </p:tav>
                                        <p:tav tm="100000">
                                          <p:val>
                                            <p:strVal val="#ppt_w"/>
                                          </p:val>
                                        </p:tav>
                                      </p:tavLst>
                                    </p:anim>
                                    <p:anim calcmode="lin" valueType="num">
                                      <p:cBhvr>
                                        <p:cTn id="56" dur="500" fill="hold"/>
                                        <p:tgtEl>
                                          <p:spTgt spid="64"/>
                                        </p:tgtEl>
                                        <p:attrNameLst>
                                          <p:attrName>ppt_h</p:attrName>
                                        </p:attrNameLst>
                                      </p:cBhvr>
                                      <p:tavLst>
                                        <p:tav tm="0">
                                          <p:val>
                                            <p:fltVal val="0"/>
                                          </p:val>
                                        </p:tav>
                                        <p:tav tm="100000">
                                          <p:val>
                                            <p:strVal val="#ppt_h"/>
                                          </p:val>
                                        </p:tav>
                                      </p:tavLst>
                                    </p:anim>
                                    <p:animEffect transition="in" filter="fade">
                                      <p:cBhvr>
                                        <p:cTn id="57" dur="500"/>
                                        <p:tgtEl>
                                          <p:spTgt spid="64"/>
                                        </p:tgtEl>
                                      </p:cBhvr>
                                    </p:animEffect>
                                  </p:childTnLst>
                                </p:cTn>
                              </p:par>
                            </p:childTnLst>
                          </p:cTn>
                        </p:par>
                        <p:par>
                          <p:cTn id="58" fill="hold">
                            <p:stCondLst>
                              <p:cond delay="7250"/>
                            </p:stCondLst>
                            <p:childTnLst>
                              <p:par>
                                <p:cTn id="59" presetID="22" presetClass="entr" presetSubtype="8"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left)">
                                      <p:cBhvr>
                                        <p:cTn id="61" dur="500"/>
                                        <p:tgtEl>
                                          <p:spTgt spid="21"/>
                                        </p:tgtEl>
                                      </p:cBhvr>
                                    </p:animEffect>
                                  </p:childTnLst>
                                </p:cTn>
                              </p:par>
                            </p:childTnLst>
                          </p:cTn>
                        </p:par>
                        <p:par>
                          <p:cTn id="62" fill="hold">
                            <p:stCondLst>
                              <p:cond delay="7750"/>
                            </p:stCondLst>
                            <p:childTnLst>
                              <p:par>
                                <p:cTn id="63" presetID="42" presetClass="entr" presetSubtype="0"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1000"/>
                                        <p:tgtEl>
                                          <p:spTgt spid="39"/>
                                        </p:tgtEl>
                                      </p:cBhvr>
                                    </p:animEffect>
                                    <p:anim calcmode="lin" valueType="num">
                                      <p:cBhvr>
                                        <p:cTn id="66" dur="1000" fill="hold"/>
                                        <p:tgtEl>
                                          <p:spTgt spid="39"/>
                                        </p:tgtEl>
                                        <p:attrNameLst>
                                          <p:attrName>ppt_x</p:attrName>
                                        </p:attrNameLst>
                                      </p:cBhvr>
                                      <p:tavLst>
                                        <p:tav tm="0">
                                          <p:val>
                                            <p:strVal val="#ppt_x"/>
                                          </p:val>
                                        </p:tav>
                                        <p:tav tm="100000">
                                          <p:val>
                                            <p:strVal val="#ppt_x"/>
                                          </p:val>
                                        </p:tav>
                                      </p:tavLst>
                                    </p:anim>
                                    <p:anim calcmode="lin" valueType="num">
                                      <p:cBhvr>
                                        <p:cTn id="67" dur="1000" fill="hold"/>
                                        <p:tgtEl>
                                          <p:spTgt spid="39"/>
                                        </p:tgtEl>
                                        <p:attrNameLst>
                                          <p:attrName>ppt_y</p:attrName>
                                        </p:attrNameLst>
                                      </p:cBhvr>
                                      <p:tavLst>
                                        <p:tav tm="0">
                                          <p:val>
                                            <p:strVal val="#ppt_y+.1"/>
                                          </p:val>
                                        </p:tav>
                                        <p:tav tm="100000">
                                          <p:val>
                                            <p:strVal val="#ppt_y"/>
                                          </p:val>
                                        </p:tav>
                                      </p:tavLst>
                                    </p:anim>
                                  </p:childTnLst>
                                </p:cTn>
                              </p:par>
                            </p:childTnLst>
                          </p:cTn>
                        </p:par>
                        <p:par>
                          <p:cTn id="68" fill="hold">
                            <p:stCondLst>
                              <p:cond delay="8750"/>
                            </p:stCondLst>
                            <p:childTnLst>
                              <p:par>
                                <p:cTn id="69" presetID="9" presetClass="entr" presetSubtype="0" fill="hold" grpId="0" nodeType="after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dissolve">
                                      <p:cBhvr>
                                        <p:cTn id="71" dur="750"/>
                                        <p:tgtEl>
                                          <p:spTgt spid="18"/>
                                        </p:tgtEl>
                                      </p:cBhvr>
                                    </p:animEffect>
                                  </p:childTnLst>
                                </p:cTn>
                              </p:par>
                            </p:childTnLst>
                          </p:cTn>
                        </p:par>
                        <p:par>
                          <p:cTn id="72" fill="hold">
                            <p:stCondLst>
                              <p:cond delay="9500"/>
                            </p:stCondLst>
                            <p:childTnLst>
                              <p:par>
                                <p:cTn id="73" presetID="53" presetClass="entr" presetSubtype="16" fill="hold" nodeType="after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p:cTn id="75" dur="500" fill="hold"/>
                                        <p:tgtEl>
                                          <p:spTgt spid="66"/>
                                        </p:tgtEl>
                                        <p:attrNameLst>
                                          <p:attrName>ppt_w</p:attrName>
                                        </p:attrNameLst>
                                      </p:cBhvr>
                                      <p:tavLst>
                                        <p:tav tm="0">
                                          <p:val>
                                            <p:fltVal val="0"/>
                                          </p:val>
                                        </p:tav>
                                        <p:tav tm="100000">
                                          <p:val>
                                            <p:strVal val="#ppt_w"/>
                                          </p:val>
                                        </p:tav>
                                      </p:tavLst>
                                    </p:anim>
                                    <p:anim calcmode="lin" valueType="num">
                                      <p:cBhvr>
                                        <p:cTn id="76" dur="500" fill="hold"/>
                                        <p:tgtEl>
                                          <p:spTgt spid="66"/>
                                        </p:tgtEl>
                                        <p:attrNameLst>
                                          <p:attrName>ppt_h</p:attrName>
                                        </p:attrNameLst>
                                      </p:cBhvr>
                                      <p:tavLst>
                                        <p:tav tm="0">
                                          <p:val>
                                            <p:fltVal val="0"/>
                                          </p:val>
                                        </p:tav>
                                        <p:tav tm="100000">
                                          <p:val>
                                            <p:strVal val="#ppt_h"/>
                                          </p:val>
                                        </p:tav>
                                      </p:tavLst>
                                    </p:anim>
                                    <p:animEffect transition="in" filter="fade">
                                      <p:cBhvr>
                                        <p:cTn id="77" dur="500"/>
                                        <p:tgtEl>
                                          <p:spTgt spid="66"/>
                                        </p:tgtEl>
                                      </p:cBhvr>
                                    </p:animEffect>
                                  </p:childTnLst>
                                </p:cTn>
                              </p:par>
                            </p:childTnLst>
                          </p:cTn>
                        </p:par>
                        <p:par>
                          <p:cTn id="78" fill="hold">
                            <p:stCondLst>
                              <p:cond delay="10000"/>
                            </p:stCondLst>
                            <p:childTnLst>
                              <p:par>
                                <p:cTn id="79" presetID="22" presetClass="entr" presetSubtype="2" fill="hold" nodeType="after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wipe(right)">
                                      <p:cBhvr>
                                        <p:cTn id="81" dur="500"/>
                                        <p:tgtEl>
                                          <p:spTgt spid="37"/>
                                        </p:tgtEl>
                                      </p:cBhvr>
                                    </p:animEffect>
                                  </p:childTnLst>
                                </p:cTn>
                              </p:par>
                            </p:childTnLst>
                          </p:cTn>
                        </p:par>
                        <p:par>
                          <p:cTn id="82" fill="hold">
                            <p:stCondLst>
                              <p:cond delay="10500"/>
                            </p:stCondLst>
                            <p:childTnLst>
                              <p:par>
                                <p:cTn id="83" presetID="42" presetClass="entr" presetSubtype="0" fill="hold" grpId="0" nodeType="after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1000"/>
                                        <p:tgtEl>
                                          <p:spTgt spid="46"/>
                                        </p:tgtEl>
                                      </p:cBhvr>
                                    </p:animEffect>
                                    <p:anim calcmode="lin" valueType="num">
                                      <p:cBhvr>
                                        <p:cTn id="86" dur="1000" fill="hold"/>
                                        <p:tgtEl>
                                          <p:spTgt spid="46"/>
                                        </p:tgtEl>
                                        <p:attrNameLst>
                                          <p:attrName>ppt_x</p:attrName>
                                        </p:attrNameLst>
                                      </p:cBhvr>
                                      <p:tavLst>
                                        <p:tav tm="0">
                                          <p:val>
                                            <p:strVal val="#ppt_x"/>
                                          </p:val>
                                        </p:tav>
                                        <p:tav tm="100000">
                                          <p:val>
                                            <p:strVal val="#ppt_x"/>
                                          </p:val>
                                        </p:tav>
                                      </p:tavLst>
                                    </p:anim>
                                    <p:anim calcmode="lin" valueType="num">
                                      <p:cBhvr>
                                        <p:cTn id="87"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9" grpId="0"/>
      <p:bldP spid="42" grpId="0"/>
      <p:bldP spid="46" grpId="0"/>
      <p:bldP spid="15" grpId="0" animBg="1"/>
      <p:bldP spid="16" grpId="0" animBg="1"/>
      <p:bldP spid="17" grpId="0" animBg="1"/>
      <p:bldP spid="18" grpId="0" animBg="1"/>
      <p:bldP spid="64" grpId="0" animBg="1"/>
      <p:bldP spid="6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9979027" y="1820333"/>
            <a:ext cx="599017" cy="2273300"/>
            <a:chOff x="10063693" y="2048934"/>
            <a:chExt cx="599017" cy="2273300"/>
          </a:xfrm>
          <a:effectLst>
            <a:outerShdw blurRad="50800" dist="38100" dir="18900000" algn="bl" rotWithShape="0">
              <a:prstClr val="black">
                <a:alpha val="40000"/>
              </a:prstClr>
            </a:outerShdw>
          </a:effectLst>
        </p:grpSpPr>
        <p:sp>
          <p:nvSpPr>
            <p:cNvPr id="6" name="Freeform 6"/>
            <p:cNvSpPr>
              <a:spLocks noEditPoints="1"/>
            </p:cNvSpPr>
            <p:nvPr/>
          </p:nvSpPr>
          <p:spPr bwMode="auto">
            <a:xfrm>
              <a:off x="10063693" y="2048934"/>
              <a:ext cx="599017" cy="2273300"/>
            </a:xfrm>
            <a:custGeom>
              <a:avLst/>
              <a:gdLst>
                <a:gd name="T0" fmla="*/ 120 w 243"/>
                <a:gd name="T1" fmla="*/ 923 h 923"/>
                <a:gd name="T2" fmla="*/ 21 w 243"/>
                <a:gd name="T3" fmla="*/ 823 h 923"/>
                <a:gd name="T4" fmla="*/ 21 w 243"/>
                <a:gd name="T5" fmla="*/ 151 h 923"/>
                <a:gd name="T6" fmla="*/ 22 w 243"/>
                <a:gd name="T7" fmla="*/ 138 h 923"/>
                <a:gd name="T8" fmla="*/ 22 w 243"/>
                <a:gd name="T9" fmla="*/ 71 h 923"/>
                <a:gd name="T10" fmla="*/ 1 w 243"/>
                <a:gd name="T11" fmla="*/ 17 h 923"/>
                <a:gd name="T12" fmla="*/ 10 w 243"/>
                <a:gd name="T13" fmla="*/ 0 h 923"/>
                <a:gd name="T14" fmla="*/ 12 w 243"/>
                <a:gd name="T15" fmla="*/ 0 h 923"/>
                <a:gd name="T16" fmla="*/ 232 w 243"/>
                <a:gd name="T17" fmla="*/ 0 h 923"/>
                <a:gd name="T18" fmla="*/ 233 w 243"/>
                <a:gd name="T19" fmla="*/ 0 h 923"/>
                <a:gd name="T20" fmla="*/ 243 w 243"/>
                <a:gd name="T21" fmla="*/ 17 h 923"/>
                <a:gd name="T22" fmla="*/ 221 w 243"/>
                <a:gd name="T23" fmla="*/ 71 h 923"/>
                <a:gd name="T24" fmla="*/ 221 w 243"/>
                <a:gd name="T25" fmla="*/ 551 h 923"/>
                <a:gd name="T26" fmla="*/ 222 w 243"/>
                <a:gd name="T27" fmla="*/ 824 h 923"/>
                <a:gd name="T28" fmla="*/ 120 w 243"/>
                <a:gd name="T29" fmla="*/ 923 h 923"/>
                <a:gd name="T30" fmla="*/ 16 w 243"/>
                <a:gd name="T31" fmla="*/ 16 h 923"/>
                <a:gd name="T32" fmla="*/ 16 w 243"/>
                <a:gd name="T33" fmla="*/ 17 h 923"/>
                <a:gd name="T34" fmla="*/ 37 w 243"/>
                <a:gd name="T35" fmla="*/ 65 h 923"/>
                <a:gd name="T36" fmla="*/ 38 w 243"/>
                <a:gd name="T37" fmla="*/ 67 h 923"/>
                <a:gd name="T38" fmla="*/ 38 w 243"/>
                <a:gd name="T39" fmla="*/ 139 h 923"/>
                <a:gd name="T40" fmla="*/ 37 w 243"/>
                <a:gd name="T41" fmla="*/ 151 h 923"/>
                <a:gd name="T42" fmla="*/ 37 w 243"/>
                <a:gd name="T43" fmla="*/ 823 h 923"/>
                <a:gd name="T44" fmla="*/ 120 w 243"/>
                <a:gd name="T45" fmla="*/ 907 h 923"/>
                <a:gd name="T46" fmla="*/ 181 w 243"/>
                <a:gd name="T47" fmla="*/ 884 h 923"/>
                <a:gd name="T48" fmla="*/ 206 w 243"/>
                <a:gd name="T49" fmla="*/ 824 h 923"/>
                <a:gd name="T50" fmla="*/ 206 w 243"/>
                <a:gd name="T51" fmla="*/ 551 h 923"/>
                <a:gd name="T52" fmla="*/ 206 w 243"/>
                <a:gd name="T53" fmla="*/ 67 h 923"/>
                <a:gd name="T54" fmla="*/ 207 w 243"/>
                <a:gd name="T55" fmla="*/ 65 h 923"/>
                <a:gd name="T56" fmla="*/ 226 w 243"/>
                <a:gd name="T57" fmla="*/ 17 h 923"/>
                <a:gd name="T58" fmla="*/ 226 w 243"/>
                <a:gd name="T59" fmla="*/ 16 h 923"/>
                <a:gd name="T60" fmla="*/ 16 w 243"/>
                <a:gd name="T61" fmla="*/ 1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923">
                  <a:moveTo>
                    <a:pt x="120" y="923"/>
                  </a:moveTo>
                  <a:cubicBezTo>
                    <a:pt x="65" y="923"/>
                    <a:pt x="21" y="879"/>
                    <a:pt x="21" y="823"/>
                  </a:cubicBezTo>
                  <a:cubicBezTo>
                    <a:pt x="21" y="151"/>
                    <a:pt x="21" y="151"/>
                    <a:pt x="21" y="151"/>
                  </a:cubicBezTo>
                  <a:cubicBezTo>
                    <a:pt x="21" y="148"/>
                    <a:pt x="21" y="143"/>
                    <a:pt x="22" y="138"/>
                  </a:cubicBezTo>
                  <a:cubicBezTo>
                    <a:pt x="22" y="71"/>
                    <a:pt x="22" y="71"/>
                    <a:pt x="22" y="71"/>
                  </a:cubicBezTo>
                  <a:cubicBezTo>
                    <a:pt x="16" y="63"/>
                    <a:pt x="0" y="33"/>
                    <a:pt x="1" y="17"/>
                  </a:cubicBezTo>
                  <a:cubicBezTo>
                    <a:pt x="1" y="7"/>
                    <a:pt x="7" y="2"/>
                    <a:pt x="10" y="0"/>
                  </a:cubicBezTo>
                  <a:cubicBezTo>
                    <a:pt x="12" y="0"/>
                    <a:pt x="12" y="0"/>
                    <a:pt x="12" y="0"/>
                  </a:cubicBezTo>
                  <a:cubicBezTo>
                    <a:pt x="232" y="0"/>
                    <a:pt x="232" y="0"/>
                    <a:pt x="232" y="0"/>
                  </a:cubicBezTo>
                  <a:cubicBezTo>
                    <a:pt x="233" y="0"/>
                    <a:pt x="233" y="0"/>
                    <a:pt x="233" y="0"/>
                  </a:cubicBezTo>
                  <a:cubicBezTo>
                    <a:pt x="237" y="2"/>
                    <a:pt x="243" y="7"/>
                    <a:pt x="243" y="17"/>
                  </a:cubicBezTo>
                  <a:cubicBezTo>
                    <a:pt x="243" y="33"/>
                    <a:pt x="226" y="63"/>
                    <a:pt x="221" y="71"/>
                  </a:cubicBezTo>
                  <a:cubicBezTo>
                    <a:pt x="221" y="551"/>
                    <a:pt x="221" y="551"/>
                    <a:pt x="221" y="551"/>
                  </a:cubicBezTo>
                  <a:cubicBezTo>
                    <a:pt x="222" y="824"/>
                    <a:pt x="222" y="824"/>
                    <a:pt x="222" y="824"/>
                  </a:cubicBezTo>
                  <a:cubicBezTo>
                    <a:pt x="222" y="879"/>
                    <a:pt x="176" y="923"/>
                    <a:pt x="120" y="923"/>
                  </a:cubicBezTo>
                  <a:close/>
                  <a:moveTo>
                    <a:pt x="16" y="16"/>
                  </a:moveTo>
                  <a:cubicBezTo>
                    <a:pt x="16" y="16"/>
                    <a:pt x="16" y="16"/>
                    <a:pt x="16" y="17"/>
                  </a:cubicBezTo>
                  <a:cubicBezTo>
                    <a:pt x="16" y="27"/>
                    <a:pt x="28" y="52"/>
                    <a:pt x="37" y="65"/>
                  </a:cubicBezTo>
                  <a:cubicBezTo>
                    <a:pt x="38" y="67"/>
                    <a:pt x="38" y="67"/>
                    <a:pt x="38" y="67"/>
                  </a:cubicBezTo>
                  <a:cubicBezTo>
                    <a:pt x="38" y="139"/>
                    <a:pt x="38" y="139"/>
                    <a:pt x="38" y="139"/>
                  </a:cubicBezTo>
                  <a:cubicBezTo>
                    <a:pt x="37" y="144"/>
                    <a:pt x="37" y="148"/>
                    <a:pt x="37" y="151"/>
                  </a:cubicBezTo>
                  <a:cubicBezTo>
                    <a:pt x="37" y="823"/>
                    <a:pt x="37" y="823"/>
                    <a:pt x="37" y="823"/>
                  </a:cubicBezTo>
                  <a:cubicBezTo>
                    <a:pt x="37" y="869"/>
                    <a:pt x="73" y="907"/>
                    <a:pt x="120" y="907"/>
                  </a:cubicBezTo>
                  <a:cubicBezTo>
                    <a:pt x="143" y="907"/>
                    <a:pt x="164" y="899"/>
                    <a:pt x="181" y="884"/>
                  </a:cubicBezTo>
                  <a:cubicBezTo>
                    <a:pt x="197" y="867"/>
                    <a:pt x="206" y="847"/>
                    <a:pt x="206" y="824"/>
                  </a:cubicBezTo>
                  <a:cubicBezTo>
                    <a:pt x="206" y="551"/>
                    <a:pt x="206" y="551"/>
                    <a:pt x="206" y="551"/>
                  </a:cubicBezTo>
                  <a:cubicBezTo>
                    <a:pt x="206" y="67"/>
                    <a:pt x="206" y="67"/>
                    <a:pt x="206" y="67"/>
                  </a:cubicBezTo>
                  <a:cubicBezTo>
                    <a:pt x="207" y="65"/>
                    <a:pt x="207" y="65"/>
                    <a:pt x="207" y="65"/>
                  </a:cubicBezTo>
                  <a:cubicBezTo>
                    <a:pt x="214" y="52"/>
                    <a:pt x="227" y="27"/>
                    <a:pt x="226" y="17"/>
                  </a:cubicBezTo>
                  <a:cubicBezTo>
                    <a:pt x="226" y="16"/>
                    <a:pt x="226" y="16"/>
                    <a:pt x="226" y="16"/>
                  </a:cubicBezTo>
                  <a:lnTo>
                    <a:pt x="16" y="16"/>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 name="Freeform 7"/>
            <p:cNvSpPr>
              <a:spLocks/>
            </p:cNvSpPr>
            <p:nvPr/>
          </p:nvSpPr>
          <p:spPr bwMode="auto">
            <a:xfrm>
              <a:off x="10194926" y="4032250"/>
              <a:ext cx="332317" cy="205317"/>
            </a:xfrm>
            <a:custGeom>
              <a:avLst/>
              <a:gdLst>
                <a:gd name="T0" fmla="*/ 66 w 135"/>
                <a:gd name="T1" fmla="*/ 83 h 83"/>
                <a:gd name="T2" fmla="*/ 0 w 135"/>
                <a:gd name="T3" fmla="*/ 16 h 83"/>
                <a:gd name="T4" fmla="*/ 0 w 135"/>
                <a:gd name="T5" fmla="*/ 0 h 83"/>
                <a:gd name="T6" fmla="*/ 135 w 135"/>
                <a:gd name="T7" fmla="*/ 0 h 83"/>
                <a:gd name="T8" fmla="*/ 135 w 135"/>
                <a:gd name="T9" fmla="*/ 17 h 83"/>
                <a:gd name="T10" fmla="*/ 66 w 135"/>
                <a:gd name="T11" fmla="*/ 83 h 83"/>
              </a:gdLst>
              <a:ahLst/>
              <a:cxnLst>
                <a:cxn ang="0">
                  <a:pos x="T0" y="T1"/>
                </a:cxn>
                <a:cxn ang="0">
                  <a:pos x="T2" y="T3"/>
                </a:cxn>
                <a:cxn ang="0">
                  <a:pos x="T4" y="T5"/>
                </a:cxn>
                <a:cxn ang="0">
                  <a:pos x="T6" y="T7"/>
                </a:cxn>
                <a:cxn ang="0">
                  <a:pos x="T8" y="T9"/>
                </a:cxn>
                <a:cxn ang="0">
                  <a:pos x="T10" y="T11"/>
                </a:cxn>
              </a:cxnLst>
              <a:rect l="0" t="0" r="r" b="b"/>
              <a:pathLst>
                <a:path w="135" h="83">
                  <a:moveTo>
                    <a:pt x="66" y="83"/>
                  </a:moveTo>
                  <a:cubicBezTo>
                    <a:pt x="30" y="83"/>
                    <a:pt x="0" y="54"/>
                    <a:pt x="0" y="16"/>
                  </a:cubicBezTo>
                  <a:cubicBezTo>
                    <a:pt x="0" y="0"/>
                    <a:pt x="0" y="0"/>
                    <a:pt x="0" y="0"/>
                  </a:cubicBezTo>
                  <a:cubicBezTo>
                    <a:pt x="135" y="0"/>
                    <a:pt x="135" y="0"/>
                    <a:pt x="135" y="0"/>
                  </a:cubicBezTo>
                  <a:cubicBezTo>
                    <a:pt x="135" y="17"/>
                    <a:pt x="135" y="17"/>
                    <a:pt x="135" y="17"/>
                  </a:cubicBezTo>
                  <a:cubicBezTo>
                    <a:pt x="135" y="54"/>
                    <a:pt x="104" y="83"/>
                    <a:pt x="66" y="83"/>
                  </a:cubicBez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 name="Freeform 8"/>
            <p:cNvSpPr>
              <a:spLocks/>
            </p:cNvSpPr>
            <p:nvPr/>
          </p:nvSpPr>
          <p:spPr bwMode="auto">
            <a:xfrm>
              <a:off x="10194926" y="3831167"/>
              <a:ext cx="332317" cy="201084"/>
            </a:xfrm>
            <a:custGeom>
              <a:avLst/>
              <a:gdLst>
                <a:gd name="T0" fmla="*/ 0 w 135"/>
                <a:gd name="T1" fmla="*/ 82 h 82"/>
                <a:gd name="T2" fmla="*/ 0 w 135"/>
                <a:gd name="T3" fmla="*/ 0 h 82"/>
                <a:gd name="T4" fmla="*/ 135 w 135"/>
                <a:gd name="T5" fmla="*/ 0 h 82"/>
                <a:gd name="T6" fmla="*/ 135 w 135"/>
                <a:gd name="T7" fmla="*/ 82 h 82"/>
                <a:gd name="T8" fmla="*/ 0 w 135"/>
                <a:gd name="T9" fmla="*/ 82 h 82"/>
              </a:gdLst>
              <a:ahLst/>
              <a:cxnLst>
                <a:cxn ang="0">
                  <a:pos x="T0" y="T1"/>
                </a:cxn>
                <a:cxn ang="0">
                  <a:pos x="T2" y="T3"/>
                </a:cxn>
                <a:cxn ang="0">
                  <a:pos x="T4" y="T5"/>
                </a:cxn>
                <a:cxn ang="0">
                  <a:pos x="T6" y="T7"/>
                </a:cxn>
                <a:cxn ang="0">
                  <a:pos x="T8" y="T9"/>
                </a:cxn>
              </a:cxnLst>
              <a:rect l="0" t="0" r="r" b="b"/>
              <a:pathLst>
                <a:path w="135" h="82">
                  <a:moveTo>
                    <a:pt x="0" y="82"/>
                  </a:moveTo>
                  <a:cubicBezTo>
                    <a:pt x="0" y="55"/>
                    <a:pt x="0" y="28"/>
                    <a:pt x="0" y="0"/>
                  </a:cubicBezTo>
                  <a:cubicBezTo>
                    <a:pt x="135" y="0"/>
                    <a:pt x="135" y="0"/>
                    <a:pt x="135" y="0"/>
                  </a:cubicBezTo>
                  <a:cubicBezTo>
                    <a:pt x="135" y="82"/>
                    <a:pt x="135" y="82"/>
                    <a:pt x="135"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9" name="Freeform 9"/>
            <p:cNvSpPr>
              <a:spLocks/>
            </p:cNvSpPr>
            <p:nvPr/>
          </p:nvSpPr>
          <p:spPr bwMode="auto">
            <a:xfrm>
              <a:off x="10194926" y="3630083"/>
              <a:ext cx="332317" cy="201084"/>
            </a:xfrm>
            <a:custGeom>
              <a:avLst/>
              <a:gdLst>
                <a:gd name="T0" fmla="*/ 0 w 135"/>
                <a:gd name="T1" fmla="*/ 81 h 81"/>
                <a:gd name="T2" fmla="*/ 0 w 135"/>
                <a:gd name="T3" fmla="*/ 0 h 81"/>
                <a:gd name="T4" fmla="*/ 134 w 135"/>
                <a:gd name="T5" fmla="*/ 0 h 81"/>
                <a:gd name="T6" fmla="*/ 135 w 135"/>
                <a:gd name="T7" fmla="*/ 81 h 81"/>
                <a:gd name="T8" fmla="*/ 0 w 135"/>
                <a:gd name="T9" fmla="*/ 81 h 81"/>
              </a:gdLst>
              <a:ahLst/>
              <a:cxnLst>
                <a:cxn ang="0">
                  <a:pos x="T0" y="T1"/>
                </a:cxn>
                <a:cxn ang="0">
                  <a:pos x="T2" y="T3"/>
                </a:cxn>
                <a:cxn ang="0">
                  <a:pos x="T4" y="T5"/>
                </a:cxn>
                <a:cxn ang="0">
                  <a:pos x="T6" y="T7"/>
                </a:cxn>
                <a:cxn ang="0">
                  <a:pos x="T8" y="T9"/>
                </a:cxn>
              </a:cxnLst>
              <a:rect l="0" t="0" r="r" b="b"/>
              <a:pathLst>
                <a:path w="135" h="81">
                  <a:moveTo>
                    <a:pt x="0" y="81"/>
                  </a:moveTo>
                  <a:cubicBezTo>
                    <a:pt x="0" y="54"/>
                    <a:pt x="0" y="27"/>
                    <a:pt x="0" y="0"/>
                  </a:cubicBezTo>
                  <a:cubicBezTo>
                    <a:pt x="134" y="0"/>
                    <a:pt x="134" y="0"/>
                    <a:pt x="134" y="0"/>
                  </a:cubicBezTo>
                  <a:cubicBezTo>
                    <a:pt x="135" y="81"/>
                    <a:pt x="135" y="81"/>
                    <a:pt x="135"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0" name="Freeform 10"/>
            <p:cNvSpPr>
              <a:spLocks/>
            </p:cNvSpPr>
            <p:nvPr/>
          </p:nvSpPr>
          <p:spPr bwMode="auto">
            <a:xfrm>
              <a:off x="10197042" y="3429001"/>
              <a:ext cx="328084" cy="201084"/>
            </a:xfrm>
            <a:custGeom>
              <a:avLst/>
              <a:gdLst>
                <a:gd name="T0" fmla="*/ 0 w 133"/>
                <a:gd name="T1" fmla="*/ 82 h 82"/>
                <a:gd name="T2" fmla="*/ 0 w 133"/>
                <a:gd name="T3" fmla="*/ 0 h 82"/>
                <a:gd name="T4" fmla="*/ 133 w 133"/>
                <a:gd name="T5" fmla="*/ 0 h 82"/>
                <a:gd name="T6" fmla="*/ 133 w 133"/>
                <a:gd name="T7" fmla="*/ 79 h 82"/>
                <a:gd name="T8" fmla="*/ 133 w 133"/>
                <a:gd name="T9" fmla="*/ 82 h 82"/>
                <a:gd name="T10" fmla="*/ 0 w 133"/>
                <a:gd name="T11" fmla="*/ 82 h 82"/>
              </a:gdLst>
              <a:ahLst/>
              <a:cxnLst>
                <a:cxn ang="0">
                  <a:pos x="T0" y="T1"/>
                </a:cxn>
                <a:cxn ang="0">
                  <a:pos x="T2" y="T3"/>
                </a:cxn>
                <a:cxn ang="0">
                  <a:pos x="T4" y="T5"/>
                </a:cxn>
                <a:cxn ang="0">
                  <a:pos x="T6" y="T7"/>
                </a:cxn>
                <a:cxn ang="0">
                  <a:pos x="T8" y="T9"/>
                </a:cxn>
                <a:cxn ang="0">
                  <a:pos x="T10" y="T11"/>
                </a:cxn>
              </a:cxnLst>
              <a:rect l="0" t="0" r="r" b="b"/>
              <a:pathLst>
                <a:path w="133" h="82">
                  <a:moveTo>
                    <a:pt x="0" y="82"/>
                  </a:moveTo>
                  <a:cubicBezTo>
                    <a:pt x="0" y="55"/>
                    <a:pt x="0" y="27"/>
                    <a:pt x="0" y="0"/>
                  </a:cubicBezTo>
                  <a:cubicBezTo>
                    <a:pt x="133" y="0"/>
                    <a:pt x="133" y="0"/>
                    <a:pt x="133" y="0"/>
                  </a:cubicBezTo>
                  <a:cubicBezTo>
                    <a:pt x="133" y="27"/>
                    <a:pt x="133" y="53"/>
                    <a:pt x="133" y="79"/>
                  </a:cubicBezTo>
                  <a:cubicBezTo>
                    <a:pt x="133" y="82"/>
                    <a:pt x="133" y="82"/>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11"/>
            <p:cNvSpPr>
              <a:spLocks/>
            </p:cNvSpPr>
            <p:nvPr/>
          </p:nvSpPr>
          <p:spPr bwMode="auto">
            <a:xfrm>
              <a:off x="10197042" y="3230034"/>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0"/>
                    <a:pt x="0" y="0"/>
                    <a:pt x="0" y="0"/>
                  </a:cubicBezTo>
                  <a:cubicBezTo>
                    <a:pt x="133" y="0"/>
                    <a:pt x="133" y="0"/>
                    <a:pt x="133" y="0"/>
                  </a:cubicBezTo>
                  <a:cubicBezTo>
                    <a:pt x="133" y="27"/>
                    <a:pt x="133" y="54"/>
                    <a:pt x="133"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12"/>
            <p:cNvSpPr>
              <a:spLocks/>
            </p:cNvSpPr>
            <p:nvPr/>
          </p:nvSpPr>
          <p:spPr bwMode="auto">
            <a:xfrm>
              <a:off x="10197042" y="3026834"/>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7"/>
                    <a:pt x="133" y="54"/>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13"/>
            <p:cNvSpPr>
              <a:spLocks/>
            </p:cNvSpPr>
            <p:nvPr/>
          </p:nvSpPr>
          <p:spPr bwMode="auto">
            <a:xfrm>
              <a:off x="10197042" y="2825750"/>
              <a:ext cx="328084" cy="201084"/>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8"/>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14"/>
            <p:cNvSpPr>
              <a:spLocks/>
            </p:cNvSpPr>
            <p:nvPr/>
          </p:nvSpPr>
          <p:spPr bwMode="auto">
            <a:xfrm>
              <a:off x="10197042" y="2626783"/>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3" y="0"/>
                    <a:pt x="133" y="0"/>
                    <a:pt x="133" y="0"/>
                  </a:cubicBezTo>
                  <a:cubicBezTo>
                    <a:pt x="133"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5"/>
            <p:cNvSpPr>
              <a:spLocks/>
            </p:cNvSpPr>
            <p:nvPr/>
          </p:nvSpPr>
          <p:spPr bwMode="auto">
            <a:xfrm>
              <a:off x="10197042" y="2423583"/>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55"/>
                    <a:pt x="0" y="27"/>
                    <a:pt x="0" y="0"/>
                  </a:cubicBezTo>
                  <a:cubicBezTo>
                    <a:pt x="133" y="0"/>
                    <a:pt x="133" y="0"/>
                    <a:pt x="133" y="0"/>
                  </a:cubicBezTo>
                  <a:cubicBezTo>
                    <a:pt x="133" y="27"/>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6"/>
            <p:cNvSpPr>
              <a:spLocks/>
            </p:cNvSpPr>
            <p:nvPr/>
          </p:nvSpPr>
          <p:spPr bwMode="auto">
            <a:xfrm>
              <a:off x="10197042" y="2224617"/>
              <a:ext cx="328084" cy="198967"/>
            </a:xfrm>
            <a:custGeom>
              <a:avLst/>
              <a:gdLst>
                <a:gd name="T0" fmla="*/ 0 w 133"/>
                <a:gd name="T1" fmla="*/ 81 h 81"/>
                <a:gd name="T2" fmla="*/ 0 w 133"/>
                <a:gd name="T3" fmla="*/ 0 h 81"/>
                <a:gd name="T4" fmla="*/ 132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2" y="0"/>
                    <a:pt x="132" y="0"/>
                    <a:pt x="132" y="0"/>
                  </a:cubicBezTo>
                  <a:cubicBezTo>
                    <a:pt x="132"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 name="Group 2"/>
          <p:cNvGrpSpPr/>
          <p:nvPr/>
        </p:nvGrpSpPr>
        <p:grpSpPr>
          <a:xfrm>
            <a:off x="6599967" y="1837266"/>
            <a:ext cx="1667933" cy="2256367"/>
            <a:chOff x="6786034" y="2065867"/>
            <a:chExt cx="1667933" cy="2256367"/>
          </a:xfrm>
          <a:effectLst>
            <a:outerShdw blurRad="50800" dist="38100" dir="18900000" algn="bl" rotWithShape="0">
              <a:prstClr val="black">
                <a:alpha val="40000"/>
              </a:prstClr>
            </a:outerShdw>
          </a:effectLst>
        </p:grpSpPr>
        <p:sp>
          <p:nvSpPr>
            <p:cNvPr id="17" name="Freeform 17"/>
            <p:cNvSpPr>
              <a:spLocks/>
            </p:cNvSpPr>
            <p:nvPr/>
          </p:nvSpPr>
          <p:spPr bwMode="auto">
            <a:xfrm>
              <a:off x="7052734" y="4028018"/>
              <a:ext cx="1140884" cy="198967"/>
            </a:xfrm>
            <a:custGeom>
              <a:avLst/>
              <a:gdLst>
                <a:gd name="T0" fmla="*/ 347 w 463"/>
                <a:gd name="T1" fmla="*/ 81 h 81"/>
                <a:gd name="T2" fmla="*/ 319 w 463"/>
                <a:gd name="T3" fmla="*/ 81 h 81"/>
                <a:gd name="T4" fmla="*/ 316 w 463"/>
                <a:gd name="T5" fmla="*/ 81 h 81"/>
                <a:gd name="T6" fmla="*/ 306 w 463"/>
                <a:gd name="T7" fmla="*/ 81 h 81"/>
                <a:gd name="T8" fmla="*/ 297 w 463"/>
                <a:gd name="T9" fmla="*/ 81 h 81"/>
                <a:gd name="T10" fmla="*/ 288 w 463"/>
                <a:gd name="T11" fmla="*/ 81 h 81"/>
                <a:gd name="T12" fmla="*/ 279 w 463"/>
                <a:gd name="T13" fmla="*/ 81 h 81"/>
                <a:gd name="T14" fmla="*/ 270 w 463"/>
                <a:gd name="T15" fmla="*/ 81 h 81"/>
                <a:gd name="T16" fmla="*/ 262 w 463"/>
                <a:gd name="T17" fmla="*/ 81 h 81"/>
                <a:gd name="T18" fmla="*/ 254 w 463"/>
                <a:gd name="T19" fmla="*/ 81 h 81"/>
                <a:gd name="T20" fmla="*/ 247 w 463"/>
                <a:gd name="T21" fmla="*/ 81 h 81"/>
                <a:gd name="T22" fmla="*/ 239 w 463"/>
                <a:gd name="T23" fmla="*/ 81 h 81"/>
                <a:gd name="T24" fmla="*/ 232 w 463"/>
                <a:gd name="T25" fmla="*/ 81 h 81"/>
                <a:gd name="T26" fmla="*/ 226 w 463"/>
                <a:gd name="T27" fmla="*/ 81 h 81"/>
                <a:gd name="T28" fmla="*/ 219 w 463"/>
                <a:gd name="T29" fmla="*/ 81 h 81"/>
                <a:gd name="T30" fmla="*/ 213 w 463"/>
                <a:gd name="T31" fmla="*/ 81 h 81"/>
                <a:gd name="T32" fmla="*/ 207 w 463"/>
                <a:gd name="T33" fmla="*/ 81 h 81"/>
                <a:gd name="T34" fmla="*/ 201 w 463"/>
                <a:gd name="T35" fmla="*/ 81 h 81"/>
                <a:gd name="T36" fmla="*/ 196 w 463"/>
                <a:gd name="T37" fmla="*/ 81 h 81"/>
                <a:gd name="T38" fmla="*/ 190 w 463"/>
                <a:gd name="T39" fmla="*/ 81 h 81"/>
                <a:gd name="T40" fmla="*/ 185 w 463"/>
                <a:gd name="T41" fmla="*/ 81 h 81"/>
                <a:gd name="T42" fmla="*/ 181 w 463"/>
                <a:gd name="T43" fmla="*/ 81 h 81"/>
                <a:gd name="T44" fmla="*/ 176 w 463"/>
                <a:gd name="T45" fmla="*/ 81 h 81"/>
                <a:gd name="T46" fmla="*/ 172 w 463"/>
                <a:gd name="T47" fmla="*/ 81 h 81"/>
                <a:gd name="T48" fmla="*/ 167 w 463"/>
                <a:gd name="T49" fmla="*/ 81 h 81"/>
                <a:gd name="T50" fmla="*/ 164 w 463"/>
                <a:gd name="T51" fmla="*/ 81 h 81"/>
                <a:gd name="T52" fmla="*/ 160 w 463"/>
                <a:gd name="T53" fmla="*/ 81 h 81"/>
                <a:gd name="T54" fmla="*/ 156 w 463"/>
                <a:gd name="T55" fmla="*/ 81 h 81"/>
                <a:gd name="T56" fmla="*/ 153 w 463"/>
                <a:gd name="T57" fmla="*/ 81 h 81"/>
                <a:gd name="T58" fmla="*/ 150 w 463"/>
                <a:gd name="T59" fmla="*/ 81 h 81"/>
                <a:gd name="T60" fmla="*/ 147 w 463"/>
                <a:gd name="T61" fmla="*/ 81 h 81"/>
                <a:gd name="T62" fmla="*/ 144 w 463"/>
                <a:gd name="T63" fmla="*/ 81 h 81"/>
                <a:gd name="T64" fmla="*/ 141 w 463"/>
                <a:gd name="T65" fmla="*/ 81 h 81"/>
                <a:gd name="T66" fmla="*/ 139 w 463"/>
                <a:gd name="T67" fmla="*/ 81 h 81"/>
                <a:gd name="T68" fmla="*/ 137 w 463"/>
                <a:gd name="T69" fmla="*/ 81 h 81"/>
                <a:gd name="T70" fmla="*/ 134 w 463"/>
                <a:gd name="T71" fmla="*/ 81 h 81"/>
                <a:gd name="T72" fmla="*/ 134 w 463"/>
                <a:gd name="T73" fmla="*/ 81 h 81"/>
                <a:gd name="T74" fmla="*/ 115 w 463"/>
                <a:gd name="T75" fmla="*/ 81 h 81"/>
                <a:gd name="T76" fmla="*/ 36 w 463"/>
                <a:gd name="T77" fmla="*/ 38 h 81"/>
                <a:gd name="T78" fmla="*/ 36 w 463"/>
                <a:gd name="T79" fmla="*/ 38 h 81"/>
                <a:gd name="T80" fmla="*/ 36 w 463"/>
                <a:gd name="T81" fmla="*/ 38 h 81"/>
                <a:gd name="T82" fmla="*/ 0 w 463"/>
                <a:gd name="T83" fmla="*/ 0 h 81"/>
                <a:gd name="T84" fmla="*/ 463 w 463"/>
                <a:gd name="T85" fmla="*/ 0 h 81"/>
                <a:gd name="T86" fmla="*/ 403 w 463"/>
                <a:gd name="T87" fmla="*/ 56 h 81"/>
                <a:gd name="T88" fmla="*/ 403 w 463"/>
                <a:gd name="T89" fmla="*/ 56 h 81"/>
                <a:gd name="T90" fmla="*/ 403 w 463"/>
                <a:gd name="T91" fmla="*/ 56 h 81"/>
                <a:gd name="T92" fmla="*/ 348 w 463"/>
                <a:gd name="T93" fmla="*/ 81 h 81"/>
                <a:gd name="T94" fmla="*/ 347 w 463"/>
                <a:gd name="T9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81">
                  <a:moveTo>
                    <a:pt x="347" y="81"/>
                  </a:moveTo>
                  <a:cubicBezTo>
                    <a:pt x="319" y="81"/>
                    <a:pt x="319" y="81"/>
                    <a:pt x="319" y="81"/>
                  </a:cubicBezTo>
                  <a:cubicBezTo>
                    <a:pt x="316" y="81"/>
                    <a:pt x="316" y="81"/>
                    <a:pt x="316" y="81"/>
                  </a:cubicBezTo>
                  <a:cubicBezTo>
                    <a:pt x="306" y="81"/>
                    <a:pt x="306" y="81"/>
                    <a:pt x="306" y="81"/>
                  </a:cubicBezTo>
                  <a:cubicBezTo>
                    <a:pt x="297" y="81"/>
                    <a:pt x="297" y="81"/>
                    <a:pt x="297" y="81"/>
                  </a:cubicBezTo>
                  <a:cubicBezTo>
                    <a:pt x="288" y="81"/>
                    <a:pt x="288" y="81"/>
                    <a:pt x="288" y="81"/>
                  </a:cubicBezTo>
                  <a:cubicBezTo>
                    <a:pt x="279" y="81"/>
                    <a:pt x="279" y="81"/>
                    <a:pt x="279" y="81"/>
                  </a:cubicBezTo>
                  <a:cubicBezTo>
                    <a:pt x="270" y="81"/>
                    <a:pt x="270" y="81"/>
                    <a:pt x="270" y="81"/>
                  </a:cubicBezTo>
                  <a:cubicBezTo>
                    <a:pt x="262" y="81"/>
                    <a:pt x="262" y="81"/>
                    <a:pt x="262" y="81"/>
                  </a:cubicBezTo>
                  <a:cubicBezTo>
                    <a:pt x="254" y="81"/>
                    <a:pt x="254" y="81"/>
                    <a:pt x="254" y="81"/>
                  </a:cubicBezTo>
                  <a:cubicBezTo>
                    <a:pt x="247" y="81"/>
                    <a:pt x="247" y="81"/>
                    <a:pt x="247" y="81"/>
                  </a:cubicBezTo>
                  <a:cubicBezTo>
                    <a:pt x="239" y="81"/>
                    <a:pt x="239" y="81"/>
                    <a:pt x="239" y="81"/>
                  </a:cubicBezTo>
                  <a:cubicBezTo>
                    <a:pt x="232" y="81"/>
                    <a:pt x="232" y="81"/>
                    <a:pt x="232" y="81"/>
                  </a:cubicBezTo>
                  <a:cubicBezTo>
                    <a:pt x="226" y="81"/>
                    <a:pt x="226" y="81"/>
                    <a:pt x="226" y="81"/>
                  </a:cubicBezTo>
                  <a:cubicBezTo>
                    <a:pt x="219" y="81"/>
                    <a:pt x="219" y="81"/>
                    <a:pt x="219" y="81"/>
                  </a:cubicBezTo>
                  <a:cubicBezTo>
                    <a:pt x="213" y="81"/>
                    <a:pt x="213" y="81"/>
                    <a:pt x="213" y="81"/>
                  </a:cubicBezTo>
                  <a:cubicBezTo>
                    <a:pt x="207" y="81"/>
                    <a:pt x="207" y="81"/>
                    <a:pt x="207" y="81"/>
                  </a:cubicBezTo>
                  <a:cubicBezTo>
                    <a:pt x="201" y="81"/>
                    <a:pt x="201" y="81"/>
                    <a:pt x="201" y="81"/>
                  </a:cubicBezTo>
                  <a:cubicBezTo>
                    <a:pt x="196" y="81"/>
                    <a:pt x="196" y="81"/>
                    <a:pt x="196" y="81"/>
                  </a:cubicBezTo>
                  <a:cubicBezTo>
                    <a:pt x="190" y="81"/>
                    <a:pt x="190" y="81"/>
                    <a:pt x="190" y="81"/>
                  </a:cubicBezTo>
                  <a:cubicBezTo>
                    <a:pt x="185" y="81"/>
                    <a:pt x="185" y="81"/>
                    <a:pt x="185" y="81"/>
                  </a:cubicBezTo>
                  <a:cubicBezTo>
                    <a:pt x="181" y="81"/>
                    <a:pt x="181" y="81"/>
                    <a:pt x="181" y="81"/>
                  </a:cubicBezTo>
                  <a:cubicBezTo>
                    <a:pt x="176" y="81"/>
                    <a:pt x="176" y="81"/>
                    <a:pt x="176" y="81"/>
                  </a:cubicBezTo>
                  <a:cubicBezTo>
                    <a:pt x="172" y="81"/>
                    <a:pt x="172" y="81"/>
                    <a:pt x="172" y="81"/>
                  </a:cubicBezTo>
                  <a:cubicBezTo>
                    <a:pt x="167" y="81"/>
                    <a:pt x="167" y="81"/>
                    <a:pt x="167" y="81"/>
                  </a:cubicBezTo>
                  <a:cubicBezTo>
                    <a:pt x="164" y="81"/>
                    <a:pt x="164" y="81"/>
                    <a:pt x="164" y="81"/>
                  </a:cubicBezTo>
                  <a:cubicBezTo>
                    <a:pt x="160" y="81"/>
                    <a:pt x="160" y="81"/>
                    <a:pt x="160" y="81"/>
                  </a:cubicBezTo>
                  <a:cubicBezTo>
                    <a:pt x="156" y="81"/>
                    <a:pt x="156" y="81"/>
                    <a:pt x="156" y="81"/>
                  </a:cubicBezTo>
                  <a:cubicBezTo>
                    <a:pt x="153" y="81"/>
                    <a:pt x="153" y="81"/>
                    <a:pt x="153" y="81"/>
                  </a:cubicBezTo>
                  <a:cubicBezTo>
                    <a:pt x="150" y="81"/>
                    <a:pt x="150" y="81"/>
                    <a:pt x="150" y="81"/>
                  </a:cubicBezTo>
                  <a:cubicBezTo>
                    <a:pt x="147" y="81"/>
                    <a:pt x="147" y="81"/>
                    <a:pt x="147" y="81"/>
                  </a:cubicBezTo>
                  <a:cubicBezTo>
                    <a:pt x="144" y="81"/>
                    <a:pt x="144" y="81"/>
                    <a:pt x="144" y="81"/>
                  </a:cubicBezTo>
                  <a:cubicBezTo>
                    <a:pt x="141" y="81"/>
                    <a:pt x="141" y="81"/>
                    <a:pt x="141" y="81"/>
                  </a:cubicBezTo>
                  <a:cubicBezTo>
                    <a:pt x="139" y="81"/>
                    <a:pt x="139" y="81"/>
                    <a:pt x="139" y="81"/>
                  </a:cubicBezTo>
                  <a:cubicBezTo>
                    <a:pt x="137" y="81"/>
                    <a:pt x="137" y="81"/>
                    <a:pt x="137" y="81"/>
                  </a:cubicBezTo>
                  <a:cubicBezTo>
                    <a:pt x="134" y="81"/>
                    <a:pt x="134" y="81"/>
                    <a:pt x="134" y="81"/>
                  </a:cubicBezTo>
                  <a:cubicBezTo>
                    <a:pt x="134" y="81"/>
                    <a:pt x="134" y="81"/>
                    <a:pt x="134" y="81"/>
                  </a:cubicBezTo>
                  <a:cubicBezTo>
                    <a:pt x="115" y="81"/>
                    <a:pt x="115" y="81"/>
                    <a:pt x="115" y="81"/>
                  </a:cubicBezTo>
                  <a:cubicBezTo>
                    <a:pt x="97" y="77"/>
                    <a:pt x="65" y="63"/>
                    <a:pt x="36" y="38"/>
                  </a:cubicBezTo>
                  <a:cubicBezTo>
                    <a:pt x="36" y="38"/>
                    <a:pt x="36" y="38"/>
                    <a:pt x="36" y="38"/>
                  </a:cubicBezTo>
                  <a:cubicBezTo>
                    <a:pt x="36" y="38"/>
                    <a:pt x="36" y="38"/>
                    <a:pt x="36" y="38"/>
                  </a:cubicBezTo>
                  <a:cubicBezTo>
                    <a:pt x="23" y="27"/>
                    <a:pt x="11" y="15"/>
                    <a:pt x="0" y="0"/>
                  </a:cubicBezTo>
                  <a:cubicBezTo>
                    <a:pt x="463" y="0"/>
                    <a:pt x="463" y="0"/>
                    <a:pt x="463" y="0"/>
                  </a:cubicBezTo>
                  <a:cubicBezTo>
                    <a:pt x="445" y="24"/>
                    <a:pt x="424" y="43"/>
                    <a:pt x="403" y="56"/>
                  </a:cubicBezTo>
                  <a:cubicBezTo>
                    <a:pt x="403" y="56"/>
                    <a:pt x="403" y="56"/>
                    <a:pt x="403" y="56"/>
                  </a:cubicBezTo>
                  <a:cubicBezTo>
                    <a:pt x="403" y="56"/>
                    <a:pt x="403" y="56"/>
                    <a:pt x="403" y="56"/>
                  </a:cubicBezTo>
                  <a:cubicBezTo>
                    <a:pt x="382" y="70"/>
                    <a:pt x="361" y="78"/>
                    <a:pt x="348" y="81"/>
                  </a:cubicBezTo>
                  <a:lnTo>
                    <a:pt x="34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8"/>
            <p:cNvSpPr>
              <a:spLocks/>
            </p:cNvSpPr>
            <p:nvPr/>
          </p:nvSpPr>
          <p:spPr bwMode="auto">
            <a:xfrm>
              <a:off x="6961717" y="3831167"/>
              <a:ext cx="1325033" cy="196851"/>
            </a:xfrm>
            <a:custGeom>
              <a:avLst/>
              <a:gdLst>
                <a:gd name="T0" fmla="*/ 37 w 538"/>
                <a:gd name="T1" fmla="*/ 80 h 80"/>
                <a:gd name="T2" fmla="*/ 7 w 538"/>
                <a:gd name="T3" fmla="*/ 25 h 80"/>
                <a:gd name="T4" fmla="*/ 7 w 538"/>
                <a:gd name="T5" fmla="*/ 25 h 80"/>
                <a:gd name="T6" fmla="*/ 7 w 538"/>
                <a:gd name="T7" fmla="*/ 25 h 80"/>
                <a:gd name="T8" fmla="*/ 0 w 538"/>
                <a:gd name="T9" fmla="*/ 0 h 80"/>
                <a:gd name="T10" fmla="*/ 538 w 538"/>
                <a:gd name="T11" fmla="*/ 0 h 80"/>
                <a:gd name="T12" fmla="*/ 513 w 538"/>
                <a:gd name="T13" fmla="*/ 61 h 80"/>
                <a:gd name="T14" fmla="*/ 513 w 538"/>
                <a:gd name="T15" fmla="*/ 62 h 80"/>
                <a:gd name="T16" fmla="*/ 513 w 538"/>
                <a:gd name="T17" fmla="*/ 62 h 80"/>
                <a:gd name="T18" fmla="*/ 500 w 538"/>
                <a:gd name="T19" fmla="*/ 80 h 80"/>
                <a:gd name="T20" fmla="*/ 37 w 538"/>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80">
                  <a:moveTo>
                    <a:pt x="37" y="80"/>
                  </a:moveTo>
                  <a:cubicBezTo>
                    <a:pt x="25" y="64"/>
                    <a:pt x="14" y="46"/>
                    <a:pt x="7" y="25"/>
                  </a:cubicBezTo>
                  <a:cubicBezTo>
                    <a:pt x="7" y="25"/>
                    <a:pt x="7" y="25"/>
                    <a:pt x="7" y="25"/>
                  </a:cubicBezTo>
                  <a:cubicBezTo>
                    <a:pt x="7" y="25"/>
                    <a:pt x="7" y="25"/>
                    <a:pt x="7" y="25"/>
                  </a:cubicBezTo>
                  <a:cubicBezTo>
                    <a:pt x="4" y="17"/>
                    <a:pt x="2" y="8"/>
                    <a:pt x="0" y="0"/>
                  </a:cubicBezTo>
                  <a:cubicBezTo>
                    <a:pt x="538" y="0"/>
                    <a:pt x="538" y="0"/>
                    <a:pt x="538" y="0"/>
                  </a:cubicBezTo>
                  <a:cubicBezTo>
                    <a:pt x="532" y="23"/>
                    <a:pt x="523" y="44"/>
                    <a:pt x="513" y="61"/>
                  </a:cubicBezTo>
                  <a:cubicBezTo>
                    <a:pt x="513" y="62"/>
                    <a:pt x="513" y="62"/>
                    <a:pt x="513" y="62"/>
                  </a:cubicBezTo>
                  <a:cubicBezTo>
                    <a:pt x="513" y="62"/>
                    <a:pt x="513" y="62"/>
                    <a:pt x="513" y="62"/>
                  </a:cubicBezTo>
                  <a:cubicBezTo>
                    <a:pt x="509" y="68"/>
                    <a:pt x="505" y="75"/>
                    <a:pt x="500" y="80"/>
                  </a:cubicBezTo>
                  <a:lnTo>
                    <a:pt x="37"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19"/>
            <p:cNvSpPr>
              <a:spLocks/>
            </p:cNvSpPr>
            <p:nvPr/>
          </p:nvSpPr>
          <p:spPr bwMode="auto">
            <a:xfrm>
              <a:off x="6940550" y="3632201"/>
              <a:ext cx="1363133" cy="198967"/>
            </a:xfrm>
            <a:custGeom>
              <a:avLst/>
              <a:gdLst>
                <a:gd name="T0" fmla="*/ 7 w 553"/>
                <a:gd name="T1" fmla="*/ 81 h 81"/>
                <a:gd name="T2" fmla="*/ 3 w 553"/>
                <a:gd name="T3" fmla="*/ 0 h 81"/>
                <a:gd name="T4" fmla="*/ 551 w 553"/>
                <a:gd name="T5" fmla="*/ 0 h 81"/>
                <a:gd name="T6" fmla="*/ 549 w 553"/>
                <a:gd name="T7" fmla="*/ 64 h 81"/>
                <a:gd name="T8" fmla="*/ 549 w 553"/>
                <a:gd name="T9" fmla="*/ 64 h 81"/>
                <a:gd name="T10" fmla="*/ 549 w 553"/>
                <a:gd name="T11" fmla="*/ 64 h 81"/>
                <a:gd name="T12" fmla="*/ 545 w 553"/>
                <a:gd name="T13" fmla="*/ 81 h 81"/>
                <a:gd name="T14" fmla="*/ 7 w 553"/>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3" h="81">
                  <a:moveTo>
                    <a:pt x="7" y="81"/>
                  </a:moveTo>
                  <a:cubicBezTo>
                    <a:pt x="2" y="57"/>
                    <a:pt x="0" y="30"/>
                    <a:pt x="3" y="0"/>
                  </a:cubicBezTo>
                  <a:cubicBezTo>
                    <a:pt x="551" y="0"/>
                    <a:pt x="551" y="0"/>
                    <a:pt x="551" y="0"/>
                  </a:cubicBezTo>
                  <a:cubicBezTo>
                    <a:pt x="553" y="23"/>
                    <a:pt x="552" y="44"/>
                    <a:pt x="549" y="64"/>
                  </a:cubicBezTo>
                  <a:cubicBezTo>
                    <a:pt x="549" y="64"/>
                    <a:pt x="549" y="64"/>
                    <a:pt x="549" y="64"/>
                  </a:cubicBezTo>
                  <a:cubicBezTo>
                    <a:pt x="549" y="64"/>
                    <a:pt x="549" y="64"/>
                    <a:pt x="549" y="64"/>
                  </a:cubicBezTo>
                  <a:cubicBezTo>
                    <a:pt x="548" y="70"/>
                    <a:pt x="547" y="75"/>
                    <a:pt x="545" y="81"/>
                  </a:cubicBezTo>
                  <a:lnTo>
                    <a:pt x="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20"/>
            <p:cNvSpPr>
              <a:spLocks/>
            </p:cNvSpPr>
            <p:nvPr/>
          </p:nvSpPr>
          <p:spPr bwMode="auto">
            <a:xfrm>
              <a:off x="6949017" y="3431118"/>
              <a:ext cx="1350433" cy="201084"/>
            </a:xfrm>
            <a:custGeom>
              <a:avLst/>
              <a:gdLst>
                <a:gd name="T0" fmla="*/ 0 w 548"/>
                <a:gd name="T1" fmla="*/ 81 h 81"/>
                <a:gd name="T2" fmla="*/ 0 w 548"/>
                <a:gd name="T3" fmla="*/ 79 h 81"/>
                <a:gd name="T4" fmla="*/ 20 w 548"/>
                <a:gd name="T5" fmla="*/ 0 h 81"/>
                <a:gd name="T6" fmla="*/ 526 w 548"/>
                <a:gd name="T7" fmla="*/ 0 h 81"/>
                <a:gd name="T8" fmla="*/ 527 w 548"/>
                <a:gd name="T9" fmla="*/ 2 h 81"/>
                <a:gd name="T10" fmla="*/ 527 w 548"/>
                <a:gd name="T11" fmla="*/ 2 h 81"/>
                <a:gd name="T12" fmla="*/ 527 w 548"/>
                <a:gd name="T13" fmla="*/ 3 h 81"/>
                <a:gd name="T14" fmla="*/ 547 w 548"/>
                <a:gd name="T15" fmla="*/ 79 h 81"/>
                <a:gd name="T16" fmla="*/ 548 w 548"/>
                <a:gd name="T17" fmla="*/ 81 h 81"/>
                <a:gd name="T18" fmla="*/ 0 w 548"/>
                <a:gd name="T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8" h="81">
                  <a:moveTo>
                    <a:pt x="0" y="81"/>
                  </a:moveTo>
                  <a:cubicBezTo>
                    <a:pt x="0" y="79"/>
                    <a:pt x="0" y="79"/>
                    <a:pt x="0" y="79"/>
                  </a:cubicBezTo>
                  <a:cubicBezTo>
                    <a:pt x="2" y="49"/>
                    <a:pt x="10" y="23"/>
                    <a:pt x="20" y="0"/>
                  </a:cubicBezTo>
                  <a:cubicBezTo>
                    <a:pt x="526" y="0"/>
                    <a:pt x="526" y="0"/>
                    <a:pt x="526" y="0"/>
                  </a:cubicBezTo>
                  <a:cubicBezTo>
                    <a:pt x="527" y="1"/>
                    <a:pt x="527" y="2"/>
                    <a:pt x="527" y="2"/>
                  </a:cubicBezTo>
                  <a:cubicBezTo>
                    <a:pt x="527" y="2"/>
                    <a:pt x="527" y="2"/>
                    <a:pt x="527" y="2"/>
                  </a:cubicBezTo>
                  <a:cubicBezTo>
                    <a:pt x="527" y="3"/>
                    <a:pt x="527" y="3"/>
                    <a:pt x="527" y="3"/>
                  </a:cubicBezTo>
                  <a:cubicBezTo>
                    <a:pt x="538" y="25"/>
                    <a:pt x="545" y="50"/>
                    <a:pt x="547" y="79"/>
                  </a:cubicBezTo>
                  <a:cubicBezTo>
                    <a:pt x="548" y="81"/>
                    <a:pt x="548" y="81"/>
                    <a:pt x="548"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1" name="Freeform 21"/>
            <p:cNvSpPr>
              <a:spLocks/>
            </p:cNvSpPr>
            <p:nvPr/>
          </p:nvSpPr>
          <p:spPr bwMode="auto">
            <a:xfrm>
              <a:off x="6997701" y="3234267"/>
              <a:ext cx="1248833" cy="196851"/>
            </a:xfrm>
            <a:custGeom>
              <a:avLst/>
              <a:gdLst>
                <a:gd name="T0" fmla="*/ 0 w 507"/>
                <a:gd name="T1" fmla="*/ 80 h 80"/>
                <a:gd name="T2" fmla="*/ 62 w 507"/>
                <a:gd name="T3" fmla="*/ 0 h 80"/>
                <a:gd name="T4" fmla="*/ 445 w 507"/>
                <a:gd name="T5" fmla="*/ 0 h 80"/>
                <a:gd name="T6" fmla="*/ 507 w 507"/>
                <a:gd name="T7" fmla="*/ 80 h 80"/>
                <a:gd name="T8" fmla="*/ 0 w 507"/>
                <a:gd name="T9" fmla="*/ 80 h 80"/>
              </a:gdLst>
              <a:ahLst/>
              <a:cxnLst>
                <a:cxn ang="0">
                  <a:pos x="T0" y="T1"/>
                </a:cxn>
                <a:cxn ang="0">
                  <a:pos x="T2" y="T3"/>
                </a:cxn>
                <a:cxn ang="0">
                  <a:pos x="T4" y="T5"/>
                </a:cxn>
                <a:cxn ang="0">
                  <a:pos x="T6" y="T7"/>
                </a:cxn>
                <a:cxn ang="0">
                  <a:pos x="T8" y="T9"/>
                </a:cxn>
              </a:cxnLst>
              <a:rect l="0" t="0" r="r" b="b"/>
              <a:pathLst>
                <a:path w="507" h="80">
                  <a:moveTo>
                    <a:pt x="0" y="80"/>
                  </a:moveTo>
                  <a:cubicBezTo>
                    <a:pt x="16" y="46"/>
                    <a:pt x="39" y="20"/>
                    <a:pt x="62" y="0"/>
                  </a:cubicBezTo>
                  <a:cubicBezTo>
                    <a:pt x="445" y="0"/>
                    <a:pt x="445" y="0"/>
                    <a:pt x="445" y="0"/>
                  </a:cubicBezTo>
                  <a:cubicBezTo>
                    <a:pt x="468" y="20"/>
                    <a:pt x="491" y="46"/>
                    <a:pt x="507" y="80"/>
                  </a:cubicBezTo>
                  <a:lnTo>
                    <a:pt x="0"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2" name="Freeform 22"/>
            <p:cNvSpPr>
              <a:spLocks/>
            </p:cNvSpPr>
            <p:nvPr/>
          </p:nvSpPr>
          <p:spPr bwMode="auto">
            <a:xfrm>
              <a:off x="7150101" y="3035300"/>
              <a:ext cx="944033" cy="198967"/>
            </a:xfrm>
            <a:custGeom>
              <a:avLst/>
              <a:gdLst>
                <a:gd name="T0" fmla="*/ 0 w 383"/>
                <a:gd name="T1" fmla="*/ 81 h 81"/>
                <a:gd name="T2" fmla="*/ 97 w 383"/>
                <a:gd name="T3" fmla="*/ 25 h 81"/>
                <a:gd name="T4" fmla="*/ 117 w 383"/>
                <a:gd name="T5" fmla="*/ 17 h 81"/>
                <a:gd name="T6" fmla="*/ 117 w 383"/>
                <a:gd name="T7" fmla="*/ 0 h 81"/>
                <a:gd name="T8" fmla="*/ 267 w 383"/>
                <a:gd name="T9" fmla="*/ 0 h 81"/>
                <a:gd name="T10" fmla="*/ 267 w 383"/>
                <a:gd name="T11" fmla="*/ 19 h 81"/>
                <a:gd name="T12" fmla="*/ 286 w 383"/>
                <a:gd name="T13" fmla="*/ 25 h 81"/>
                <a:gd name="T14" fmla="*/ 383 w 383"/>
                <a:gd name="T15" fmla="*/ 81 h 81"/>
                <a:gd name="T16" fmla="*/ 0 w 383"/>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3" h="81">
                  <a:moveTo>
                    <a:pt x="0" y="81"/>
                  </a:moveTo>
                  <a:cubicBezTo>
                    <a:pt x="40" y="46"/>
                    <a:pt x="83" y="30"/>
                    <a:pt x="97" y="25"/>
                  </a:cubicBezTo>
                  <a:cubicBezTo>
                    <a:pt x="117" y="17"/>
                    <a:pt x="117" y="17"/>
                    <a:pt x="117" y="17"/>
                  </a:cubicBezTo>
                  <a:cubicBezTo>
                    <a:pt x="117" y="0"/>
                    <a:pt x="117" y="0"/>
                    <a:pt x="117" y="0"/>
                  </a:cubicBezTo>
                  <a:cubicBezTo>
                    <a:pt x="267" y="0"/>
                    <a:pt x="267" y="0"/>
                    <a:pt x="267" y="0"/>
                  </a:cubicBezTo>
                  <a:cubicBezTo>
                    <a:pt x="267" y="19"/>
                    <a:pt x="267" y="19"/>
                    <a:pt x="267" y="19"/>
                  </a:cubicBezTo>
                  <a:cubicBezTo>
                    <a:pt x="286" y="25"/>
                    <a:pt x="286" y="25"/>
                    <a:pt x="286" y="25"/>
                  </a:cubicBezTo>
                  <a:cubicBezTo>
                    <a:pt x="300" y="30"/>
                    <a:pt x="343" y="46"/>
                    <a:pt x="383"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Rectangle 23"/>
            <p:cNvSpPr>
              <a:spLocks noChangeArrowheads="1"/>
            </p:cNvSpPr>
            <p:nvPr/>
          </p:nvSpPr>
          <p:spPr bwMode="auto">
            <a:xfrm>
              <a:off x="7437967" y="28363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Rectangle 24"/>
            <p:cNvSpPr>
              <a:spLocks noChangeArrowheads="1"/>
            </p:cNvSpPr>
            <p:nvPr/>
          </p:nvSpPr>
          <p:spPr bwMode="auto">
            <a:xfrm>
              <a:off x="7437967" y="2639484"/>
              <a:ext cx="368300" cy="196851"/>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Rectangle 25"/>
            <p:cNvSpPr>
              <a:spLocks noChangeArrowheads="1"/>
            </p:cNvSpPr>
            <p:nvPr/>
          </p:nvSpPr>
          <p:spPr bwMode="auto">
            <a:xfrm>
              <a:off x="7437967" y="2438400"/>
              <a:ext cx="368300" cy="201084"/>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Rectangle 26"/>
            <p:cNvSpPr>
              <a:spLocks noChangeArrowheads="1"/>
            </p:cNvSpPr>
            <p:nvPr/>
          </p:nvSpPr>
          <p:spPr bwMode="auto">
            <a:xfrm>
              <a:off x="7437967" y="22394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27"/>
            <p:cNvSpPr>
              <a:spLocks noEditPoints="1"/>
            </p:cNvSpPr>
            <p:nvPr/>
          </p:nvSpPr>
          <p:spPr bwMode="auto">
            <a:xfrm>
              <a:off x="6786034" y="2065867"/>
              <a:ext cx="1667933" cy="2256367"/>
            </a:xfrm>
            <a:custGeom>
              <a:avLst/>
              <a:gdLst>
                <a:gd name="T0" fmla="*/ 474 w 677"/>
                <a:gd name="T1" fmla="*/ 916 h 916"/>
                <a:gd name="T2" fmla="*/ 202 w 677"/>
                <a:gd name="T3" fmla="*/ 916 h 916"/>
                <a:gd name="T4" fmla="*/ 19 w 677"/>
                <a:gd name="T5" fmla="*/ 630 h 916"/>
                <a:gd name="T6" fmla="*/ 228 w 677"/>
                <a:gd name="T7" fmla="*/ 379 h 916"/>
                <a:gd name="T8" fmla="*/ 228 w 677"/>
                <a:gd name="T9" fmla="*/ 53 h 916"/>
                <a:gd name="T10" fmla="*/ 215 w 677"/>
                <a:gd name="T11" fmla="*/ 7 h 916"/>
                <a:gd name="T12" fmla="*/ 227 w 677"/>
                <a:gd name="T13" fmla="*/ 0 h 916"/>
                <a:gd name="T14" fmla="*/ 450 w 677"/>
                <a:gd name="T15" fmla="*/ 0 h 916"/>
                <a:gd name="T16" fmla="*/ 462 w 677"/>
                <a:gd name="T17" fmla="*/ 7 h 916"/>
                <a:gd name="T18" fmla="*/ 449 w 677"/>
                <a:gd name="T19" fmla="*/ 53 h 916"/>
                <a:gd name="T20" fmla="*/ 449 w 677"/>
                <a:gd name="T21" fmla="*/ 379 h 916"/>
                <a:gd name="T22" fmla="*/ 659 w 677"/>
                <a:gd name="T23" fmla="*/ 630 h 916"/>
                <a:gd name="T24" fmla="*/ 475 w 677"/>
                <a:gd name="T25" fmla="*/ 916 h 916"/>
                <a:gd name="T26" fmla="*/ 474 w 677"/>
                <a:gd name="T27" fmla="*/ 916 h 916"/>
                <a:gd name="T28" fmla="*/ 204 w 677"/>
                <a:gd name="T29" fmla="*/ 901 h 916"/>
                <a:gd name="T30" fmla="*/ 472 w 677"/>
                <a:gd name="T31" fmla="*/ 901 h 916"/>
                <a:gd name="T32" fmla="*/ 643 w 677"/>
                <a:gd name="T33" fmla="*/ 631 h 916"/>
                <a:gd name="T34" fmla="*/ 439 w 677"/>
                <a:gd name="T35" fmla="*/ 392 h 916"/>
                <a:gd name="T36" fmla="*/ 433 w 677"/>
                <a:gd name="T37" fmla="*/ 391 h 916"/>
                <a:gd name="T38" fmla="*/ 433 w 677"/>
                <a:gd name="T39" fmla="*/ 49 h 916"/>
                <a:gd name="T40" fmla="*/ 434 w 677"/>
                <a:gd name="T41" fmla="*/ 47 h 916"/>
                <a:gd name="T42" fmla="*/ 449 w 677"/>
                <a:gd name="T43" fmla="*/ 16 h 916"/>
                <a:gd name="T44" fmla="*/ 445 w 677"/>
                <a:gd name="T45" fmla="*/ 16 h 916"/>
                <a:gd name="T46" fmla="*/ 229 w 677"/>
                <a:gd name="T47" fmla="*/ 16 h 916"/>
                <a:gd name="T48" fmla="*/ 243 w 677"/>
                <a:gd name="T49" fmla="*/ 47 h 916"/>
                <a:gd name="T50" fmla="*/ 244 w 677"/>
                <a:gd name="T51" fmla="*/ 49 h 916"/>
                <a:gd name="T52" fmla="*/ 244 w 677"/>
                <a:gd name="T53" fmla="*/ 391 h 916"/>
                <a:gd name="T54" fmla="*/ 238 w 677"/>
                <a:gd name="T55" fmla="*/ 392 h 916"/>
                <a:gd name="T56" fmla="*/ 34 w 677"/>
                <a:gd name="T57" fmla="*/ 631 h 916"/>
                <a:gd name="T58" fmla="*/ 204 w 677"/>
                <a:gd name="T59" fmla="*/ 901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916">
                  <a:moveTo>
                    <a:pt x="474" y="916"/>
                  </a:moveTo>
                  <a:cubicBezTo>
                    <a:pt x="202" y="916"/>
                    <a:pt x="202" y="916"/>
                    <a:pt x="202" y="916"/>
                  </a:cubicBezTo>
                  <a:cubicBezTo>
                    <a:pt x="148" y="903"/>
                    <a:pt x="0" y="823"/>
                    <a:pt x="19" y="630"/>
                  </a:cubicBezTo>
                  <a:cubicBezTo>
                    <a:pt x="34" y="453"/>
                    <a:pt x="195" y="390"/>
                    <a:pt x="228" y="379"/>
                  </a:cubicBezTo>
                  <a:cubicBezTo>
                    <a:pt x="228" y="53"/>
                    <a:pt x="228" y="53"/>
                    <a:pt x="228" y="53"/>
                  </a:cubicBezTo>
                  <a:cubicBezTo>
                    <a:pt x="220" y="40"/>
                    <a:pt x="209" y="18"/>
                    <a:pt x="215" y="7"/>
                  </a:cubicBezTo>
                  <a:cubicBezTo>
                    <a:pt x="216" y="5"/>
                    <a:pt x="220" y="0"/>
                    <a:pt x="227" y="0"/>
                  </a:cubicBezTo>
                  <a:cubicBezTo>
                    <a:pt x="450" y="0"/>
                    <a:pt x="450" y="0"/>
                    <a:pt x="450" y="0"/>
                  </a:cubicBezTo>
                  <a:cubicBezTo>
                    <a:pt x="457" y="0"/>
                    <a:pt x="461" y="5"/>
                    <a:pt x="462" y="7"/>
                  </a:cubicBezTo>
                  <a:cubicBezTo>
                    <a:pt x="468" y="18"/>
                    <a:pt x="457" y="40"/>
                    <a:pt x="449" y="53"/>
                  </a:cubicBezTo>
                  <a:cubicBezTo>
                    <a:pt x="449" y="379"/>
                    <a:pt x="449" y="379"/>
                    <a:pt x="449" y="379"/>
                  </a:cubicBezTo>
                  <a:cubicBezTo>
                    <a:pt x="482" y="390"/>
                    <a:pt x="643" y="453"/>
                    <a:pt x="659" y="630"/>
                  </a:cubicBezTo>
                  <a:cubicBezTo>
                    <a:pt x="677" y="823"/>
                    <a:pt x="528" y="903"/>
                    <a:pt x="475" y="916"/>
                  </a:cubicBezTo>
                  <a:lnTo>
                    <a:pt x="474" y="916"/>
                  </a:lnTo>
                  <a:close/>
                  <a:moveTo>
                    <a:pt x="204" y="901"/>
                  </a:moveTo>
                  <a:cubicBezTo>
                    <a:pt x="472" y="901"/>
                    <a:pt x="472" y="901"/>
                    <a:pt x="472" y="901"/>
                  </a:cubicBezTo>
                  <a:cubicBezTo>
                    <a:pt x="522" y="888"/>
                    <a:pt x="661" y="813"/>
                    <a:pt x="643" y="631"/>
                  </a:cubicBezTo>
                  <a:cubicBezTo>
                    <a:pt x="626" y="446"/>
                    <a:pt x="441" y="393"/>
                    <a:pt x="439" y="392"/>
                  </a:cubicBezTo>
                  <a:cubicBezTo>
                    <a:pt x="433" y="391"/>
                    <a:pt x="433" y="391"/>
                    <a:pt x="433" y="391"/>
                  </a:cubicBezTo>
                  <a:cubicBezTo>
                    <a:pt x="433" y="49"/>
                    <a:pt x="433" y="49"/>
                    <a:pt x="433" y="49"/>
                  </a:cubicBezTo>
                  <a:cubicBezTo>
                    <a:pt x="434" y="47"/>
                    <a:pt x="434" y="47"/>
                    <a:pt x="434" y="47"/>
                  </a:cubicBezTo>
                  <a:cubicBezTo>
                    <a:pt x="441" y="35"/>
                    <a:pt x="447" y="22"/>
                    <a:pt x="449" y="16"/>
                  </a:cubicBezTo>
                  <a:cubicBezTo>
                    <a:pt x="445" y="16"/>
                    <a:pt x="445" y="16"/>
                    <a:pt x="445" y="16"/>
                  </a:cubicBezTo>
                  <a:cubicBezTo>
                    <a:pt x="229" y="16"/>
                    <a:pt x="229" y="16"/>
                    <a:pt x="229" y="16"/>
                  </a:cubicBezTo>
                  <a:cubicBezTo>
                    <a:pt x="229" y="22"/>
                    <a:pt x="235" y="35"/>
                    <a:pt x="243" y="47"/>
                  </a:cubicBezTo>
                  <a:cubicBezTo>
                    <a:pt x="244" y="49"/>
                    <a:pt x="244" y="49"/>
                    <a:pt x="244" y="49"/>
                  </a:cubicBezTo>
                  <a:cubicBezTo>
                    <a:pt x="244" y="391"/>
                    <a:pt x="244" y="391"/>
                    <a:pt x="244" y="391"/>
                  </a:cubicBezTo>
                  <a:cubicBezTo>
                    <a:pt x="238" y="392"/>
                    <a:pt x="238" y="392"/>
                    <a:pt x="238" y="392"/>
                  </a:cubicBezTo>
                  <a:cubicBezTo>
                    <a:pt x="235" y="393"/>
                    <a:pt x="51" y="446"/>
                    <a:pt x="34" y="631"/>
                  </a:cubicBezTo>
                  <a:cubicBezTo>
                    <a:pt x="18" y="813"/>
                    <a:pt x="155" y="888"/>
                    <a:pt x="204" y="901"/>
                  </a:cubicBez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2" name="Group 31"/>
          <p:cNvGrpSpPr/>
          <p:nvPr/>
        </p:nvGrpSpPr>
        <p:grpSpPr>
          <a:xfrm>
            <a:off x="997372" y="1900765"/>
            <a:ext cx="1894417" cy="2192867"/>
            <a:chOff x="1186393" y="2129366"/>
            <a:chExt cx="1894417" cy="2192867"/>
          </a:xfrm>
          <a:effectLst>
            <a:outerShdw blurRad="50800" dist="38100" dir="18900000" algn="bl" rotWithShape="0">
              <a:prstClr val="black">
                <a:alpha val="40000"/>
              </a:prstClr>
            </a:outerShdw>
          </a:effectLst>
        </p:grpSpPr>
        <p:sp>
          <p:nvSpPr>
            <p:cNvPr id="28" name="Freeform 28"/>
            <p:cNvSpPr>
              <a:spLocks noEditPoints="1"/>
            </p:cNvSpPr>
            <p:nvPr/>
          </p:nvSpPr>
          <p:spPr bwMode="auto">
            <a:xfrm>
              <a:off x="1347260" y="4011082"/>
              <a:ext cx="1579033" cy="198967"/>
            </a:xfrm>
            <a:custGeom>
              <a:avLst/>
              <a:gdLst>
                <a:gd name="T0" fmla="*/ 577 w 641"/>
                <a:gd name="T1" fmla="*/ 81 h 81"/>
                <a:gd name="T2" fmla="*/ 63 w 641"/>
                <a:gd name="T3" fmla="*/ 81 h 81"/>
                <a:gd name="T4" fmla="*/ 0 w 641"/>
                <a:gd name="T5" fmla="*/ 30 h 81"/>
                <a:gd name="T6" fmla="*/ 4 w 641"/>
                <a:gd name="T7" fmla="*/ 0 h 81"/>
                <a:gd name="T8" fmla="*/ 636 w 641"/>
                <a:gd name="T9" fmla="*/ 0 h 81"/>
                <a:gd name="T10" fmla="*/ 641 w 641"/>
                <a:gd name="T11" fmla="*/ 30 h 81"/>
                <a:gd name="T12" fmla="*/ 577 w 641"/>
                <a:gd name="T13" fmla="*/ 81 h 81"/>
                <a:gd name="T14" fmla="*/ 31 w 641"/>
                <a:gd name="T15" fmla="*/ 61 h 81"/>
                <a:gd name="T16" fmla="*/ 18 w 641"/>
                <a:gd name="T17" fmla="*/ 49 h 81"/>
                <a:gd name="T18" fmla="*/ 31 w 641"/>
                <a:gd name="T19"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1" h="81">
                  <a:moveTo>
                    <a:pt x="577" y="81"/>
                  </a:moveTo>
                  <a:cubicBezTo>
                    <a:pt x="63" y="81"/>
                    <a:pt x="63" y="81"/>
                    <a:pt x="63" y="81"/>
                  </a:cubicBezTo>
                  <a:cubicBezTo>
                    <a:pt x="26" y="81"/>
                    <a:pt x="0" y="60"/>
                    <a:pt x="0" y="30"/>
                  </a:cubicBezTo>
                  <a:cubicBezTo>
                    <a:pt x="0" y="18"/>
                    <a:pt x="2" y="8"/>
                    <a:pt x="4" y="0"/>
                  </a:cubicBezTo>
                  <a:cubicBezTo>
                    <a:pt x="636" y="0"/>
                    <a:pt x="636" y="0"/>
                    <a:pt x="636" y="0"/>
                  </a:cubicBezTo>
                  <a:cubicBezTo>
                    <a:pt x="638" y="8"/>
                    <a:pt x="641" y="18"/>
                    <a:pt x="641" y="30"/>
                  </a:cubicBezTo>
                  <a:cubicBezTo>
                    <a:pt x="641" y="60"/>
                    <a:pt x="614" y="81"/>
                    <a:pt x="577" y="81"/>
                  </a:cubicBezTo>
                  <a:close/>
                  <a:moveTo>
                    <a:pt x="31" y="61"/>
                  </a:moveTo>
                  <a:cubicBezTo>
                    <a:pt x="18" y="49"/>
                    <a:pt x="18" y="49"/>
                    <a:pt x="18" y="49"/>
                  </a:cubicBezTo>
                  <a:cubicBezTo>
                    <a:pt x="21" y="54"/>
                    <a:pt x="26" y="58"/>
                    <a:pt x="31" y="61"/>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9"/>
            <p:cNvSpPr>
              <a:spLocks/>
            </p:cNvSpPr>
            <p:nvPr/>
          </p:nvSpPr>
          <p:spPr bwMode="auto">
            <a:xfrm>
              <a:off x="1359960" y="3816349"/>
              <a:ext cx="1553633" cy="198967"/>
            </a:xfrm>
            <a:custGeom>
              <a:avLst/>
              <a:gdLst>
                <a:gd name="T0" fmla="*/ 0 w 631"/>
                <a:gd name="T1" fmla="*/ 81 h 81"/>
                <a:gd name="T2" fmla="*/ 8 w 631"/>
                <a:gd name="T3" fmla="*/ 63 h 81"/>
                <a:gd name="T4" fmla="*/ 44 w 631"/>
                <a:gd name="T5" fmla="*/ 0 h 81"/>
                <a:gd name="T6" fmla="*/ 586 w 631"/>
                <a:gd name="T7" fmla="*/ 0 h 81"/>
                <a:gd name="T8" fmla="*/ 623 w 631"/>
                <a:gd name="T9" fmla="*/ 63 h 81"/>
                <a:gd name="T10" fmla="*/ 631 w 631"/>
                <a:gd name="T11" fmla="*/ 81 h 81"/>
                <a:gd name="T12" fmla="*/ 0 w 631"/>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631" h="81">
                  <a:moveTo>
                    <a:pt x="0" y="81"/>
                  </a:moveTo>
                  <a:cubicBezTo>
                    <a:pt x="3" y="71"/>
                    <a:pt x="7" y="65"/>
                    <a:pt x="8" y="63"/>
                  </a:cubicBezTo>
                  <a:cubicBezTo>
                    <a:pt x="20" y="42"/>
                    <a:pt x="32" y="21"/>
                    <a:pt x="44" y="0"/>
                  </a:cubicBezTo>
                  <a:cubicBezTo>
                    <a:pt x="586" y="0"/>
                    <a:pt x="586" y="0"/>
                    <a:pt x="586" y="0"/>
                  </a:cubicBezTo>
                  <a:cubicBezTo>
                    <a:pt x="598" y="21"/>
                    <a:pt x="611" y="42"/>
                    <a:pt x="623" y="63"/>
                  </a:cubicBezTo>
                  <a:cubicBezTo>
                    <a:pt x="624" y="65"/>
                    <a:pt x="627" y="71"/>
                    <a:pt x="631"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30"/>
            <p:cNvSpPr>
              <a:spLocks/>
            </p:cNvSpPr>
            <p:nvPr/>
          </p:nvSpPr>
          <p:spPr bwMode="auto">
            <a:xfrm>
              <a:off x="1467909" y="3619500"/>
              <a:ext cx="1335617" cy="198967"/>
            </a:xfrm>
            <a:custGeom>
              <a:avLst/>
              <a:gdLst>
                <a:gd name="T0" fmla="*/ 0 w 542"/>
                <a:gd name="T1" fmla="*/ 81 h 81"/>
                <a:gd name="T2" fmla="*/ 47 w 542"/>
                <a:gd name="T3" fmla="*/ 0 h 81"/>
                <a:gd name="T4" fmla="*/ 495 w 542"/>
                <a:gd name="T5" fmla="*/ 0 h 81"/>
                <a:gd name="T6" fmla="*/ 542 w 542"/>
                <a:gd name="T7" fmla="*/ 81 h 81"/>
                <a:gd name="T8" fmla="*/ 0 w 542"/>
                <a:gd name="T9" fmla="*/ 81 h 81"/>
              </a:gdLst>
              <a:ahLst/>
              <a:cxnLst>
                <a:cxn ang="0">
                  <a:pos x="T0" y="T1"/>
                </a:cxn>
                <a:cxn ang="0">
                  <a:pos x="T2" y="T3"/>
                </a:cxn>
                <a:cxn ang="0">
                  <a:pos x="T4" y="T5"/>
                </a:cxn>
                <a:cxn ang="0">
                  <a:pos x="T6" y="T7"/>
                </a:cxn>
                <a:cxn ang="0">
                  <a:pos x="T8" y="T9"/>
                </a:cxn>
              </a:cxnLst>
              <a:rect l="0" t="0" r="r" b="b"/>
              <a:pathLst>
                <a:path w="542" h="81">
                  <a:moveTo>
                    <a:pt x="0" y="81"/>
                  </a:moveTo>
                  <a:cubicBezTo>
                    <a:pt x="16" y="54"/>
                    <a:pt x="31" y="27"/>
                    <a:pt x="47" y="0"/>
                  </a:cubicBezTo>
                  <a:cubicBezTo>
                    <a:pt x="495" y="0"/>
                    <a:pt x="495" y="0"/>
                    <a:pt x="495" y="0"/>
                  </a:cubicBezTo>
                  <a:cubicBezTo>
                    <a:pt x="542" y="81"/>
                    <a:pt x="542" y="81"/>
                    <a:pt x="542"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31"/>
            <p:cNvSpPr>
              <a:spLocks/>
            </p:cNvSpPr>
            <p:nvPr/>
          </p:nvSpPr>
          <p:spPr bwMode="auto">
            <a:xfrm>
              <a:off x="1582209" y="3422649"/>
              <a:ext cx="1104900" cy="196851"/>
            </a:xfrm>
            <a:custGeom>
              <a:avLst/>
              <a:gdLst>
                <a:gd name="T0" fmla="*/ 0 w 448"/>
                <a:gd name="T1" fmla="*/ 80 h 80"/>
                <a:gd name="T2" fmla="*/ 46 w 448"/>
                <a:gd name="T3" fmla="*/ 0 h 80"/>
                <a:gd name="T4" fmla="*/ 401 w 448"/>
                <a:gd name="T5" fmla="*/ 0 h 80"/>
                <a:gd name="T6" fmla="*/ 448 w 448"/>
                <a:gd name="T7" fmla="*/ 80 h 80"/>
                <a:gd name="T8" fmla="*/ 0 w 448"/>
                <a:gd name="T9" fmla="*/ 80 h 80"/>
              </a:gdLst>
              <a:ahLst/>
              <a:cxnLst>
                <a:cxn ang="0">
                  <a:pos x="T0" y="T1"/>
                </a:cxn>
                <a:cxn ang="0">
                  <a:pos x="T2" y="T3"/>
                </a:cxn>
                <a:cxn ang="0">
                  <a:pos x="T4" y="T5"/>
                </a:cxn>
                <a:cxn ang="0">
                  <a:pos x="T6" y="T7"/>
                </a:cxn>
                <a:cxn ang="0">
                  <a:pos x="T8" y="T9"/>
                </a:cxn>
              </a:cxnLst>
              <a:rect l="0" t="0" r="r" b="b"/>
              <a:pathLst>
                <a:path w="448" h="80">
                  <a:moveTo>
                    <a:pt x="0" y="80"/>
                  </a:moveTo>
                  <a:cubicBezTo>
                    <a:pt x="16" y="53"/>
                    <a:pt x="31" y="27"/>
                    <a:pt x="46" y="0"/>
                  </a:cubicBezTo>
                  <a:cubicBezTo>
                    <a:pt x="401" y="0"/>
                    <a:pt x="401" y="0"/>
                    <a:pt x="401" y="0"/>
                  </a:cubicBezTo>
                  <a:cubicBezTo>
                    <a:pt x="448" y="80"/>
                    <a:pt x="448" y="80"/>
                    <a:pt x="448" y="80"/>
                  </a:cubicBezTo>
                  <a:lnTo>
                    <a:pt x="0" y="8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0" name="Freeform 32"/>
            <p:cNvSpPr>
              <a:spLocks/>
            </p:cNvSpPr>
            <p:nvPr/>
          </p:nvSpPr>
          <p:spPr bwMode="auto">
            <a:xfrm>
              <a:off x="1698626" y="3223682"/>
              <a:ext cx="872067" cy="198967"/>
            </a:xfrm>
            <a:custGeom>
              <a:avLst/>
              <a:gdLst>
                <a:gd name="T0" fmla="*/ 0 w 354"/>
                <a:gd name="T1" fmla="*/ 81 h 81"/>
                <a:gd name="T2" fmla="*/ 46 w 354"/>
                <a:gd name="T3" fmla="*/ 0 h 81"/>
                <a:gd name="T4" fmla="*/ 307 w 354"/>
                <a:gd name="T5" fmla="*/ 0 h 81"/>
                <a:gd name="T6" fmla="*/ 354 w 354"/>
                <a:gd name="T7" fmla="*/ 81 h 81"/>
                <a:gd name="T8" fmla="*/ 0 w 354"/>
                <a:gd name="T9" fmla="*/ 81 h 81"/>
              </a:gdLst>
              <a:ahLst/>
              <a:cxnLst>
                <a:cxn ang="0">
                  <a:pos x="T0" y="T1"/>
                </a:cxn>
                <a:cxn ang="0">
                  <a:pos x="T2" y="T3"/>
                </a:cxn>
                <a:cxn ang="0">
                  <a:pos x="T4" y="T5"/>
                </a:cxn>
                <a:cxn ang="0">
                  <a:pos x="T6" y="T7"/>
                </a:cxn>
                <a:cxn ang="0">
                  <a:pos x="T8" y="T9"/>
                </a:cxn>
              </a:cxnLst>
              <a:rect l="0" t="0" r="r" b="b"/>
              <a:pathLst>
                <a:path w="354" h="81">
                  <a:moveTo>
                    <a:pt x="0" y="81"/>
                  </a:moveTo>
                  <a:cubicBezTo>
                    <a:pt x="15" y="54"/>
                    <a:pt x="31" y="27"/>
                    <a:pt x="46" y="0"/>
                  </a:cubicBezTo>
                  <a:cubicBezTo>
                    <a:pt x="307" y="0"/>
                    <a:pt x="307" y="0"/>
                    <a:pt x="307" y="0"/>
                  </a:cubicBezTo>
                  <a:cubicBezTo>
                    <a:pt x="354" y="81"/>
                    <a:pt x="354" y="81"/>
                    <a:pt x="354"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1" name="Freeform 33"/>
            <p:cNvSpPr>
              <a:spLocks/>
            </p:cNvSpPr>
            <p:nvPr/>
          </p:nvSpPr>
          <p:spPr bwMode="auto">
            <a:xfrm>
              <a:off x="1815042" y="2976033"/>
              <a:ext cx="643467" cy="247651"/>
            </a:xfrm>
            <a:custGeom>
              <a:avLst/>
              <a:gdLst>
                <a:gd name="T0" fmla="*/ 0 w 261"/>
                <a:gd name="T1" fmla="*/ 100 h 100"/>
                <a:gd name="T2" fmla="*/ 58 w 261"/>
                <a:gd name="T3" fmla="*/ 0 h 100"/>
                <a:gd name="T4" fmla="*/ 63 w 261"/>
                <a:gd name="T5" fmla="*/ 0 h 100"/>
                <a:gd name="T6" fmla="*/ 68 w 261"/>
                <a:gd name="T7" fmla="*/ 0 h 100"/>
                <a:gd name="T8" fmla="*/ 68 w 261"/>
                <a:gd name="T9" fmla="*/ 0 h 100"/>
                <a:gd name="T10" fmla="*/ 75 w 261"/>
                <a:gd name="T11" fmla="*/ 0 h 100"/>
                <a:gd name="T12" fmla="*/ 192 w 261"/>
                <a:gd name="T13" fmla="*/ 0 h 100"/>
                <a:gd name="T14" fmla="*/ 192 w 261"/>
                <a:gd name="T15" fmla="*/ 0 h 100"/>
                <a:gd name="T16" fmla="*/ 202 w 261"/>
                <a:gd name="T17" fmla="*/ 0 h 100"/>
                <a:gd name="T18" fmla="*/ 261 w 261"/>
                <a:gd name="T19" fmla="*/ 100 h 100"/>
                <a:gd name="T20" fmla="*/ 0 w 261"/>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100">
                  <a:moveTo>
                    <a:pt x="0" y="100"/>
                  </a:moveTo>
                  <a:cubicBezTo>
                    <a:pt x="19" y="66"/>
                    <a:pt x="38" y="33"/>
                    <a:pt x="58" y="0"/>
                  </a:cubicBezTo>
                  <a:cubicBezTo>
                    <a:pt x="63" y="0"/>
                    <a:pt x="63" y="0"/>
                    <a:pt x="63" y="0"/>
                  </a:cubicBezTo>
                  <a:cubicBezTo>
                    <a:pt x="68" y="0"/>
                    <a:pt x="68" y="0"/>
                    <a:pt x="68" y="0"/>
                  </a:cubicBezTo>
                  <a:cubicBezTo>
                    <a:pt x="68" y="0"/>
                    <a:pt x="68" y="0"/>
                    <a:pt x="68" y="0"/>
                  </a:cubicBezTo>
                  <a:cubicBezTo>
                    <a:pt x="75" y="0"/>
                    <a:pt x="75" y="0"/>
                    <a:pt x="75" y="0"/>
                  </a:cubicBezTo>
                  <a:cubicBezTo>
                    <a:pt x="192" y="0"/>
                    <a:pt x="192" y="0"/>
                    <a:pt x="192" y="0"/>
                  </a:cubicBezTo>
                  <a:cubicBezTo>
                    <a:pt x="192" y="0"/>
                    <a:pt x="192" y="0"/>
                    <a:pt x="192" y="0"/>
                  </a:cubicBezTo>
                  <a:cubicBezTo>
                    <a:pt x="202" y="0"/>
                    <a:pt x="202" y="0"/>
                    <a:pt x="202" y="0"/>
                  </a:cubicBezTo>
                  <a:cubicBezTo>
                    <a:pt x="222" y="33"/>
                    <a:pt x="241" y="67"/>
                    <a:pt x="261" y="100"/>
                  </a:cubicBezTo>
                  <a:lnTo>
                    <a:pt x="0" y="10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3" name="Freeform 34"/>
            <p:cNvSpPr>
              <a:spLocks noEditPoints="1"/>
            </p:cNvSpPr>
            <p:nvPr/>
          </p:nvSpPr>
          <p:spPr bwMode="auto">
            <a:xfrm>
              <a:off x="1186393" y="2129366"/>
              <a:ext cx="1894417" cy="2192867"/>
            </a:xfrm>
            <a:custGeom>
              <a:avLst/>
              <a:gdLst>
                <a:gd name="T0" fmla="*/ 693 w 769"/>
                <a:gd name="T1" fmla="*/ 890 h 890"/>
                <a:gd name="T2" fmla="*/ 76 w 769"/>
                <a:gd name="T3" fmla="*/ 890 h 890"/>
                <a:gd name="T4" fmla="*/ 0 w 769"/>
                <a:gd name="T5" fmla="*/ 829 h 890"/>
                <a:gd name="T6" fmla="*/ 15 w 769"/>
                <a:gd name="T7" fmla="*/ 772 h 890"/>
                <a:gd name="T8" fmla="*/ 267 w 769"/>
                <a:gd name="T9" fmla="*/ 341 h 890"/>
                <a:gd name="T10" fmla="*/ 267 w 769"/>
                <a:gd name="T11" fmla="*/ 61 h 890"/>
                <a:gd name="T12" fmla="*/ 240 w 769"/>
                <a:gd name="T13" fmla="*/ 12 h 890"/>
                <a:gd name="T14" fmla="*/ 259 w 769"/>
                <a:gd name="T15" fmla="*/ 1 h 890"/>
                <a:gd name="T16" fmla="*/ 263 w 769"/>
                <a:gd name="T17" fmla="*/ 1 h 890"/>
                <a:gd name="T18" fmla="*/ 274 w 769"/>
                <a:gd name="T19" fmla="*/ 0 h 890"/>
                <a:gd name="T20" fmla="*/ 290 w 769"/>
                <a:gd name="T21" fmla="*/ 1 h 890"/>
                <a:gd name="T22" fmla="*/ 479 w 769"/>
                <a:gd name="T23" fmla="*/ 1 h 890"/>
                <a:gd name="T24" fmla="*/ 494 w 769"/>
                <a:gd name="T25" fmla="*/ 0 h 890"/>
                <a:gd name="T26" fmla="*/ 506 w 769"/>
                <a:gd name="T27" fmla="*/ 1 h 890"/>
                <a:gd name="T28" fmla="*/ 508 w 769"/>
                <a:gd name="T29" fmla="*/ 1 h 890"/>
                <a:gd name="T30" fmla="*/ 529 w 769"/>
                <a:gd name="T31" fmla="*/ 12 h 890"/>
                <a:gd name="T32" fmla="*/ 501 w 769"/>
                <a:gd name="T33" fmla="*/ 61 h 890"/>
                <a:gd name="T34" fmla="*/ 501 w 769"/>
                <a:gd name="T35" fmla="*/ 341 h 890"/>
                <a:gd name="T36" fmla="*/ 754 w 769"/>
                <a:gd name="T37" fmla="*/ 772 h 890"/>
                <a:gd name="T38" fmla="*/ 769 w 769"/>
                <a:gd name="T39" fmla="*/ 829 h 890"/>
                <a:gd name="T40" fmla="*/ 693 w 769"/>
                <a:gd name="T41" fmla="*/ 890 h 890"/>
                <a:gd name="T42" fmla="*/ 255 w 769"/>
                <a:gd name="T43" fmla="*/ 18 h 890"/>
                <a:gd name="T44" fmla="*/ 281 w 769"/>
                <a:gd name="T45" fmla="*/ 52 h 890"/>
                <a:gd name="T46" fmla="*/ 282 w 769"/>
                <a:gd name="T47" fmla="*/ 55 h 890"/>
                <a:gd name="T48" fmla="*/ 282 w 769"/>
                <a:gd name="T49" fmla="*/ 345 h 890"/>
                <a:gd name="T50" fmla="*/ 28 w 769"/>
                <a:gd name="T51" fmla="*/ 781 h 890"/>
                <a:gd name="T52" fmla="*/ 15 w 769"/>
                <a:gd name="T53" fmla="*/ 829 h 890"/>
                <a:gd name="T54" fmla="*/ 76 w 769"/>
                <a:gd name="T55" fmla="*/ 874 h 890"/>
                <a:gd name="T56" fmla="*/ 693 w 769"/>
                <a:gd name="T57" fmla="*/ 874 h 890"/>
                <a:gd name="T58" fmla="*/ 754 w 769"/>
                <a:gd name="T59" fmla="*/ 829 h 890"/>
                <a:gd name="T60" fmla="*/ 741 w 769"/>
                <a:gd name="T61" fmla="*/ 781 h 890"/>
                <a:gd name="T62" fmla="*/ 739 w 769"/>
                <a:gd name="T63" fmla="*/ 780 h 890"/>
                <a:gd name="T64" fmla="*/ 486 w 769"/>
                <a:gd name="T65" fmla="*/ 345 h 890"/>
                <a:gd name="T66" fmla="*/ 486 w 769"/>
                <a:gd name="T67" fmla="*/ 55 h 890"/>
                <a:gd name="T68" fmla="*/ 488 w 769"/>
                <a:gd name="T69" fmla="*/ 52 h 890"/>
                <a:gd name="T70" fmla="*/ 514 w 769"/>
                <a:gd name="T71" fmla="*/ 18 h 890"/>
                <a:gd name="T72" fmla="*/ 508 w 769"/>
                <a:gd name="T73" fmla="*/ 17 h 890"/>
                <a:gd name="T74" fmla="*/ 506 w 769"/>
                <a:gd name="T75" fmla="*/ 17 h 890"/>
                <a:gd name="T76" fmla="*/ 505 w 769"/>
                <a:gd name="T77" fmla="*/ 17 h 890"/>
                <a:gd name="T78" fmla="*/ 504 w 769"/>
                <a:gd name="T79" fmla="*/ 17 h 890"/>
                <a:gd name="T80" fmla="*/ 494 w 769"/>
                <a:gd name="T81" fmla="*/ 15 h 890"/>
                <a:gd name="T82" fmla="*/ 480 w 769"/>
                <a:gd name="T83" fmla="*/ 17 h 890"/>
                <a:gd name="T84" fmla="*/ 479 w 769"/>
                <a:gd name="T85" fmla="*/ 17 h 890"/>
                <a:gd name="T86" fmla="*/ 289 w 769"/>
                <a:gd name="T87" fmla="*/ 17 h 890"/>
                <a:gd name="T88" fmla="*/ 274 w 769"/>
                <a:gd name="T89" fmla="*/ 15 h 890"/>
                <a:gd name="T90" fmla="*/ 265 w 769"/>
                <a:gd name="T91" fmla="*/ 17 h 890"/>
                <a:gd name="T92" fmla="*/ 264 w 769"/>
                <a:gd name="T93" fmla="*/ 17 h 890"/>
                <a:gd name="T94" fmla="*/ 262 w 769"/>
                <a:gd name="T95" fmla="*/ 17 h 890"/>
                <a:gd name="T96" fmla="*/ 259 w 769"/>
                <a:gd name="T97" fmla="*/ 17 h 890"/>
                <a:gd name="T98" fmla="*/ 255 w 769"/>
                <a:gd name="T99" fmla="*/ 18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9" h="890">
                  <a:moveTo>
                    <a:pt x="693" y="890"/>
                  </a:moveTo>
                  <a:cubicBezTo>
                    <a:pt x="76" y="890"/>
                    <a:pt x="76" y="890"/>
                    <a:pt x="76" y="890"/>
                  </a:cubicBezTo>
                  <a:cubicBezTo>
                    <a:pt x="32" y="890"/>
                    <a:pt x="0" y="865"/>
                    <a:pt x="0" y="829"/>
                  </a:cubicBezTo>
                  <a:cubicBezTo>
                    <a:pt x="0" y="797"/>
                    <a:pt x="13" y="775"/>
                    <a:pt x="15" y="772"/>
                  </a:cubicBezTo>
                  <a:cubicBezTo>
                    <a:pt x="267" y="341"/>
                    <a:pt x="267" y="341"/>
                    <a:pt x="267" y="341"/>
                  </a:cubicBezTo>
                  <a:cubicBezTo>
                    <a:pt x="267" y="61"/>
                    <a:pt x="267" y="61"/>
                    <a:pt x="267" y="61"/>
                  </a:cubicBezTo>
                  <a:cubicBezTo>
                    <a:pt x="244" y="38"/>
                    <a:pt x="236" y="23"/>
                    <a:pt x="240" y="12"/>
                  </a:cubicBezTo>
                  <a:cubicBezTo>
                    <a:pt x="242" y="7"/>
                    <a:pt x="246" y="1"/>
                    <a:pt x="259" y="1"/>
                  </a:cubicBezTo>
                  <a:cubicBezTo>
                    <a:pt x="261" y="1"/>
                    <a:pt x="262" y="1"/>
                    <a:pt x="263" y="1"/>
                  </a:cubicBezTo>
                  <a:cubicBezTo>
                    <a:pt x="265" y="0"/>
                    <a:pt x="270" y="0"/>
                    <a:pt x="274" y="0"/>
                  </a:cubicBezTo>
                  <a:cubicBezTo>
                    <a:pt x="282" y="0"/>
                    <a:pt x="288" y="1"/>
                    <a:pt x="290" y="1"/>
                  </a:cubicBezTo>
                  <a:cubicBezTo>
                    <a:pt x="479" y="1"/>
                    <a:pt x="479" y="1"/>
                    <a:pt x="479" y="1"/>
                  </a:cubicBezTo>
                  <a:cubicBezTo>
                    <a:pt x="480" y="1"/>
                    <a:pt x="487" y="0"/>
                    <a:pt x="494" y="0"/>
                  </a:cubicBezTo>
                  <a:cubicBezTo>
                    <a:pt x="499" y="0"/>
                    <a:pt x="502" y="0"/>
                    <a:pt x="506" y="1"/>
                  </a:cubicBezTo>
                  <a:cubicBezTo>
                    <a:pt x="507" y="1"/>
                    <a:pt x="508" y="1"/>
                    <a:pt x="508" y="1"/>
                  </a:cubicBezTo>
                  <a:cubicBezTo>
                    <a:pt x="523" y="1"/>
                    <a:pt x="526" y="7"/>
                    <a:pt x="529" y="12"/>
                  </a:cubicBezTo>
                  <a:cubicBezTo>
                    <a:pt x="533" y="23"/>
                    <a:pt x="525" y="38"/>
                    <a:pt x="501" y="61"/>
                  </a:cubicBezTo>
                  <a:cubicBezTo>
                    <a:pt x="501" y="341"/>
                    <a:pt x="501" y="341"/>
                    <a:pt x="501" y="341"/>
                  </a:cubicBezTo>
                  <a:cubicBezTo>
                    <a:pt x="754" y="772"/>
                    <a:pt x="754" y="772"/>
                    <a:pt x="754" y="772"/>
                  </a:cubicBezTo>
                  <a:cubicBezTo>
                    <a:pt x="755" y="775"/>
                    <a:pt x="769" y="797"/>
                    <a:pt x="769" y="829"/>
                  </a:cubicBezTo>
                  <a:cubicBezTo>
                    <a:pt x="769" y="865"/>
                    <a:pt x="737" y="890"/>
                    <a:pt x="693" y="890"/>
                  </a:cubicBezTo>
                  <a:close/>
                  <a:moveTo>
                    <a:pt x="255" y="18"/>
                  </a:moveTo>
                  <a:cubicBezTo>
                    <a:pt x="255" y="18"/>
                    <a:pt x="253" y="26"/>
                    <a:pt x="281" y="52"/>
                  </a:cubicBezTo>
                  <a:cubicBezTo>
                    <a:pt x="282" y="55"/>
                    <a:pt x="282" y="55"/>
                    <a:pt x="282" y="55"/>
                  </a:cubicBezTo>
                  <a:cubicBezTo>
                    <a:pt x="282" y="345"/>
                    <a:pt x="282" y="345"/>
                    <a:pt x="282" y="345"/>
                  </a:cubicBezTo>
                  <a:cubicBezTo>
                    <a:pt x="28" y="781"/>
                    <a:pt x="28" y="781"/>
                    <a:pt x="28" y="781"/>
                  </a:cubicBezTo>
                  <a:cubicBezTo>
                    <a:pt x="28" y="781"/>
                    <a:pt x="15" y="800"/>
                    <a:pt x="15" y="829"/>
                  </a:cubicBezTo>
                  <a:cubicBezTo>
                    <a:pt x="15" y="860"/>
                    <a:pt x="46" y="874"/>
                    <a:pt x="76" y="874"/>
                  </a:cubicBezTo>
                  <a:cubicBezTo>
                    <a:pt x="693" y="874"/>
                    <a:pt x="693" y="874"/>
                    <a:pt x="693" y="874"/>
                  </a:cubicBezTo>
                  <a:cubicBezTo>
                    <a:pt x="721" y="874"/>
                    <a:pt x="754" y="860"/>
                    <a:pt x="754" y="829"/>
                  </a:cubicBezTo>
                  <a:cubicBezTo>
                    <a:pt x="754" y="799"/>
                    <a:pt x="741" y="781"/>
                    <a:pt x="741" y="781"/>
                  </a:cubicBezTo>
                  <a:cubicBezTo>
                    <a:pt x="739" y="780"/>
                    <a:pt x="739" y="780"/>
                    <a:pt x="739" y="780"/>
                  </a:cubicBezTo>
                  <a:cubicBezTo>
                    <a:pt x="486" y="345"/>
                    <a:pt x="486" y="345"/>
                    <a:pt x="486" y="345"/>
                  </a:cubicBezTo>
                  <a:cubicBezTo>
                    <a:pt x="486" y="55"/>
                    <a:pt x="486" y="55"/>
                    <a:pt x="486" y="55"/>
                  </a:cubicBezTo>
                  <a:cubicBezTo>
                    <a:pt x="488" y="52"/>
                    <a:pt x="488" y="52"/>
                    <a:pt x="488" y="52"/>
                  </a:cubicBezTo>
                  <a:cubicBezTo>
                    <a:pt x="515" y="25"/>
                    <a:pt x="514" y="18"/>
                    <a:pt x="514" y="18"/>
                  </a:cubicBezTo>
                  <a:cubicBezTo>
                    <a:pt x="514" y="18"/>
                    <a:pt x="512" y="17"/>
                    <a:pt x="508" y="17"/>
                  </a:cubicBezTo>
                  <a:cubicBezTo>
                    <a:pt x="507" y="17"/>
                    <a:pt x="507" y="17"/>
                    <a:pt x="506" y="17"/>
                  </a:cubicBezTo>
                  <a:cubicBezTo>
                    <a:pt x="505" y="17"/>
                    <a:pt x="505" y="17"/>
                    <a:pt x="505" y="17"/>
                  </a:cubicBezTo>
                  <a:cubicBezTo>
                    <a:pt x="504" y="17"/>
                    <a:pt x="504" y="17"/>
                    <a:pt x="504" y="17"/>
                  </a:cubicBezTo>
                  <a:cubicBezTo>
                    <a:pt x="502" y="17"/>
                    <a:pt x="499" y="15"/>
                    <a:pt x="494" y="15"/>
                  </a:cubicBezTo>
                  <a:cubicBezTo>
                    <a:pt x="487" y="15"/>
                    <a:pt x="480" y="17"/>
                    <a:pt x="480" y="17"/>
                  </a:cubicBezTo>
                  <a:cubicBezTo>
                    <a:pt x="479" y="17"/>
                    <a:pt x="479" y="17"/>
                    <a:pt x="479" y="17"/>
                  </a:cubicBezTo>
                  <a:cubicBezTo>
                    <a:pt x="289" y="17"/>
                    <a:pt x="289" y="17"/>
                    <a:pt x="289" y="17"/>
                  </a:cubicBezTo>
                  <a:cubicBezTo>
                    <a:pt x="289" y="17"/>
                    <a:pt x="282" y="15"/>
                    <a:pt x="274" y="15"/>
                  </a:cubicBezTo>
                  <a:cubicBezTo>
                    <a:pt x="269" y="15"/>
                    <a:pt x="267" y="17"/>
                    <a:pt x="265" y="17"/>
                  </a:cubicBezTo>
                  <a:cubicBezTo>
                    <a:pt x="264" y="17"/>
                    <a:pt x="264" y="17"/>
                    <a:pt x="264" y="17"/>
                  </a:cubicBezTo>
                  <a:cubicBezTo>
                    <a:pt x="262" y="17"/>
                    <a:pt x="262" y="17"/>
                    <a:pt x="262" y="17"/>
                  </a:cubicBezTo>
                  <a:cubicBezTo>
                    <a:pt x="262" y="17"/>
                    <a:pt x="261" y="17"/>
                    <a:pt x="259" y="17"/>
                  </a:cubicBezTo>
                  <a:cubicBezTo>
                    <a:pt x="257" y="17"/>
                    <a:pt x="255" y="18"/>
                    <a:pt x="255" y="18"/>
                  </a:cubicBezTo>
                  <a:close/>
                </a:path>
              </a:pathLst>
            </a:custGeom>
            <a:solidFill>
              <a:srgbClr val="FE4A1E"/>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4" name="Rectangle 35"/>
            <p:cNvSpPr>
              <a:spLocks noChangeArrowheads="1"/>
            </p:cNvSpPr>
            <p:nvPr/>
          </p:nvSpPr>
          <p:spPr bwMode="auto">
            <a:xfrm>
              <a:off x="1956860" y="2808815"/>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5" name="Rectangle 36"/>
            <p:cNvSpPr>
              <a:spLocks noChangeArrowheads="1"/>
            </p:cNvSpPr>
            <p:nvPr/>
          </p:nvSpPr>
          <p:spPr bwMode="auto">
            <a:xfrm>
              <a:off x="1956860" y="2641599"/>
              <a:ext cx="357717" cy="167217"/>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6" name="Rectangle 37"/>
            <p:cNvSpPr>
              <a:spLocks noChangeArrowheads="1"/>
            </p:cNvSpPr>
            <p:nvPr/>
          </p:nvSpPr>
          <p:spPr bwMode="auto">
            <a:xfrm>
              <a:off x="1956860" y="2472266"/>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7" name="Rectangle 38"/>
            <p:cNvSpPr>
              <a:spLocks noChangeArrowheads="1"/>
            </p:cNvSpPr>
            <p:nvPr/>
          </p:nvSpPr>
          <p:spPr bwMode="auto">
            <a:xfrm>
              <a:off x="1956860" y="2305049"/>
              <a:ext cx="357717" cy="167217"/>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4" name="Group 3"/>
          <p:cNvGrpSpPr/>
          <p:nvPr/>
        </p:nvGrpSpPr>
        <p:grpSpPr>
          <a:xfrm>
            <a:off x="3811057" y="1934632"/>
            <a:ext cx="1775884" cy="2159000"/>
            <a:chOff x="3988859" y="2163233"/>
            <a:chExt cx="1775884" cy="2159000"/>
          </a:xfrm>
          <a:effectLst>
            <a:outerShdw blurRad="50800" dist="38100" dir="18900000" algn="bl" rotWithShape="0">
              <a:prstClr val="black">
                <a:alpha val="40000"/>
              </a:prstClr>
            </a:outerShdw>
          </a:effectLst>
        </p:grpSpPr>
        <p:sp>
          <p:nvSpPr>
            <p:cNvPr id="5" name="Freeform 5"/>
            <p:cNvSpPr>
              <a:spLocks noEditPoints="1"/>
            </p:cNvSpPr>
            <p:nvPr/>
          </p:nvSpPr>
          <p:spPr bwMode="auto">
            <a:xfrm>
              <a:off x="3988859" y="2163233"/>
              <a:ext cx="1775884" cy="2159000"/>
            </a:xfrm>
            <a:custGeom>
              <a:avLst/>
              <a:gdLst>
                <a:gd name="T0" fmla="*/ 611 w 721"/>
                <a:gd name="T1" fmla="*/ 876 h 876"/>
                <a:gd name="T2" fmla="*/ 176 w 721"/>
                <a:gd name="T3" fmla="*/ 876 h 876"/>
                <a:gd name="T4" fmla="*/ 114 w 721"/>
                <a:gd name="T5" fmla="*/ 852 h 876"/>
                <a:gd name="T6" fmla="*/ 114 w 721"/>
                <a:gd name="T7" fmla="*/ 851 h 876"/>
                <a:gd name="T8" fmla="*/ 114 w 721"/>
                <a:gd name="T9" fmla="*/ 238 h 876"/>
                <a:gd name="T10" fmla="*/ 112 w 721"/>
                <a:gd name="T11" fmla="*/ 167 h 876"/>
                <a:gd name="T12" fmla="*/ 8 w 721"/>
                <a:gd name="T13" fmla="*/ 8 h 876"/>
                <a:gd name="T14" fmla="*/ 116 w 721"/>
                <a:gd name="T15" fmla="*/ 0 h 876"/>
                <a:gd name="T16" fmla="*/ 397 w 721"/>
                <a:gd name="T17" fmla="*/ 1 h 876"/>
                <a:gd name="T18" fmla="*/ 701 w 721"/>
                <a:gd name="T19" fmla="*/ 1 h 876"/>
                <a:gd name="T20" fmla="*/ 705 w 721"/>
                <a:gd name="T21" fmla="*/ 1 h 876"/>
                <a:gd name="T22" fmla="*/ 717 w 721"/>
                <a:gd name="T23" fmla="*/ 8 h 876"/>
                <a:gd name="T24" fmla="*/ 706 w 721"/>
                <a:gd name="T25" fmla="*/ 40 h 876"/>
                <a:gd name="T26" fmla="*/ 697 w 721"/>
                <a:gd name="T27" fmla="*/ 55 h 876"/>
                <a:gd name="T28" fmla="*/ 673 w 721"/>
                <a:gd name="T29" fmla="*/ 124 h 876"/>
                <a:gd name="T30" fmla="*/ 673 w 721"/>
                <a:gd name="T31" fmla="*/ 853 h 876"/>
                <a:gd name="T32" fmla="*/ 672 w 721"/>
                <a:gd name="T33" fmla="*/ 854 h 876"/>
                <a:gd name="T34" fmla="*/ 611 w 721"/>
                <a:gd name="T35" fmla="*/ 876 h 876"/>
                <a:gd name="T36" fmla="*/ 130 w 721"/>
                <a:gd name="T37" fmla="*/ 850 h 876"/>
                <a:gd name="T38" fmla="*/ 176 w 721"/>
                <a:gd name="T39" fmla="*/ 860 h 876"/>
                <a:gd name="T40" fmla="*/ 611 w 721"/>
                <a:gd name="T41" fmla="*/ 860 h 876"/>
                <a:gd name="T42" fmla="*/ 657 w 721"/>
                <a:gd name="T43" fmla="*/ 847 h 876"/>
                <a:gd name="T44" fmla="*/ 657 w 721"/>
                <a:gd name="T45" fmla="*/ 124 h 876"/>
                <a:gd name="T46" fmla="*/ 684 w 721"/>
                <a:gd name="T47" fmla="*/ 46 h 876"/>
                <a:gd name="T48" fmla="*/ 694 w 721"/>
                <a:gd name="T49" fmla="*/ 32 h 876"/>
                <a:gd name="T50" fmla="*/ 701 w 721"/>
                <a:gd name="T51" fmla="*/ 17 h 876"/>
                <a:gd name="T52" fmla="*/ 397 w 721"/>
                <a:gd name="T53" fmla="*/ 17 h 876"/>
                <a:gd name="T54" fmla="*/ 116 w 721"/>
                <a:gd name="T55" fmla="*/ 15 h 876"/>
                <a:gd name="T56" fmla="*/ 24 w 721"/>
                <a:gd name="T57" fmla="*/ 16 h 876"/>
                <a:gd name="T58" fmla="*/ 125 w 721"/>
                <a:gd name="T59" fmla="*/ 158 h 876"/>
                <a:gd name="T60" fmla="*/ 127 w 721"/>
                <a:gd name="T61" fmla="*/ 160 h 876"/>
                <a:gd name="T62" fmla="*/ 127 w 721"/>
                <a:gd name="T63" fmla="*/ 164 h 876"/>
                <a:gd name="T64" fmla="*/ 130 w 721"/>
                <a:gd name="T65" fmla="*/ 238 h 876"/>
                <a:gd name="T66" fmla="*/ 130 w 721"/>
                <a:gd name="T67" fmla="*/ 85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1" h="876">
                  <a:moveTo>
                    <a:pt x="611" y="876"/>
                  </a:moveTo>
                  <a:cubicBezTo>
                    <a:pt x="176" y="876"/>
                    <a:pt x="176" y="876"/>
                    <a:pt x="176" y="876"/>
                  </a:cubicBezTo>
                  <a:cubicBezTo>
                    <a:pt x="122" y="876"/>
                    <a:pt x="116" y="856"/>
                    <a:pt x="114" y="852"/>
                  </a:cubicBezTo>
                  <a:cubicBezTo>
                    <a:pt x="114" y="851"/>
                    <a:pt x="114" y="851"/>
                    <a:pt x="114" y="851"/>
                  </a:cubicBezTo>
                  <a:cubicBezTo>
                    <a:pt x="114" y="238"/>
                    <a:pt x="114" y="238"/>
                    <a:pt x="114" y="238"/>
                  </a:cubicBezTo>
                  <a:cubicBezTo>
                    <a:pt x="114" y="198"/>
                    <a:pt x="113" y="176"/>
                    <a:pt x="112" y="167"/>
                  </a:cubicBezTo>
                  <a:cubicBezTo>
                    <a:pt x="93" y="150"/>
                    <a:pt x="0" y="59"/>
                    <a:pt x="8" y="8"/>
                  </a:cubicBezTo>
                  <a:cubicBezTo>
                    <a:pt x="11" y="0"/>
                    <a:pt x="11" y="0"/>
                    <a:pt x="116" y="0"/>
                  </a:cubicBezTo>
                  <a:cubicBezTo>
                    <a:pt x="228" y="0"/>
                    <a:pt x="395" y="1"/>
                    <a:pt x="397" y="1"/>
                  </a:cubicBezTo>
                  <a:cubicBezTo>
                    <a:pt x="701" y="1"/>
                    <a:pt x="701" y="1"/>
                    <a:pt x="701" y="1"/>
                  </a:cubicBezTo>
                  <a:cubicBezTo>
                    <a:pt x="701" y="1"/>
                    <a:pt x="703" y="1"/>
                    <a:pt x="705" y="1"/>
                  </a:cubicBezTo>
                  <a:cubicBezTo>
                    <a:pt x="710" y="1"/>
                    <a:pt x="714" y="3"/>
                    <a:pt x="717" y="8"/>
                  </a:cubicBezTo>
                  <a:cubicBezTo>
                    <a:pt x="721" y="15"/>
                    <a:pt x="717" y="24"/>
                    <a:pt x="706" y="40"/>
                  </a:cubicBezTo>
                  <a:cubicBezTo>
                    <a:pt x="703" y="46"/>
                    <a:pt x="699" y="51"/>
                    <a:pt x="697" y="55"/>
                  </a:cubicBezTo>
                  <a:cubicBezTo>
                    <a:pt x="681" y="76"/>
                    <a:pt x="673" y="86"/>
                    <a:pt x="673" y="124"/>
                  </a:cubicBezTo>
                  <a:cubicBezTo>
                    <a:pt x="673" y="853"/>
                    <a:pt x="673" y="853"/>
                    <a:pt x="673" y="853"/>
                  </a:cubicBezTo>
                  <a:cubicBezTo>
                    <a:pt x="672" y="854"/>
                    <a:pt x="672" y="854"/>
                    <a:pt x="672" y="854"/>
                  </a:cubicBezTo>
                  <a:cubicBezTo>
                    <a:pt x="670" y="857"/>
                    <a:pt x="657" y="876"/>
                    <a:pt x="611" y="876"/>
                  </a:cubicBezTo>
                  <a:close/>
                  <a:moveTo>
                    <a:pt x="130" y="850"/>
                  </a:moveTo>
                  <a:cubicBezTo>
                    <a:pt x="132" y="853"/>
                    <a:pt x="144" y="860"/>
                    <a:pt x="176" y="860"/>
                  </a:cubicBezTo>
                  <a:cubicBezTo>
                    <a:pt x="611" y="860"/>
                    <a:pt x="611" y="860"/>
                    <a:pt x="611" y="860"/>
                  </a:cubicBezTo>
                  <a:cubicBezTo>
                    <a:pt x="641" y="860"/>
                    <a:pt x="654" y="851"/>
                    <a:pt x="657" y="847"/>
                  </a:cubicBezTo>
                  <a:cubicBezTo>
                    <a:pt x="657" y="124"/>
                    <a:pt x="657" y="124"/>
                    <a:pt x="657" y="124"/>
                  </a:cubicBezTo>
                  <a:cubicBezTo>
                    <a:pt x="657" y="82"/>
                    <a:pt x="668" y="67"/>
                    <a:pt x="684" y="46"/>
                  </a:cubicBezTo>
                  <a:cubicBezTo>
                    <a:pt x="687" y="41"/>
                    <a:pt x="691" y="36"/>
                    <a:pt x="694" y="32"/>
                  </a:cubicBezTo>
                  <a:cubicBezTo>
                    <a:pt x="699" y="24"/>
                    <a:pt x="701" y="20"/>
                    <a:pt x="701" y="17"/>
                  </a:cubicBezTo>
                  <a:cubicBezTo>
                    <a:pt x="397" y="17"/>
                    <a:pt x="397" y="17"/>
                    <a:pt x="397" y="17"/>
                  </a:cubicBezTo>
                  <a:cubicBezTo>
                    <a:pt x="395" y="17"/>
                    <a:pt x="226" y="15"/>
                    <a:pt x="116" y="15"/>
                  </a:cubicBezTo>
                  <a:cubicBezTo>
                    <a:pt x="56" y="15"/>
                    <a:pt x="32" y="15"/>
                    <a:pt x="24" y="16"/>
                  </a:cubicBezTo>
                  <a:cubicBezTo>
                    <a:pt x="24" y="55"/>
                    <a:pt x="97" y="132"/>
                    <a:pt x="125" y="158"/>
                  </a:cubicBezTo>
                  <a:cubicBezTo>
                    <a:pt x="127" y="160"/>
                    <a:pt x="127" y="160"/>
                    <a:pt x="127" y="160"/>
                  </a:cubicBezTo>
                  <a:cubicBezTo>
                    <a:pt x="127" y="164"/>
                    <a:pt x="127" y="164"/>
                    <a:pt x="127" y="164"/>
                  </a:cubicBezTo>
                  <a:cubicBezTo>
                    <a:pt x="127" y="164"/>
                    <a:pt x="130" y="189"/>
                    <a:pt x="130" y="238"/>
                  </a:cubicBezTo>
                  <a:lnTo>
                    <a:pt x="130" y="850"/>
                  </a:lnTo>
                  <a:close/>
                </a:path>
              </a:pathLst>
            </a:custGeom>
            <a:solidFill>
              <a:srgbClr val="5C9AD3"/>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8" name="Freeform 39"/>
            <p:cNvSpPr>
              <a:spLocks/>
            </p:cNvSpPr>
            <p:nvPr/>
          </p:nvSpPr>
          <p:spPr bwMode="auto">
            <a:xfrm>
              <a:off x="4160310" y="2349500"/>
              <a:ext cx="1411817" cy="188384"/>
            </a:xfrm>
            <a:custGeom>
              <a:avLst/>
              <a:gdLst>
                <a:gd name="T0" fmla="*/ 74 w 573"/>
                <a:gd name="T1" fmla="*/ 77 h 77"/>
                <a:gd name="T2" fmla="*/ 0 w 573"/>
                <a:gd name="T3" fmla="*/ 0 h 77"/>
                <a:gd name="T4" fmla="*/ 573 w 573"/>
                <a:gd name="T5" fmla="*/ 0 h 77"/>
                <a:gd name="T6" fmla="*/ 573 w 573"/>
                <a:gd name="T7" fmla="*/ 0 h 77"/>
                <a:gd name="T8" fmla="*/ 573 w 573"/>
                <a:gd name="T9" fmla="*/ 48 h 77"/>
                <a:gd name="T10" fmla="*/ 573 w 573"/>
                <a:gd name="T11" fmla="*/ 77 h 77"/>
                <a:gd name="T12" fmla="*/ 568 w 573"/>
                <a:gd name="T13" fmla="*/ 77 h 77"/>
                <a:gd name="T14" fmla="*/ 559 w 573"/>
                <a:gd name="T15" fmla="*/ 77 h 77"/>
                <a:gd name="T16" fmla="*/ 92 w 573"/>
                <a:gd name="T17" fmla="*/ 77 h 77"/>
                <a:gd name="T18" fmla="*/ 81 w 573"/>
                <a:gd name="T19" fmla="*/ 77 h 77"/>
                <a:gd name="T20" fmla="*/ 74 w 573"/>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3" h="77">
                  <a:moveTo>
                    <a:pt x="74" y="77"/>
                  </a:moveTo>
                  <a:cubicBezTo>
                    <a:pt x="58" y="64"/>
                    <a:pt x="20" y="31"/>
                    <a:pt x="0" y="0"/>
                  </a:cubicBezTo>
                  <a:cubicBezTo>
                    <a:pt x="191" y="0"/>
                    <a:pt x="383" y="0"/>
                    <a:pt x="573" y="0"/>
                  </a:cubicBezTo>
                  <a:cubicBezTo>
                    <a:pt x="573" y="0"/>
                    <a:pt x="573" y="0"/>
                    <a:pt x="573" y="0"/>
                  </a:cubicBezTo>
                  <a:cubicBezTo>
                    <a:pt x="573" y="48"/>
                    <a:pt x="573" y="48"/>
                    <a:pt x="573" y="48"/>
                  </a:cubicBezTo>
                  <a:cubicBezTo>
                    <a:pt x="573" y="77"/>
                    <a:pt x="573" y="77"/>
                    <a:pt x="573" y="77"/>
                  </a:cubicBezTo>
                  <a:cubicBezTo>
                    <a:pt x="568" y="77"/>
                    <a:pt x="568" y="77"/>
                    <a:pt x="568" y="77"/>
                  </a:cubicBezTo>
                  <a:cubicBezTo>
                    <a:pt x="559" y="77"/>
                    <a:pt x="559" y="77"/>
                    <a:pt x="559" y="77"/>
                  </a:cubicBezTo>
                  <a:cubicBezTo>
                    <a:pt x="92" y="77"/>
                    <a:pt x="92" y="77"/>
                    <a:pt x="92" y="77"/>
                  </a:cubicBezTo>
                  <a:cubicBezTo>
                    <a:pt x="81" y="77"/>
                    <a:pt x="81" y="77"/>
                    <a:pt x="81" y="77"/>
                  </a:cubicBezTo>
                  <a:lnTo>
                    <a:pt x="74" y="77"/>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9" name="Rectangle 40"/>
            <p:cNvSpPr>
              <a:spLocks noChangeArrowheads="1"/>
            </p:cNvSpPr>
            <p:nvPr/>
          </p:nvSpPr>
          <p:spPr bwMode="auto">
            <a:xfrm>
              <a:off x="4344459" y="2537882"/>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0" name="Rectangle 41"/>
            <p:cNvSpPr>
              <a:spLocks noChangeArrowheads="1"/>
            </p:cNvSpPr>
            <p:nvPr/>
          </p:nvSpPr>
          <p:spPr bwMode="auto">
            <a:xfrm>
              <a:off x="4344459" y="2726266"/>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1" name="Rectangle 42"/>
            <p:cNvSpPr>
              <a:spLocks noChangeArrowheads="1"/>
            </p:cNvSpPr>
            <p:nvPr/>
          </p:nvSpPr>
          <p:spPr bwMode="auto">
            <a:xfrm>
              <a:off x="4344459" y="2914649"/>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2" name="Rectangle 43"/>
            <p:cNvSpPr>
              <a:spLocks noChangeArrowheads="1"/>
            </p:cNvSpPr>
            <p:nvPr/>
          </p:nvSpPr>
          <p:spPr bwMode="auto">
            <a:xfrm>
              <a:off x="4344459" y="3105149"/>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3" name="Rectangle 44"/>
            <p:cNvSpPr>
              <a:spLocks noChangeArrowheads="1"/>
            </p:cNvSpPr>
            <p:nvPr/>
          </p:nvSpPr>
          <p:spPr bwMode="auto">
            <a:xfrm>
              <a:off x="4344459" y="32914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4" name="Rectangle 45"/>
            <p:cNvSpPr>
              <a:spLocks noChangeArrowheads="1"/>
            </p:cNvSpPr>
            <p:nvPr/>
          </p:nvSpPr>
          <p:spPr bwMode="auto">
            <a:xfrm>
              <a:off x="4344459" y="34819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5" name="Rectangle 46"/>
            <p:cNvSpPr>
              <a:spLocks noChangeArrowheads="1"/>
            </p:cNvSpPr>
            <p:nvPr/>
          </p:nvSpPr>
          <p:spPr bwMode="auto">
            <a:xfrm>
              <a:off x="4344459" y="3672416"/>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6" name="Rectangle 47"/>
            <p:cNvSpPr>
              <a:spLocks noChangeArrowheads="1"/>
            </p:cNvSpPr>
            <p:nvPr/>
          </p:nvSpPr>
          <p:spPr bwMode="auto">
            <a:xfrm>
              <a:off x="4344459" y="3858682"/>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7" name="Rectangle 48"/>
            <p:cNvSpPr>
              <a:spLocks noChangeArrowheads="1"/>
            </p:cNvSpPr>
            <p:nvPr/>
          </p:nvSpPr>
          <p:spPr bwMode="auto">
            <a:xfrm>
              <a:off x="4344459" y="4049182"/>
              <a:ext cx="1229784" cy="188384"/>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61" name="Rectangle 60"/>
          <p:cNvSpPr/>
          <p:nvPr/>
        </p:nvSpPr>
        <p:spPr>
          <a:xfrm>
            <a:off x="1438673" y="4344494"/>
            <a:ext cx="1011815" cy="584775"/>
          </a:xfrm>
          <a:prstGeom prst="rect">
            <a:avLst/>
          </a:prstGeom>
          <a:noFill/>
        </p:spPr>
        <p:txBody>
          <a:bodyPr wrap="none">
            <a:spAutoFit/>
          </a:bodyPr>
          <a:lstStyle/>
          <a:p>
            <a:pPr algn="ctr" defTabSz="1450940"/>
            <a:r>
              <a:rPr lang="en-US" sz="3200" b="1" dirty="0">
                <a:solidFill>
                  <a:srgbClr val="FE4A1E"/>
                </a:solidFill>
                <a:latin typeface="Lato" panose="020F0502020204030203" pitchFamily="34" charset="0"/>
                <a:ea typeface="Open Sans" pitchFamily="34" charset="0"/>
                <a:cs typeface="Open Sans" pitchFamily="34" charset="0"/>
              </a:rPr>
              <a:t>90%</a:t>
            </a:r>
          </a:p>
        </p:txBody>
      </p:sp>
      <p:sp>
        <p:nvSpPr>
          <p:cNvPr id="64" name="Rectangle 63"/>
          <p:cNvSpPr/>
          <p:nvPr/>
        </p:nvSpPr>
        <p:spPr>
          <a:xfrm>
            <a:off x="4193092" y="4344494"/>
            <a:ext cx="1011815" cy="584775"/>
          </a:xfrm>
          <a:prstGeom prst="rect">
            <a:avLst/>
          </a:prstGeom>
          <a:noFill/>
        </p:spPr>
        <p:txBody>
          <a:bodyPr wrap="none">
            <a:spAutoFit/>
          </a:bodyPr>
          <a:lstStyle/>
          <a:p>
            <a:pPr algn="ctr" defTabSz="1450940"/>
            <a:r>
              <a:rPr lang="en-US" sz="3200" b="1" dirty="0">
                <a:solidFill>
                  <a:srgbClr val="5C9AD3"/>
                </a:solidFill>
                <a:latin typeface="Lato" panose="020F0502020204030203" pitchFamily="34" charset="0"/>
                <a:ea typeface="Open Sans" pitchFamily="34" charset="0"/>
                <a:cs typeface="Open Sans" pitchFamily="34" charset="0"/>
              </a:rPr>
              <a:t>70%</a:t>
            </a:r>
          </a:p>
        </p:txBody>
      </p:sp>
      <p:sp>
        <p:nvSpPr>
          <p:cNvPr id="67" name="Rectangle 66"/>
          <p:cNvSpPr/>
          <p:nvPr/>
        </p:nvSpPr>
        <p:spPr>
          <a:xfrm>
            <a:off x="6928026" y="4344494"/>
            <a:ext cx="1011815" cy="584775"/>
          </a:xfrm>
          <a:prstGeom prst="rect">
            <a:avLst/>
          </a:prstGeom>
          <a:noFill/>
        </p:spPr>
        <p:txBody>
          <a:bodyPr wrap="none">
            <a:spAutoFit/>
          </a:bodyPr>
          <a:lstStyle/>
          <a:p>
            <a:pPr algn="ctr" defTabSz="1450940"/>
            <a:r>
              <a:rPr lang="en-US" sz="3200" b="1" dirty="0">
                <a:solidFill>
                  <a:srgbClr val="44546B"/>
                </a:solidFill>
                <a:latin typeface="Lato" panose="020F0502020204030203" pitchFamily="34" charset="0"/>
                <a:ea typeface="Open Sans" pitchFamily="34" charset="0"/>
                <a:cs typeface="Open Sans" pitchFamily="34" charset="0"/>
              </a:rPr>
              <a:t>60%</a:t>
            </a:r>
          </a:p>
        </p:txBody>
      </p:sp>
      <p:sp>
        <p:nvSpPr>
          <p:cNvPr id="70" name="Rectangle 69"/>
          <p:cNvSpPr/>
          <p:nvPr/>
        </p:nvSpPr>
        <p:spPr>
          <a:xfrm>
            <a:off x="9682445" y="4344494"/>
            <a:ext cx="1011815" cy="584775"/>
          </a:xfrm>
          <a:prstGeom prst="rect">
            <a:avLst/>
          </a:prstGeom>
          <a:noFill/>
        </p:spPr>
        <p:txBody>
          <a:bodyPr wrap="none">
            <a:spAutoFit/>
          </a:bodyPr>
          <a:lstStyle/>
          <a:p>
            <a:pPr algn="ctr" defTabSz="1450940"/>
            <a:r>
              <a:rPr lang="en-US" sz="3200" b="1" dirty="0">
                <a:solidFill>
                  <a:srgbClr val="7A7A7A"/>
                </a:solidFill>
                <a:latin typeface="Lato" panose="020F0502020204030203" pitchFamily="34" charset="0"/>
                <a:ea typeface="Open Sans" pitchFamily="34" charset="0"/>
                <a:cs typeface="Open Sans" pitchFamily="34" charset="0"/>
              </a:rPr>
              <a:t>60%</a:t>
            </a:r>
          </a:p>
        </p:txBody>
      </p:sp>
      <p:sp>
        <p:nvSpPr>
          <p:cNvPr id="71" name="TextBox 70"/>
          <p:cNvSpPr txBox="1"/>
          <p:nvPr/>
        </p:nvSpPr>
        <p:spPr>
          <a:xfrm>
            <a:off x="664420"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2" name="TextBox 71"/>
          <p:cNvSpPr txBox="1"/>
          <p:nvPr/>
        </p:nvSpPr>
        <p:spPr>
          <a:xfrm>
            <a:off x="3408256"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3" name="TextBox 72"/>
          <p:cNvSpPr txBox="1"/>
          <p:nvPr/>
        </p:nvSpPr>
        <p:spPr>
          <a:xfrm>
            <a:off x="6152092" y="4944000"/>
            <a:ext cx="2560320" cy="1483483"/>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4" name="TextBox 73"/>
          <p:cNvSpPr txBox="1"/>
          <p:nvPr/>
        </p:nvSpPr>
        <p:spPr>
          <a:xfrm>
            <a:off x="8996258" y="4929269"/>
            <a:ext cx="2560320" cy="1483483"/>
          </a:xfrm>
          <a:prstGeom prst="rect">
            <a:avLst/>
          </a:prstGeom>
          <a:noFill/>
        </p:spPr>
        <p:txBody>
          <a:bodyPr wrap="square" rtlCol="0">
            <a:spAutoFit/>
          </a:bodyPr>
          <a:lstStyle/>
          <a:p>
            <a:pPr algn="ctr" defTabSz="1219170">
              <a:spcBef>
                <a:spcPct val="20000"/>
              </a:spcBef>
              <a:defRPr/>
            </a:pPr>
            <a:r>
              <a:rPr lang="en-US" sz="1600" dirty="0">
                <a:solidFill>
                  <a:srgbClr val="7A7A7A"/>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183174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 presetClass="entr" presetSubtype="4"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p:cTn id="22" dur="500" fill="hold"/>
                                        <p:tgtEl>
                                          <p:spTgt spid="71"/>
                                        </p:tgtEl>
                                        <p:attrNameLst>
                                          <p:attrName>ppt_w</p:attrName>
                                        </p:attrNameLst>
                                      </p:cBhvr>
                                      <p:tavLst>
                                        <p:tav tm="0">
                                          <p:val>
                                            <p:fltVal val="0"/>
                                          </p:val>
                                        </p:tav>
                                        <p:tav tm="100000">
                                          <p:val>
                                            <p:strVal val="#ppt_w"/>
                                          </p:val>
                                        </p:tav>
                                      </p:tavLst>
                                    </p:anim>
                                    <p:anim calcmode="lin" valueType="num">
                                      <p:cBhvr>
                                        <p:cTn id="23" dur="500" fill="hold"/>
                                        <p:tgtEl>
                                          <p:spTgt spid="71"/>
                                        </p:tgtEl>
                                        <p:attrNameLst>
                                          <p:attrName>ppt_h</p:attrName>
                                        </p:attrNameLst>
                                      </p:cBhvr>
                                      <p:tavLst>
                                        <p:tav tm="0">
                                          <p:val>
                                            <p:fltVal val="0"/>
                                          </p:val>
                                        </p:tav>
                                        <p:tav tm="100000">
                                          <p:val>
                                            <p:strVal val="#ppt_h"/>
                                          </p:val>
                                        </p:tav>
                                      </p:tavLst>
                                    </p:anim>
                                    <p:animEffect transition="in" filter="fade">
                                      <p:cBhvr>
                                        <p:cTn id="24" dur="500"/>
                                        <p:tgtEl>
                                          <p:spTgt spid="71"/>
                                        </p:tgtEl>
                                      </p:cBhvr>
                                    </p:animEffect>
                                    <p:anim calcmode="lin" valueType="num">
                                      <p:cBhvr>
                                        <p:cTn id="25" dur="500" fill="hold"/>
                                        <p:tgtEl>
                                          <p:spTgt spid="71"/>
                                        </p:tgtEl>
                                        <p:attrNameLst>
                                          <p:attrName>ppt_x</p:attrName>
                                        </p:attrNameLst>
                                      </p:cBhvr>
                                      <p:tavLst>
                                        <p:tav tm="0">
                                          <p:val>
                                            <p:fltVal val="0.5"/>
                                          </p:val>
                                        </p:tav>
                                        <p:tav tm="100000">
                                          <p:val>
                                            <p:strVal val="#ppt_x"/>
                                          </p:val>
                                        </p:tav>
                                      </p:tavLst>
                                    </p:anim>
                                    <p:anim calcmode="lin" valueType="num">
                                      <p:cBhvr>
                                        <p:cTn id="26" dur="500" fill="hold"/>
                                        <p:tgtEl>
                                          <p:spTgt spid="71"/>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2" presetClass="entr" presetSubtype="4"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ppt_x"/>
                                          </p:val>
                                        </p:tav>
                                        <p:tav tm="100000">
                                          <p:val>
                                            <p:strVal val="#ppt_x"/>
                                          </p:val>
                                        </p:tav>
                                      </p:tavLst>
                                    </p:anim>
                                    <p:anim calcmode="lin" valueType="num">
                                      <p:cBhvr additive="base">
                                        <p:cTn id="31" dur="500" fill="hold"/>
                                        <p:tgtEl>
                                          <p:spTgt spid="4"/>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53" presetClass="entr" presetSubtype="16"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 calcmode="lin" valueType="num">
                                      <p:cBhvr>
                                        <p:cTn id="35" dur="500" fill="hold"/>
                                        <p:tgtEl>
                                          <p:spTgt spid="64"/>
                                        </p:tgtEl>
                                        <p:attrNameLst>
                                          <p:attrName>ppt_w</p:attrName>
                                        </p:attrNameLst>
                                      </p:cBhvr>
                                      <p:tavLst>
                                        <p:tav tm="0">
                                          <p:val>
                                            <p:fltVal val="0"/>
                                          </p:val>
                                        </p:tav>
                                        <p:tav tm="100000">
                                          <p:val>
                                            <p:strVal val="#ppt_w"/>
                                          </p:val>
                                        </p:tav>
                                      </p:tavLst>
                                    </p:anim>
                                    <p:anim calcmode="lin" valueType="num">
                                      <p:cBhvr>
                                        <p:cTn id="36" dur="500" fill="hold"/>
                                        <p:tgtEl>
                                          <p:spTgt spid="64"/>
                                        </p:tgtEl>
                                        <p:attrNameLst>
                                          <p:attrName>ppt_h</p:attrName>
                                        </p:attrNameLst>
                                      </p:cBhvr>
                                      <p:tavLst>
                                        <p:tav tm="0">
                                          <p:val>
                                            <p:fltVal val="0"/>
                                          </p:val>
                                        </p:tav>
                                        <p:tav tm="100000">
                                          <p:val>
                                            <p:strVal val="#ppt_h"/>
                                          </p:val>
                                        </p:tav>
                                      </p:tavLst>
                                    </p:anim>
                                    <p:animEffect transition="in" filter="fade">
                                      <p:cBhvr>
                                        <p:cTn id="37" dur="500"/>
                                        <p:tgtEl>
                                          <p:spTgt spid="64"/>
                                        </p:tgtEl>
                                      </p:cBhvr>
                                    </p:animEffect>
                                  </p:childTnLst>
                                </p:cTn>
                              </p:par>
                            </p:childTnLst>
                          </p:cTn>
                        </p:par>
                        <p:par>
                          <p:cTn id="38" fill="hold">
                            <p:stCondLst>
                              <p:cond delay="3250"/>
                            </p:stCondLst>
                            <p:childTnLst>
                              <p:par>
                                <p:cTn id="39" presetID="53" presetClass="entr" presetSubtype="528" fill="hold" grpId="0" nodeType="afterEffect">
                                  <p:stCondLst>
                                    <p:cond delay="0"/>
                                  </p:stCondLst>
                                  <p:childTnLst>
                                    <p:set>
                                      <p:cBhvr>
                                        <p:cTn id="40" dur="1" fill="hold">
                                          <p:stCondLst>
                                            <p:cond delay="0"/>
                                          </p:stCondLst>
                                        </p:cTn>
                                        <p:tgtEl>
                                          <p:spTgt spid="72"/>
                                        </p:tgtEl>
                                        <p:attrNameLst>
                                          <p:attrName>style.visibility</p:attrName>
                                        </p:attrNameLst>
                                      </p:cBhvr>
                                      <p:to>
                                        <p:strVal val="visible"/>
                                      </p:to>
                                    </p:set>
                                    <p:anim calcmode="lin" valueType="num">
                                      <p:cBhvr>
                                        <p:cTn id="41" dur="500" fill="hold"/>
                                        <p:tgtEl>
                                          <p:spTgt spid="72"/>
                                        </p:tgtEl>
                                        <p:attrNameLst>
                                          <p:attrName>ppt_w</p:attrName>
                                        </p:attrNameLst>
                                      </p:cBhvr>
                                      <p:tavLst>
                                        <p:tav tm="0">
                                          <p:val>
                                            <p:fltVal val="0"/>
                                          </p:val>
                                        </p:tav>
                                        <p:tav tm="100000">
                                          <p:val>
                                            <p:strVal val="#ppt_w"/>
                                          </p:val>
                                        </p:tav>
                                      </p:tavLst>
                                    </p:anim>
                                    <p:anim calcmode="lin" valueType="num">
                                      <p:cBhvr>
                                        <p:cTn id="42" dur="500" fill="hold"/>
                                        <p:tgtEl>
                                          <p:spTgt spid="72"/>
                                        </p:tgtEl>
                                        <p:attrNameLst>
                                          <p:attrName>ppt_h</p:attrName>
                                        </p:attrNameLst>
                                      </p:cBhvr>
                                      <p:tavLst>
                                        <p:tav tm="0">
                                          <p:val>
                                            <p:fltVal val="0"/>
                                          </p:val>
                                        </p:tav>
                                        <p:tav tm="100000">
                                          <p:val>
                                            <p:strVal val="#ppt_h"/>
                                          </p:val>
                                        </p:tav>
                                      </p:tavLst>
                                    </p:anim>
                                    <p:animEffect transition="in" filter="fade">
                                      <p:cBhvr>
                                        <p:cTn id="43" dur="500"/>
                                        <p:tgtEl>
                                          <p:spTgt spid="72"/>
                                        </p:tgtEl>
                                      </p:cBhvr>
                                    </p:animEffect>
                                    <p:anim calcmode="lin" valueType="num">
                                      <p:cBhvr>
                                        <p:cTn id="44" dur="500" fill="hold"/>
                                        <p:tgtEl>
                                          <p:spTgt spid="72"/>
                                        </p:tgtEl>
                                        <p:attrNameLst>
                                          <p:attrName>ppt_x</p:attrName>
                                        </p:attrNameLst>
                                      </p:cBhvr>
                                      <p:tavLst>
                                        <p:tav tm="0">
                                          <p:val>
                                            <p:fltVal val="0.5"/>
                                          </p:val>
                                        </p:tav>
                                        <p:tav tm="100000">
                                          <p:val>
                                            <p:strVal val="#ppt_x"/>
                                          </p:val>
                                        </p:tav>
                                      </p:tavLst>
                                    </p:anim>
                                    <p:anim calcmode="lin" valueType="num">
                                      <p:cBhvr>
                                        <p:cTn id="45" dur="500" fill="hold"/>
                                        <p:tgtEl>
                                          <p:spTgt spid="72"/>
                                        </p:tgtEl>
                                        <p:attrNameLst>
                                          <p:attrName>ppt_y</p:attrName>
                                        </p:attrNameLst>
                                      </p:cBhvr>
                                      <p:tavLst>
                                        <p:tav tm="0">
                                          <p:val>
                                            <p:fltVal val="0.5"/>
                                          </p:val>
                                        </p:tav>
                                        <p:tav tm="100000">
                                          <p:val>
                                            <p:strVal val="#ppt_y"/>
                                          </p:val>
                                        </p:tav>
                                      </p:tavLst>
                                    </p:anim>
                                  </p:childTnLst>
                                </p:cTn>
                              </p:par>
                            </p:childTnLst>
                          </p:cTn>
                        </p:par>
                        <p:par>
                          <p:cTn id="46" fill="hold">
                            <p:stCondLst>
                              <p:cond delay="3750"/>
                            </p:stCondLst>
                            <p:childTnLst>
                              <p:par>
                                <p:cTn id="47" presetID="2" presetClass="entr" presetSubtype="4" fill="hold" nodeType="after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par>
                          <p:cTn id="51" fill="hold">
                            <p:stCondLst>
                              <p:cond delay="4250"/>
                            </p:stCondLst>
                            <p:childTnLst>
                              <p:par>
                                <p:cTn id="52" presetID="53" presetClass="entr" presetSubtype="16" fill="hold" grpId="0" nodeType="afterEffect">
                                  <p:stCondLst>
                                    <p:cond delay="0"/>
                                  </p:stCondLst>
                                  <p:childTnLst>
                                    <p:set>
                                      <p:cBhvr>
                                        <p:cTn id="53" dur="1" fill="hold">
                                          <p:stCondLst>
                                            <p:cond delay="0"/>
                                          </p:stCondLst>
                                        </p:cTn>
                                        <p:tgtEl>
                                          <p:spTgt spid="67"/>
                                        </p:tgtEl>
                                        <p:attrNameLst>
                                          <p:attrName>style.visibility</p:attrName>
                                        </p:attrNameLst>
                                      </p:cBhvr>
                                      <p:to>
                                        <p:strVal val="visible"/>
                                      </p:to>
                                    </p:set>
                                    <p:anim calcmode="lin" valueType="num">
                                      <p:cBhvr>
                                        <p:cTn id="54" dur="500" fill="hold"/>
                                        <p:tgtEl>
                                          <p:spTgt spid="67"/>
                                        </p:tgtEl>
                                        <p:attrNameLst>
                                          <p:attrName>ppt_w</p:attrName>
                                        </p:attrNameLst>
                                      </p:cBhvr>
                                      <p:tavLst>
                                        <p:tav tm="0">
                                          <p:val>
                                            <p:fltVal val="0"/>
                                          </p:val>
                                        </p:tav>
                                        <p:tav tm="100000">
                                          <p:val>
                                            <p:strVal val="#ppt_w"/>
                                          </p:val>
                                        </p:tav>
                                      </p:tavLst>
                                    </p:anim>
                                    <p:anim calcmode="lin" valueType="num">
                                      <p:cBhvr>
                                        <p:cTn id="55" dur="500" fill="hold"/>
                                        <p:tgtEl>
                                          <p:spTgt spid="67"/>
                                        </p:tgtEl>
                                        <p:attrNameLst>
                                          <p:attrName>ppt_h</p:attrName>
                                        </p:attrNameLst>
                                      </p:cBhvr>
                                      <p:tavLst>
                                        <p:tav tm="0">
                                          <p:val>
                                            <p:fltVal val="0"/>
                                          </p:val>
                                        </p:tav>
                                        <p:tav tm="100000">
                                          <p:val>
                                            <p:strVal val="#ppt_h"/>
                                          </p:val>
                                        </p:tav>
                                      </p:tavLst>
                                    </p:anim>
                                    <p:animEffect transition="in" filter="fade">
                                      <p:cBhvr>
                                        <p:cTn id="56" dur="500"/>
                                        <p:tgtEl>
                                          <p:spTgt spid="67"/>
                                        </p:tgtEl>
                                      </p:cBhvr>
                                    </p:animEffect>
                                  </p:childTnLst>
                                </p:cTn>
                              </p:par>
                            </p:childTnLst>
                          </p:cTn>
                        </p:par>
                        <p:par>
                          <p:cTn id="57" fill="hold">
                            <p:stCondLst>
                              <p:cond delay="4750"/>
                            </p:stCondLst>
                            <p:childTnLst>
                              <p:par>
                                <p:cTn id="58" presetID="53" presetClass="entr" presetSubtype="528" fill="hold" grpId="0" nodeType="afterEffect">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cBhvr>
                                        <p:cTn id="60" dur="500" fill="hold"/>
                                        <p:tgtEl>
                                          <p:spTgt spid="73"/>
                                        </p:tgtEl>
                                        <p:attrNameLst>
                                          <p:attrName>ppt_w</p:attrName>
                                        </p:attrNameLst>
                                      </p:cBhvr>
                                      <p:tavLst>
                                        <p:tav tm="0">
                                          <p:val>
                                            <p:fltVal val="0"/>
                                          </p:val>
                                        </p:tav>
                                        <p:tav tm="100000">
                                          <p:val>
                                            <p:strVal val="#ppt_w"/>
                                          </p:val>
                                        </p:tav>
                                      </p:tavLst>
                                    </p:anim>
                                    <p:anim calcmode="lin" valueType="num">
                                      <p:cBhvr>
                                        <p:cTn id="61" dur="500" fill="hold"/>
                                        <p:tgtEl>
                                          <p:spTgt spid="73"/>
                                        </p:tgtEl>
                                        <p:attrNameLst>
                                          <p:attrName>ppt_h</p:attrName>
                                        </p:attrNameLst>
                                      </p:cBhvr>
                                      <p:tavLst>
                                        <p:tav tm="0">
                                          <p:val>
                                            <p:fltVal val="0"/>
                                          </p:val>
                                        </p:tav>
                                        <p:tav tm="100000">
                                          <p:val>
                                            <p:strVal val="#ppt_h"/>
                                          </p:val>
                                        </p:tav>
                                      </p:tavLst>
                                    </p:anim>
                                    <p:animEffect transition="in" filter="fade">
                                      <p:cBhvr>
                                        <p:cTn id="62" dur="500"/>
                                        <p:tgtEl>
                                          <p:spTgt spid="73"/>
                                        </p:tgtEl>
                                      </p:cBhvr>
                                    </p:animEffect>
                                    <p:anim calcmode="lin" valueType="num">
                                      <p:cBhvr>
                                        <p:cTn id="63" dur="500" fill="hold"/>
                                        <p:tgtEl>
                                          <p:spTgt spid="73"/>
                                        </p:tgtEl>
                                        <p:attrNameLst>
                                          <p:attrName>ppt_x</p:attrName>
                                        </p:attrNameLst>
                                      </p:cBhvr>
                                      <p:tavLst>
                                        <p:tav tm="0">
                                          <p:val>
                                            <p:fltVal val="0.5"/>
                                          </p:val>
                                        </p:tav>
                                        <p:tav tm="100000">
                                          <p:val>
                                            <p:strVal val="#ppt_x"/>
                                          </p:val>
                                        </p:tav>
                                      </p:tavLst>
                                    </p:anim>
                                    <p:anim calcmode="lin" valueType="num">
                                      <p:cBhvr>
                                        <p:cTn id="64" dur="500" fill="hold"/>
                                        <p:tgtEl>
                                          <p:spTgt spid="73"/>
                                        </p:tgtEl>
                                        <p:attrNameLst>
                                          <p:attrName>ppt_y</p:attrName>
                                        </p:attrNameLst>
                                      </p:cBhvr>
                                      <p:tavLst>
                                        <p:tav tm="0">
                                          <p:val>
                                            <p:fltVal val="0.5"/>
                                          </p:val>
                                        </p:tav>
                                        <p:tav tm="100000">
                                          <p:val>
                                            <p:strVal val="#ppt_y"/>
                                          </p:val>
                                        </p:tav>
                                      </p:tavLst>
                                    </p:anim>
                                  </p:childTnLst>
                                </p:cTn>
                              </p:par>
                            </p:childTnLst>
                          </p:cTn>
                        </p:par>
                        <p:par>
                          <p:cTn id="65" fill="hold">
                            <p:stCondLst>
                              <p:cond delay="5250"/>
                            </p:stCondLst>
                            <p:childTnLst>
                              <p:par>
                                <p:cTn id="66" presetID="2" presetClass="entr" presetSubtype="4" fill="hold" nodeType="afterEffect">
                                  <p:stCondLst>
                                    <p:cond delay="0"/>
                                  </p:stCondLst>
                                  <p:childTnLst>
                                    <p:set>
                                      <p:cBhvr>
                                        <p:cTn id="67" dur="1" fill="hold">
                                          <p:stCondLst>
                                            <p:cond delay="0"/>
                                          </p:stCondLst>
                                        </p:cTn>
                                        <p:tgtEl>
                                          <p:spTgt spid="2"/>
                                        </p:tgtEl>
                                        <p:attrNameLst>
                                          <p:attrName>style.visibility</p:attrName>
                                        </p:attrNameLst>
                                      </p:cBhvr>
                                      <p:to>
                                        <p:strVal val="visible"/>
                                      </p:to>
                                    </p:set>
                                    <p:anim calcmode="lin" valueType="num">
                                      <p:cBhvr additive="base">
                                        <p:cTn id="68" dur="500" fill="hold"/>
                                        <p:tgtEl>
                                          <p:spTgt spid="2"/>
                                        </p:tgtEl>
                                        <p:attrNameLst>
                                          <p:attrName>ppt_x</p:attrName>
                                        </p:attrNameLst>
                                      </p:cBhvr>
                                      <p:tavLst>
                                        <p:tav tm="0">
                                          <p:val>
                                            <p:strVal val="#ppt_x"/>
                                          </p:val>
                                        </p:tav>
                                        <p:tav tm="100000">
                                          <p:val>
                                            <p:strVal val="#ppt_x"/>
                                          </p:val>
                                        </p:tav>
                                      </p:tavLst>
                                    </p:anim>
                                    <p:anim calcmode="lin" valueType="num">
                                      <p:cBhvr additive="base">
                                        <p:cTn id="69" dur="500" fill="hold"/>
                                        <p:tgtEl>
                                          <p:spTgt spid="2"/>
                                        </p:tgtEl>
                                        <p:attrNameLst>
                                          <p:attrName>ppt_y</p:attrName>
                                        </p:attrNameLst>
                                      </p:cBhvr>
                                      <p:tavLst>
                                        <p:tav tm="0">
                                          <p:val>
                                            <p:strVal val="1+#ppt_h/2"/>
                                          </p:val>
                                        </p:tav>
                                        <p:tav tm="100000">
                                          <p:val>
                                            <p:strVal val="#ppt_y"/>
                                          </p:val>
                                        </p:tav>
                                      </p:tavLst>
                                    </p:anim>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p:cTn id="73" dur="500" fill="hold"/>
                                        <p:tgtEl>
                                          <p:spTgt spid="70"/>
                                        </p:tgtEl>
                                        <p:attrNameLst>
                                          <p:attrName>ppt_w</p:attrName>
                                        </p:attrNameLst>
                                      </p:cBhvr>
                                      <p:tavLst>
                                        <p:tav tm="0">
                                          <p:val>
                                            <p:fltVal val="0"/>
                                          </p:val>
                                        </p:tav>
                                        <p:tav tm="100000">
                                          <p:val>
                                            <p:strVal val="#ppt_w"/>
                                          </p:val>
                                        </p:tav>
                                      </p:tavLst>
                                    </p:anim>
                                    <p:anim calcmode="lin" valueType="num">
                                      <p:cBhvr>
                                        <p:cTn id="74" dur="500" fill="hold"/>
                                        <p:tgtEl>
                                          <p:spTgt spid="70"/>
                                        </p:tgtEl>
                                        <p:attrNameLst>
                                          <p:attrName>ppt_h</p:attrName>
                                        </p:attrNameLst>
                                      </p:cBhvr>
                                      <p:tavLst>
                                        <p:tav tm="0">
                                          <p:val>
                                            <p:fltVal val="0"/>
                                          </p:val>
                                        </p:tav>
                                        <p:tav tm="100000">
                                          <p:val>
                                            <p:strVal val="#ppt_h"/>
                                          </p:val>
                                        </p:tav>
                                      </p:tavLst>
                                    </p:anim>
                                    <p:animEffect transition="in" filter="fade">
                                      <p:cBhvr>
                                        <p:cTn id="75" dur="500"/>
                                        <p:tgtEl>
                                          <p:spTgt spid="70"/>
                                        </p:tgtEl>
                                      </p:cBhvr>
                                    </p:animEffect>
                                  </p:childTnLst>
                                </p:cTn>
                              </p:par>
                            </p:childTnLst>
                          </p:cTn>
                        </p:par>
                        <p:par>
                          <p:cTn id="76" fill="hold">
                            <p:stCondLst>
                              <p:cond delay="6250"/>
                            </p:stCondLst>
                            <p:childTnLst>
                              <p:par>
                                <p:cTn id="77" presetID="53" presetClass="entr" presetSubtype="528" fill="hold" grpId="0" nodeType="afterEffect">
                                  <p:stCondLst>
                                    <p:cond delay="0"/>
                                  </p:stCondLst>
                                  <p:childTnLst>
                                    <p:set>
                                      <p:cBhvr>
                                        <p:cTn id="78" dur="1" fill="hold">
                                          <p:stCondLst>
                                            <p:cond delay="0"/>
                                          </p:stCondLst>
                                        </p:cTn>
                                        <p:tgtEl>
                                          <p:spTgt spid="74"/>
                                        </p:tgtEl>
                                        <p:attrNameLst>
                                          <p:attrName>style.visibility</p:attrName>
                                        </p:attrNameLst>
                                      </p:cBhvr>
                                      <p:to>
                                        <p:strVal val="visible"/>
                                      </p:to>
                                    </p:set>
                                    <p:anim calcmode="lin" valueType="num">
                                      <p:cBhvr>
                                        <p:cTn id="79" dur="500" fill="hold"/>
                                        <p:tgtEl>
                                          <p:spTgt spid="74"/>
                                        </p:tgtEl>
                                        <p:attrNameLst>
                                          <p:attrName>ppt_w</p:attrName>
                                        </p:attrNameLst>
                                      </p:cBhvr>
                                      <p:tavLst>
                                        <p:tav tm="0">
                                          <p:val>
                                            <p:fltVal val="0"/>
                                          </p:val>
                                        </p:tav>
                                        <p:tav tm="100000">
                                          <p:val>
                                            <p:strVal val="#ppt_w"/>
                                          </p:val>
                                        </p:tav>
                                      </p:tavLst>
                                    </p:anim>
                                    <p:anim calcmode="lin" valueType="num">
                                      <p:cBhvr>
                                        <p:cTn id="80" dur="500" fill="hold"/>
                                        <p:tgtEl>
                                          <p:spTgt spid="74"/>
                                        </p:tgtEl>
                                        <p:attrNameLst>
                                          <p:attrName>ppt_h</p:attrName>
                                        </p:attrNameLst>
                                      </p:cBhvr>
                                      <p:tavLst>
                                        <p:tav tm="0">
                                          <p:val>
                                            <p:fltVal val="0"/>
                                          </p:val>
                                        </p:tav>
                                        <p:tav tm="100000">
                                          <p:val>
                                            <p:strVal val="#ppt_h"/>
                                          </p:val>
                                        </p:tav>
                                      </p:tavLst>
                                    </p:anim>
                                    <p:animEffect transition="in" filter="fade">
                                      <p:cBhvr>
                                        <p:cTn id="81" dur="500"/>
                                        <p:tgtEl>
                                          <p:spTgt spid="74"/>
                                        </p:tgtEl>
                                      </p:cBhvr>
                                    </p:animEffect>
                                    <p:anim calcmode="lin" valueType="num">
                                      <p:cBhvr>
                                        <p:cTn id="82" dur="500" fill="hold"/>
                                        <p:tgtEl>
                                          <p:spTgt spid="74"/>
                                        </p:tgtEl>
                                        <p:attrNameLst>
                                          <p:attrName>ppt_x</p:attrName>
                                        </p:attrNameLst>
                                      </p:cBhvr>
                                      <p:tavLst>
                                        <p:tav tm="0">
                                          <p:val>
                                            <p:fltVal val="0.5"/>
                                          </p:val>
                                        </p:tav>
                                        <p:tav tm="100000">
                                          <p:val>
                                            <p:strVal val="#ppt_x"/>
                                          </p:val>
                                        </p:tav>
                                      </p:tavLst>
                                    </p:anim>
                                    <p:anim calcmode="lin" valueType="num">
                                      <p:cBhvr>
                                        <p:cTn id="83"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4" grpId="0"/>
      <p:bldP spid="67" grpId="0"/>
      <p:bldP spid="70" grpId="0"/>
      <p:bldP spid="71" grpId="0"/>
      <p:bldP spid="72" grpId="0"/>
      <p:bldP spid="73" grpId="0"/>
      <p:bldP spid="74"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6" name="Pentagon 35"/>
          <p:cNvSpPr/>
          <p:nvPr/>
        </p:nvSpPr>
        <p:spPr>
          <a:xfrm rot="10800000" flipH="1">
            <a:off x="949775" y="1532035"/>
            <a:ext cx="5683891" cy="903324"/>
          </a:xfrm>
          <a:prstGeom prst="homePlat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6" name="Pentagon 45"/>
          <p:cNvSpPr/>
          <p:nvPr/>
        </p:nvSpPr>
        <p:spPr>
          <a:xfrm rot="10800000">
            <a:off x="5558334" y="2808322"/>
            <a:ext cx="5683891" cy="903324"/>
          </a:xfrm>
          <a:prstGeom prst="homePlat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2" name="Pentagon 51"/>
          <p:cNvSpPr/>
          <p:nvPr/>
        </p:nvSpPr>
        <p:spPr>
          <a:xfrm rot="10800000" flipH="1">
            <a:off x="949775" y="4064309"/>
            <a:ext cx="5683891" cy="903324"/>
          </a:xfrm>
          <a:prstGeom prst="homePlat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51" name="Group 50"/>
          <p:cNvGrpSpPr/>
          <p:nvPr/>
        </p:nvGrpSpPr>
        <p:grpSpPr>
          <a:xfrm>
            <a:off x="3341511" y="258228"/>
            <a:ext cx="5508978" cy="954108"/>
            <a:chOff x="3341511" y="258228"/>
            <a:chExt cx="5508978" cy="954108"/>
          </a:xfrm>
        </p:grpSpPr>
        <p:sp>
          <p:nvSpPr>
            <p:cNvPr id="53" name="TextBox 52"/>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55" name="TextBox 5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63" name="TextBox 62"/>
          <p:cNvSpPr txBox="1"/>
          <p:nvPr/>
        </p:nvSpPr>
        <p:spPr>
          <a:xfrm>
            <a:off x="6940131" y="1484074"/>
            <a:ext cx="4516145" cy="978729"/>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Box 65"/>
          <p:cNvSpPr txBox="1"/>
          <p:nvPr/>
        </p:nvSpPr>
        <p:spPr>
          <a:xfrm>
            <a:off x="2254772" y="164274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1" name="Freeform 37"/>
          <p:cNvSpPr>
            <a:spLocks noEditPoints="1"/>
          </p:cNvSpPr>
          <p:nvPr/>
        </p:nvSpPr>
        <p:spPr bwMode="auto">
          <a:xfrm>
            <a:off x="1641805" y="1721095"/>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p:nvPr/>
        </p:nvSpPr>
        <p:spPr>
          <a:xfrm>
            <a:off x="950241" y="15320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E02C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rot="10800000">
            <a:off x="0" y="1792522"/>
            <a:ext cx="1333819" cy="903324"/>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7" name="Group 6"/>
          <p:cNvGrpSpPr/>
          <p:nvPr/>
        </p:nvGrpSpPr>
        <p:grpSpPr>
          <a:xfrm>
            <a:off x="297665" y="1924144"/>
            <a:ext cx="650589" cy="640080"/>
            <a:chOff x="180195" y="1712260"/>
            <a:chExt cx="650589" cy="640080"/>
          </a:xfrm>
        </p:grpSpPr>
        <p:sp>
          <p:nvSpPr>
            <p:cNvPr id="70" name="Oval 69"/>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6" name="TextBox 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01</a:t>
              </a:r>
            </a:p>
          </p:txBody>
        </p:sp>
      </p:grpSp>
      <p:sp>
        <p:nvSpPr>
          <p:cNvPr id="86" name="Freeform 85"/>
          <p:cNvSpPr/>
          <p:nvPr/>
        </p:nvSpPr>
        <p:spPr>
          <a:xfrm>
            <a:off x="950240" y="40729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26364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rot="10800000">
            <a:off x="0" y="4335306"/>
            <a:ext cx="1333819" cy="903324"/>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7" name="Freeform 86"/>
          <p:cNvSpPr/>
          <p:nvPr/>
        </p:nvSpPr>
        <p:spPr>
          <a:xfrm flipV="1">
            <a:off x="10858181" y="280119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3E7CB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rot="10800000" flipH="1">
            <a:off x="10858181" y="3061679"/>
            <a:ext cx="1333819" cy="903324"/>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Pentagon 87"/>
          <p:cNvSpPr/>
          <p:nvPr/>
        </p:nvSpPr>
        <p:spPr>
          <a:xfrm rot="10800000">
            <a:off x="5558334" y="5350893"/>
            <a:ext cx="5683891" cy="903324"/>
          </a:xfrm>
          <a:prstGeom prst="homePlat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9" name="Freeform 88"/>
          <p:cNvSpPr/>
          <p:nvPr/>
        </p:nvSpPr>
        <p:spPr>
          <a:xfrm flipV="1">
            <a:off x="10858181" y="5343765"/>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5C5C5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rot="10800000" flipH="1">
            <a:off x="10858181" y="5604250"/>
            <a:ext cx="1333819" cy="903324"/>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1" name="Group 90"/>
          <p:cNvGrpSpPr/>
          <p:nvPr/>
        </p:nvGrpSpPr>
        <p:grpSpPr>
          <a:xfrm>
            <a:off x="308174" y="4463052"/>
            <a:ext cx="650589" cy="640080"/>
            <a:chOff x="180195" y="1712260"/>
            <a:chExt cx="650589" cy="640080"/>
          </a:xfrm>
        </p:grpSpPr>
        <p:sp>
          <p:nvSpPr>
            <p:cNvPr id="92" name="Oval 91"/>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6" name="TextBox 9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03</a:t>
              </a:r>
            </a:p>
          </p:txBody>
        </p:sp>
      </p:grpSp>
      <p:grpSp>
        <p:nvGrpSpPr>
          <p:cNvPr id="97" name="Group 96"/>
          <p:cNvGrpSpPr/>
          <p:nvPr/>
        </p:nvGrpSpPr>
        <p:grpSpPr>
          <a:xfrm>
            <a:off x="11242225" y="3190264"/>
            <a:ext cx="650589" cy="640080"/>
            <a:chOff x="180195" y="1712260"/>
            <a:chExt cx="650589" cy="640080"/>
          </a:xfrm>
        </p:grpSpPr>
        <p:sp>
          <p:nvSpPr>
            <p:cNvPr id="98" name="Oval 97"/>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9" name="TextBox 98"/>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02</a:t>
              </a:r>
            </a:p>
          </p:txBody>
        </p:sp>
      </p:grpSp>
      <p:grpSp>
        <p:nvGrpSpPr>
          <p:cNvPr id="100" name="Group 99"/>
          <p:cNvGrpSpPr/>
          <p:nvPr/>
        </p:nvGrpSpPr>
        <p:grpSpPr>
          <a:xfrm>
            <a:off x="11199795" y="5735871"/>
            <a:ext cx="650589" cy="640080"/>
            <a:chOff x="180195" y="1712260"/>
            <a:chExt cx="650589" cy="640080"/>
          </a:xfrm>
        </p:grpSpPr>
        <p:sp>
          <p:nvSpPr>
            <p:cNvPr id="101" name="Oval 100"/>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102" name="TextBox 101"/>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04</a:t>
              </a:r>
            </a:p>
          </p:txBody>
        </p:sp>
      </p:grpSp>
      <p:sp>
        <p:nvSpPr>
          <p:cNvPr id="103" name="Freeform 41"/>
          <p:cNvSpPr>
            <a:spLocks noEditPoints="1"/>
          </p:cNvSpPr>
          <p:nvPr/>
        </p:nvSpPr>
        <p:spPr bwMode="auto">
          <a:xfrm>
            <a:off x="1475912" y="4313581"/>
            <a:ext cx="604103" cy="469511"/>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4" name="Group 103"/>
          <p:cNvGrpSpPr/>
          <p:nvPr/>
        </p:nvGrpSpPr>
        <p:grpSpPr>
          <a:xfrm>
            <a:off x="10306672" y="5553990"/>
            <a:ext cx="304371" cy="512235"/>
            <a:chOff x="533400" y="2800350"/>
            <a:chExt cx="325437" cy="547687"/>
          </a:xfrm>
          <a:solidFill>
            <a:schemeClr val="bg1"/>
          </a:solidFill>
          <a:effectLst/>
        </p:grpSpPr>
        <p:sp>
          <p:nvSpPr>
            <p:cNvPr id="105"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6"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09" name="Group 108"/>
          <p:cNvGrpSpPr/>
          <p:nvPr/>
        </p:nvGrpSpPr>
        <p:grpSpPr>
          <a:xfrm>
            <a:off x="10116654" y="3074475"/>
            <a:ext cx="510963" cy="389083"/>
            <a:chOff x="3694113" y="3481388"/>
            <a:chExt cx="173038" cy="131763"/>
          </a:xfrm>
          <a:solidFill>
            <a:schemeClr val="bg1"/>
          </a:solidFill>
          <a:effectLst/>
        </p:grpSpPr>
        <p:sp>
          <p:nvSpPr>
            <p:cNvPr id="110"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14" name="TextBox 113"/>
          <p:cNvSpPr txBox="1"/>
          <p:nvPr/>
        </p:nvSpPr>
        <p:spPr>
          <a:xfrm>
            <a:off x="2283594" y="4225170"/>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6476038" y="293972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6472098" y="5486941"/>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7022817" y="4059400"/>
            <a:ext cx="4433459" cy="978729"/>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8" name="TextBox 117"/>
          <p:cNvSpPr txBox="1"/>
          <p:nvPr/>
        </p:nvSpPr>
        <p:spPr>
          <a:xfrm>
            <a:off x="861849" y="2799957"/>
            <a:ext cx="4504464" cy="9787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9" name="TextBox 118"/>
          <p:cNvSpPr txBox="1"/>
          <p:nvPr/>
        </p:nvSpPr>
        <p:spPr>
          <a:xfrm>
            <a:off x="958764" y="5302501"/>
            <a:ext cx="4407548" cy="978729"/>
          </a:xfrm>
          <a:prstGeom prst="rect">
            <a:avLst/>
          </a:prstGeom>
          <a:noFill/>
        </p:spPr>
        <p:txBody>
          <a:bodyPr wrap="square" rtlCol="0">
            <a:spAutoFit/>
          </a:bodyPr>
          <a:lstStyle/>
          <a:p>
            <a:pPr algn="r" defTabSz="1219170">
              <a:spcBef>
                <a:spcPct val="20000"/>
              </a:spcBef>
              <a:defRPr/>
            </a:pPr>
            <a:r>
              <a:rPr lang="en-US" sz="1400" dirty="0">
                <a:solidFill>
                  <a:srgbClr val="7A7A7A"/>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Tree>
    <p:extLst>
      <p:ext uri="{BB962C8B-B14F-4D97-AF65-F5344CB8AC3E}">
        <p14:creationId xmlns:p14="http://schemas.microsoft.com/office/powerpoint/2010/main" val="2417717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750"/>
                                        <p:tgtEl>
                                          <p:spTgt spid="5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wipe(right)">
                                      <p:cBhvr>
                                        <p:cTn id="15" dur="500"/>
                                        <p:tgtEl>
                                          <p:spTgt spid="82"/>
                                        </p:tgtEl>
                                      </p:cBhvr>
                                    </p:animEffect>
                                  </p:childTnLst>
                                </p:cTn>
                              </p:par>
                            </p:childTnLst>
                          </p:cTn>
                        </p:par>
                        <p:par>
                          <p:cTn id="16" fill="hold">
                            <p:stCondLst>
                              <p:cond delay="1750"/>
                            </p:stCondLst>
                            <p:childTnLst>
                              <p:par>
                                <p:cTn id="17" presetID="22" presetClass="entr" presetSubtype="8"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left)">
                                      <p:cBhvr>
                                        <p:cTn id="19" dur="500"/>
                                        <p:tgtEl>
                                          <p:spTgt spid="36"/>
                                        </p:tgtEl>
                                      </p:cBhvr>
                                    </p:animEffect>
                                  </p:childTnLst>
                                </p:cTn>
                              </p:par>
                            </p:childTnLst>
                          </p:cTn>
                        </p:par>
                        <p:par>
                          <p:cTn id="20" fill="hold">
                            <p:stCondLst>
                              <p:cond delay="2250"/>
                            </p:stCondLst>
                            <p:childTnLst>
                              <p:par>
                                <p:cTn id="21" presetID="53" presetClass="entr" presetSubtype="16"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p:cTn id="29" dur="500" fill="hold"/>
                                        <p:tgtEl>
                                          <p:spTgt spid="71"/>
                                        </p:tgtEl>
                                        <p:attrNameLst>
                                          <p:attrName>ppt_w</p:attrName>
                                        </p:attrNameLst>
                                      </p:cBhvr>
                                      <p:tavLst>
                                        <p:tav tm="0">
                                          <p:val>
                                            <p:fltVal val="0"/>
                                          </p:val>
                                        </p:tav>
                                        <p:tav tm="100000">
                                          <p:val>
                                            <p:strVal val="#ppt_w"/>
                                          </p:val>
                                        </p:tav>
                                      </p:tavLst>
                                    </p:anim>
                                    <p:anim calcmode="lin" valueType="num">
                                      <p:cBhvr>
                                        <p:cTn id="30" dur="500" fill="hold"/>
                                        <p:tgtEl>
                                          <p:spTgt spid="71"/>
                                        </p:tgtEl>
                                        <p:attrNameLst>
                                          <p:attrName>ppt_h</p:attrName>
                                        </p:attrNameLst>
                                      </p:cBhvr>
                                      <p:tavLst>
                                        <p:tav tm="0">
                                          <p:val>
                                            <p:fltVal val="0"/>
                                          </p:val>
                                        </p:tav>
                                        <p:tav tm="100000">
                                          <p:val>
                                            <p:strVal val="#ppt_h"/>
                                          </p:val>
                                        </p:tav>
                                      </p:tavLst>
                                    </p:anim>
                                    <p:animEffect transition="in" filter="fade">
                                      <p:cBhvr>
                                        <p:cTn id="31" dur="500"/>
                                        <p:tgtEl>
                                          <p:spTgt spid="71"/>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left)">
                                      <p:cBhvr>
                                        <p:cTn id="35" dur="500"/>
                                        <p:tgtEl>
                                          <p:spTgt spid="66"/>
                                        </p:tgtEl>
                                      </p:cBhvr>
                                    </p:animEffect>
                                  </p:childTnLst>
                                </p:cTn>
                              </p:par>
                            </p:childTnLst>
                          </p:cTn>
                        </p:par>
                        <p:par>
                          <p:cTn id="36" fill="hold">
                            <p:stCondLst>
                              <p:cond delay="3750"/>
                            </p:stCondLst>
                            <p:childTnLst>
                              <p:par>
                                <p:cTn id="37" presetID="2" presetClass="entr" presetSubtype="2"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500" fill="hold"/>
                                        <p:tgtEl>
                                          <p:spTgt spid="63"/>
                                        </p:tgtEl>
                                        <p:attrNameLst>
                                          <p:attrName>ppt_x</p:attrName>
                                        </p:attrNameLst>
                                      </p:cBhvr>
                                      <p:tavLst>
                                        <p:tav tm="0">
                                          <p:val>
                                            <p:strVal val="1+#ppt_w/2"/>
                                          </p:val>
                                        </p:tav>
                                        <p:tav tm="100000">
                                          <p:val>
                                            <p:strVal val="#ppt_x"/>
                                          </p:val>
                                        </p:tav>
                                      </p:tavLst>
                                    </p:anim>
                                    <p:anim calcmode="lin" valueType="num">
                                      <p:cBhvr additive="base">
                                        <p:cTn id="40" dur="500" fill="hold"/>
                                        <p:tgtEl>
                                          <p:spTgt spid="63"/>
                                        </p:tgtEl>
                                        <p:attrNameLst>
                                          <p:attrName>ppt_y</p:attrName>
                                        </p:attrNameLst>
                                      </p:cBhvr>
                                      <p:tavLst>
                                        <p:tav tm="0">
                                          <p:val>
                                            <p:strVal val="#ppt_y"/>
                                          </p:val>
                                        </p:tav>
                                        <p:tav tm="100000">
                                          <p:val>
                                            <p:strVal val="#ppt_y"/>
                                          </p:val>
                                        </p:tav>
                                      </p:tavLst>
                                    </p:anim>
                                  </p:childTnLst>
                                </p:cTn>
                              </p:par>
                            </p:childTnLst>
                          </p:cTn>
                        </p:par>
                        <p:par>
                          <p:cTn id="41" fill="hold">
                            <p:stCondLst>
                              <p:cond delay="4250"/>
                            </p:stCondLst>
                            <p:childTnLst>
                              <p:par>
                                <p:cTn id="42" presetID="22" presetClass="entr" presetSubtype="2" fill="hold" grpId="0" nodeType="after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wipe(right)">
                                      <p:cBhvr>
                                        <p:cTn id="44" dur="500"/>
                                        <p:tgtEl>
                                          <p:spTgt spid="4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87"/>
                                        </p:tgtEl>
                                        <p:attrNameLst>
                                          <p:attrName>style.visibility</p:attrName>
                                        </p:attrNameLst>
                                      </p:cBhvr>
                                      <p:to>
                                        <p:strVal val="visible"/>
                                      </p:to>
                                    </p:set>
                                    <p:animEffect transition="in" filter="wipe(left)">
                                      <p:cBhvr>
                                        <p:cTn id="48" dur="500"/>
                                        <p:tgtEl>
                                          <p:spTgt spid="87"/>
                                        </p:tgtEl>
                                      </p:cBhvr>
                                    </p:animEffect>
                                  </p:childTnLst>
                                </p:cTn>
                              </p:par>
                            </p:childTnLst>
                          </p:cTn>
                        </p:par>
                        <p:par>
                          <p:cTn id="49" fill="hold">
                            <p:stCondLst>
                              <p:cond delay="5250"/>
                            </p:stCondLst>
                            <p:childTnLst>
                              <p:par>
                                <p:cTn id="50" presetID="22" presetClass="entr" presetSubtype="2"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wipe(right)">
                                      <p:cBhvr>
                                        <p:cTn id="52" dur="500"/>
                                        <p:tgtEl>
                                          <p:spTgt spid="46"/>
                                        </p:tgtEl>
                                      </p:cBhvr>
                                    </p:animEffect>
                                  </p:childTnLst>
                                </p:cTn>
                              </p:par>
                            </p:childTnLst>
                          </p:cTn>
                        </p:par>
                        <p:par>
                          <p:cTn id="53" fill="hold">
                            <p:stCondLst>
                              <p:cond delay="5750"/>
                            </p:stCondLst>
                            <p:childTnLst>
                              <p:par>
                                <p:cTn id="54" presetID="53" presetClass="entr" presetSubtype="16" fill="hold" nodeType="afterEffect">
                                  <p:stCondLst>
                                    <p:cond delay="0"/>
                                  </p:stCondLst>
                                  <p:childTnLst>
                                    <p:set>
                                      <p:cBhvr>
                                        <p:cTn id="55" dur="1" fill="hold">
                                          <p:stCondLst>
                                            <p:cond delay="0"/>
                                          </p:stCondLst>
                                        </p:cTn>
                                        <p:tgtEl>
                                          <p:spTgt spid="97"/>
                                        </p:tgtEl>
                                        <p:attrNameLst>
                                          <p:attrName>style.visibility</p:attrName>
                                        </p:attrNameLst>
                                      </p:cBhvr>
                                      <p:to>
                                        <p:strVal val="visible"/>
                                      </p:to>
                                    </p:set>
                                    <p:anim calcmode="lin" valueType="num">
                                      <p:cBhvr>
                                        <p:cTn id="56" dur="500" fill="hold"/>
                                        <p:tgtEl>
                                          <p:spTgt spid="97"/>
                                        </p:tgtEl>
                                        <p:attrNameLst>
                                          <p:attrName>ppt_w</p:attrName>
                                        </p:attrNameLst>
                                      </p:cBhvr>
                                      <p:tavLst>
                                        <p:tav tm="0">
                                          <p:val>
                                            <p:fltVal val="0"/>
                                          </p:val>
                                        </p:tav>
                                        <p:tav tm="100000">
                                          <p:val>
                                            <p:strVal val="#ppt_w"/>
                                          </p:val>
                                        </p:tav>
                                      </p:tavLst>
                                    </p:anim>
                                    <p:anim calcmode="lin" valueType="num">
                                      <p:cBhvr>
                                        <p:cTn id="57" dur="500" fill="hold"/>
                                        <p:tgtEl>
                                          <p:spTgt spid="97"/>
                                        </p:tgtEl>
                                        <p:attrNameLst>
                                          <p:attrName>ppt_h</p:attrName>
                                        </p:attrNameLst>
                                      </p:cBhvr>
                                      <p:tavLst>
                                        <p:tav tm="0">
                                          <p:val>
                                            <p:fltVal val="0"/>
                                          </p:val>
                                        </p:tav>
                                        <p:tav tm="100000">
                                          <p:val>
                                            <p:strVal val="#ppt_h"/>
                                          </p:val>
                                        </p:tav>
                                      </p:tavLst>
                                    </p:anim>
                                    <p:animEffect transition="in" filter="fade">
                                      <p:cBhvr>
                                        <p:cTn id="58" dur="500"/>
                                        <p:tgtEl>
                                          <p:spTgt spid="97"/>
                                        </p:tgtEl>
                                      </p:cBhvr>
                                    </p:animEffect>
                                  </p:childTnLst>
                                </p:cTn>
                              </p:par>
                            </p:childTnLst>
                          </p:cTn>
                        </p:par>
                        <p:par>
                          <p:cTn id="59" fill="hold">
                            <p:stCondLst>
                              <p:cond delay="6250"/>
                            </p:stCondLst>
                            <p:childTnLst>
                              <p:par>
                                <p:cTn id="60" presetID="53" presetClass="entr" presetSubtype="16" fill="hold" nodeType="after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500" fill="hold"/>
                                        <p:tgtEl>
                                          <p:spTgt spid="109"/>
                                        </p:tgtEl>
                                        <p:attrNameLst>
                                          <p:attrName>ppt_w</p:attrName>
                                        </p:attrNameLst>
                                      </p:cBhvr>
                                      <p:tavLst>
                                        <p:tav tm="0">
                                          <p:val>
                                            <p:fltVal val="0"/>
                                          </p:val>
                                        </p:tav>
                                        <p:tav tm="100000">
                                          <p:val>
                                            <p:strVal val="#ppt_w"/>
                                          </p:val>
                                        </p:tav>
                                      </p:tavLst>
                                    </p:anim>
                                    <p:anim calcmode="lin" valueType="num">
                                      <p:cBhvr>
                                        <p:cTn id="63" dur="500" fill="hold"/>
                                        <p:tgtEl>
                                          <p:spTgt spid="109"/>
                                        </p:tgtEl>
                                        <p:attrNameLst>
                                          <p:attrName>ppt_h</p:attrName>
                                        </p:attrNameLst>
                                      </p:cBhvr>
                                      <p:tavLst>
                                        <p:tav tm="0">
                                          <p:val>
                                            <p:fltVal val="0"/>
                                          </p:val>
                                        </p:tav>
                                        <p:tav tm="100000">
                                          <p:val>
                                            <p:strVal val="#ppt_h"/>
                                          </p:val>
                                        </p:tav>
                                      </p:tavLst>
                                    </p:anim>
                                    <p:animEffect transition="in" filter="fade">
                                      <p:cBhvr>
                                        <p:cTn id="64" dur="500"/>
                                        <p:tgtEl>
                                          <p:spTgt spid="109"/>
                                        </p:tgtEl>
                                      </p:cBhvr>
                                    </p:animEffect>
                                  </p:childTnLst>
                                </p:cTn>
                              </p:par>
                            </p:childTnLst>
                          </p:cTn>
                        </p:par>
                        <p:par>
                          <p:cTn id="65" fill="hold">
                            <p:stCondLst>
                              <p:cond delay="6750"/>
                            </p:stCondLst>
                            <p:childTnLst>
                              <p:par>
                                <p:cTn id="66" presetID="22" presetClass="entr" presetSubtype="8" fill="hold" grpId="0" nodeType="afterEffect">
                                  <p:stCondLst>
                                    <p:cond delay="0"/>
                                  </p:stCondLst>
                                  <p:childTnLst>
                                    <p:set>
                                      <p:cBhvr>
                                        <p:cTn id="67" dur="1" fill="hold">
                                          <p:stCondLst>
                                            <p:cond delay="0"/>
                                          </p:stCondLst>
                                        </p:cTn>
                                        <p:tgtEl>
                                          <p:spTgt spid="115"/>
                                        </p:tgtEl>
                                        <p:attrNameLst>
                                          <p:attrName>style.visibility</p:attrName>
                                        </p:attrNameLst>
                                      </p:cBhvr>
                                      <p:to>
                                        <p:strVal val="visible"/>
                                      </p:to>
                                    </p:set>
                                    <p:animEffect transition="in" filter="wipe(left)">
                                      <p:cBhvr>
                                        <p:cTn id="68" dur="500"/>
                                        <p:tgtEl>
                                          <p:spTgt spid="115"/>
                                        </p:tgtEl>
                                      </p:cBhvr>
                                    </p:animEffect>
                                  </p:childTnLst>
                                </p:cTn>
                              </p:par>
                            </p:childTnLst>
                          </p:cTn>
                        </p:par>
                        <p:par>
                          <p:cTn id="69" fill="hold">
                            <p:stCondLst>
                              <p:cond delay="7250"/>
                            </p:stCondLst>
                            <p:childTnLst>
                              <p:par>
                                <p:cTn id="70" presetID="2" presetClass="entr" presetSubtype="8" fill="hold" grpId="0" nodeType="afterEffect">
                                  <p:stCondLst>
                                    <p:cond delay="0"/>
                                  </p:stCondLst>
                                  <p:childTnLst>
                                    <p:set>
                                      <p:cBhvr>
                                        <p:cTn id="71" dur="1" fill="hold">
                                          <p:stCondLst>
                                            <p:cond delay="0"/>
                                          </p:stCondLst>
                                        </p:cTn>
                                        <p:tgtEl>
                                          <p:spTgt spid="118"/>
                                        </p:tgtEl>
                                        <p:attrNameLst>
                                          <p:attrName>style.visibility</p:attrName>
                                        </p:attrNameLst>
                                      </p:cBhvr>
                                      <p:to>
                                        <p:strVal val="visible"/>
                                      </p:to>
                                    </p:set>
                                    <p:anim calcmode="lin" valueType="num">
                                      <p:cBhvr additive="base">
                                        <p:cTn id="72" dur="500" fill="hold"/>
                                        <p:tgtEl>
                                          <p:spTgt spid="118"/>
                                        </p:tgtEl>
                                        <p:attrNameLst>
                                          <p:attrName>ppt_x</p:attrName>
                                        </p:attrNameLst>
                                      </p:cBhvr>
                                      <p:tavLst>
                                        <p:tav tm="0">
                                          <p:val>
                                            <p:strVal val="0-#ppt_w/2"/>
                                          </p:val>
                                        </p:tav>
                                        <p:tav tm="100000">
                                          <p:val>
                                            <p:strVal val="#ppt_x"/>
                                          </p:val>
                                        </p:tav>
                                      </p:tavLst>
                                    </p:anim>
                                    <p:anim calcmode="lin" valueType="num">
                                      <p:cBhvr additive="base">
                                        <p:cTn id="73" dur="500" fill="hold"/>
                                        <p:tgtEl>
                                          <p:spTgt spid="118"/>
                                        </p:tgtEl>
                                        <p:attrNameLst>
                                          <p:attrName>ppt_y</p:attrName>
                                        </p:attrNameLst>
                                      </p:cBhvr>
                                      <p:tavLst>
                                        <p:tav tm="0">
                                          <p:val>
                                            <p:strVal val="#ppt_y"/>
                                          </p:val>
                                        </p:tav>
                                        <p:tav tm="100000">
                                          <p:val>
                                            <p:strVal val="#ppt_y"/>
                                          </p:val>
                                        </p:tav>
                                      </p:tavLst>
                                    </p:anim>
                                  </p:childTnLst>
                                </p:cTn>
                              </p:par>
                            </p:childTnLst>
                          </p:cTn>
                        </p:par>
                        <p:par>
                          <p:cTn id="74" fill="hold">
                            <p:stCondLst>
                              <p:cond delay="7750"/>
                            </p:stCondLst>
                            <p:childTnLst>
                              <p:par>
                                <p:cTn id="75" presetID="22" presetClass="entr" presetSubtype="8"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Effect transition="in" filter="wipe(left)">
                                      <p:cBhvr>
                                        <p:cTn id="77" dur="500"/>
                                        <p:tgtEl>
                                          <p:spTgt spid="48"/>
                                        </p:tgtEl>
                                      </p:cBhvr>
                                    </p:animEffect>
                                  </p:childTnLst>
                                </p:cTn>
                              </p:par>
                            </p:childTnLst>
                          </p:cTn>
                        </p:par>
                        <p:par>
                          <p:cTn id="78" fill="hold">
                            <p:stCondLst>
                              <p:cond delay="8250"/>
                            </p:stCondLst>
                            <p:childTnLst>
                              <p:par>
                                <p:cTn id="79" presetID="22" presetClass="entr" presetSubtype="2" fill="hold" grpId="0" nodeType="after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wipe(right)">
                                      <p:cBhvr>
                                        <p:cTn id="81" dur="500"/>
                                        <p:tgtEl>
                                          <p:spTgt spid="86"/>
                                        </p:tgtEl>
                                      </p:cBhvr>
                                    </p:animEffect>
                                  </p:childTnLst>
                                </p:cTn>
                              </p:par>
                            </p:childTnLst>
                          </p:cTn>
                        </p:par>
                        <p:par>
                          <p:cTn id="82" fill="hold">
                            <p:stCondLst>
                              <p:cond delay="8750"/>
                            </p:stCondLst>
                            <p:childTnLst>
                              <p:par>
                                <p:cTn id="83" presetID="22" presetClass="entr" presetSubtype="8"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wipe(left)">
                                      <p:cBhvr>
                                        <p:cTn id="85" dur="500"/>
                                        <p:tgtEl>
                                          <p:spTgt spid="52"/>
                                        </p:tgtEl>
                                      </p:cBhvr>
                                    </p:animEffect>
                                  </p:childTnLst>
                                </p:cTn>
                              </p:par>
                            </p:childTnLst>
                          </p:cTn>
                        </p:par>
                        <p:par>
                          <p:cTn id="86" fill="hold">
                            <p:stCondLst>
                              <p:cond delay="9250"/>
                            </p:stCondLst>
                            <p:childTnLst>
                              <p:par>
                                <p:cTn id="87" presetID="53" presetClass="entr" presetSubtype="16" fill="hold" nodeType="afterEffect">
                                  <p:stCondLst>
                                    <p:cond delay="0"/>
                                  </p:stCondLst>
                                  <p:childTnLst>
                                    <p:set>
                                      <p:cBhvr>
                                        <p:cTn id="88" dur="1" fill="hold">
                                          <p:stCondLst>
                                            <p:cond delay="0"/>
                                          </p:stCondLst>
                                        </p:cTn>
                                        <p:tgtEl>
                                          <p:spTgt spid="91"/>
                                        </p:tgtEl>
                                        <p:attrNameLst>
                                          <p:attrName>style.visibility</p:attrName>
                                        </p:attrNameLst>
                                      </p:cBhvr>
                                      <p:to>
                                        <p:strVal val="visible"/>
                                      </p:to>
                                    </p:set>
                                    <p:anim calcmode="lin" valueType="num">
                                      <p:cBhvr>
                                        <p:cTn id="89" dur="500" fill="hold"/>
                                        <p:tgtEl>
                                          <p:spTgt spid="91"/>
                                        </p:tgtEl>
                                        <p:attrNameLst>
                                          <p:attrName>ppt_w</p:attrName>
                                        </p:attrNameLst>
                                      </p:cBhvr>
                                      <p:tavLst>
                                        <p:tav tm="0">
                                          <p:val>
                                            <p:fltVal val="0"/>
                                          </p:val>
                                        </p:tav>
                                        <p:tav tm="100000">
                                          <p:val>
                                            <p:strVal val="#ppt_w"/>
                                          </p:val>
                                        </p:tav>
                                      </p:tavLst>
                                    </p:anim>
                                    <p:anim calcmode="lin" valueType="num">
                                      <p:cBhvr>
                                        <p:cTn id="90" dur="500" fill="hold"/>
                                        <p:tgtEl>
                                          <p:spTgt spid="91"/>
                                        </p:tgtEl>
                                        <p:attrNameLst>
                                          <p:attrName>ppt_h</p:attrName>
                                        </p:attrNameLst>
                                      </p:cBhvr>
                                      <p:tavLst>
                                        <p:tav tm="0">
                                          <p:val>
                                            <p:fltVal val="0"/>
                                          </p:val>
                                        </p:tav>
                                        <p:tav tm="100000">
                                          <p:val>
                                            <p:strVal val="#ppt_h"/>
                                          </p:val>
                                        </p:tav>
                                      </p:tavLst>
                                    </p:anim>
                                    <p:animEffect transition="in" filter="fade">
                                      <p:cBhvr>
                                        <p:cTn id="91" dur="500"/>
                                        <p:tgtEl>
                                          <p:spTgt spid="91"/>
                                        </p:tgtEl>
                                      </p:cBhvr>
                                    </p:animEffect>
                                  </p:childTnLst>
                                </p:cTn>
                              </p:par>
                            </p:childTnLst>
                          </p:cTn>
                        </p:par>
                        <p:par>
                          <p:cTn id="92" fill="hold">
                            <p:stCondLst>
                              <p:cond delay="9750"/>
                            </p:stCondLst>
                            <p:childTnLst>
                              <p:par>
                                <p:cTn id="93" presetID="53" presetClass="entr" presetSubtype="16" fill="hold" grpId="0" nodeType="afterEffect">
                                  <p:stCondLst>
                                    <p:cond delay="0"/>
                                  </p:stCondLst>
                                  <p:childTnLst>
                                    <p:set>
                                      <p:cBhvr>
                                        <p:cTn id="94" dur="1" fill="hold">
                                          <p:stCondLst>
                                            <p:cond delay="0"/>
                                          </p:stCondLst>
                                        </p:cTn>
                                        <p:tgtEl>
                                          <p:spTgt spid="103"/>
                                        </p:tgtEl>
                                        <p:attrNameLst>
                                          <p:attrName>style.visibility</p:attrName>
                                        </p:attrNameLst>
                                      </p:cBhvr>
                                      <p:to>
                                        <p:strVal val="visible"/>
                                      </p:to>
                                    </p:set>
                                    <p:anim calcmode="lin" valueType="num">
                                      <p:cBhvr>
                                        <p:cTn id="95" dur="500" fill="hold"/>
                                        <p:tgtEl>
                                          <p:spTgt spid="103"/>
                                        </p:tgtEl>
                                        <p:attrNameLst>
                                          <p:attrName>ppt_w</p:attrName>
                                        </p:attrNameLst>
                                      </p:cBhvr>
                                      <p:tavLst>
                                        <p:tav tm="0">
                                          <p:val>
                                            <p:fltVal val="0"/>
                                          </p:val>
                                        </p:tav>
                                        <p:tav tm="100000">
                                          <p:val>
                                            <p:strVal val="#ppt_w"/>
                                          </p:val>
                                        </p:tav>
                                      </p:tavLst>
                                    </p:anim>
                                    <p:anim calcmode="lin" valueType="num">
                                      <p:cBhvr>
                                        <p:cTn id="96" dur="500" fill="hold"/>
                                        <p:tgtEl>
                                          <p:spTgt spid="103"/>
                                        </p:tgtEl>
                                        <p:attrNameLst>
                                          <p:attrName>ppt_h</p:attrName>
                                        </p:attrNameLst>
                                      </p:cBhvr>
                                      <p:tavLst>
                                        <p:tav tm="0">
                                          <p:val>
                                            <p:fltVal val="0"/>
                                          </p:val>
                                        </p:tav>
                                        <p:tav tm="100000">
                                          <p:val>
                                            <p:strVal val="#ppt_h"/>
                                          </p:val>
                                        </p:tav>
                                      </p:tavLst>
                                    </p:anim>
                                    <p:animEffect transition="in" filter="fade">
                                      <p:cBhvr>
                                        <p:cTn id="97" dur="500"/>
                                        <p:tgtEl>
                                          <p:spTgt spid="103"/>
                                        </p:tgtEl>
                                      </p:cBhvr>
                                    </p:animEffect>
                                  </p:childTnLst>
                                </p:cTn>
                              </p:par>
                            </p:childTnLst>
                          </p:cTn>
                        </p:par>
                        <p:par>
                          <p:cTn id="98" fill="hold">
                            <p:stCondLst>
                              <p:cond delay="10250"/>
                            </p:stCondLst>
                            <p:childTnLst>
                              <p:par>
                                <p:cTn id="99" presetID="22" presetClass="entr" presetSubtype="8" fill="hold" grpId="0" nodeType="afterEffect">
                                  <p:stCondLst>
                                    <p:cond delay="0"/>
                                  </p:stCondLst>
                                  <p:childTnLst>
                                    <p:set>
                                      <p:cBhvr>
                                        <p:cTn id="100" dur="1" fill="hold">
                                          <p:stCondLst>
                                            <p:cond delay="0"/>
                                          </p:stCondLst>
                                        </p:cTn>
                                        <p:tgtEl>
                                          <p:spTgt spid="114"/>
                                        </p:tgtEl>
                                        <p:attrNameLst>
                                          <p:attrName>style.visibility</p:attrName>
                                        </p:attrNameLst>
                                      </p:cBhvr>
                                      <p:to>
                                        <p:strVal val="visible"/>
                                      </p:to>
                                    </p:set>
                                    <p:animEffect transition="in" filter="wipe(left)">
                                      <p:cBhvr>
                                        <p:cTn id="101" dur="500"/>
                                        <p:tgtEl>
                                          <p:spTgt spid="114"/>
                                        </p:tgtEl>
                                      </p:cBhvr>
                                    </p:animEffect>
                                  </p:childTnLst>
                                </p:cTn>
                              </p:par>
                            </p:childTnLst>
                          </p:cTn>
                        </p:par>
                        <p:par>
                          <p:cTn id="102" fill="hold">
                            <p:stCondLst>
                              <p:cond delay="10750"/>
                            </p:stCondLst>
                            <p:childTnLst>
                              <p:par>
                                <p:cTn id="103" presetID="2" presetClass="entr" presetSubtype="2" fill="hold" grpId="0" nodeType="afterEffect">
                                  <p:stCondLst>
                                    <p:cond delay="0"/>
                                  </p:stCondLst>
                                  <p:childTnLst>
                                    <p:set>
                                      <p:cBhvr>
                                        <p:cTn id="104" dur="1" fill="hold">
                                          <p:stCondLst>
                                            <p:cond delay="0"/>
                                          </p:stCondLst>
                                        </p:cTn>
                                        <p:tgtEl>
                                          <p:spTgt spid="117"/>
                                        </p:tgtEl>
                                        <p:attrNameLst>
                                          <p:attrName>style.visibility</p:attrName>
                                        </p:attrNameLst>
                                      </p:cBhvr>
                                      <p:to>
                                        <p:strVal val="visible"/>
                                      </p:to>
                                    </p:set>
                                    <p:anim calcmode="lin" valueType="num">
                                      <p:cBhvr additive="base">
                                        <p:cTn id="105" dur="500" fill="hold"/>
                                        <p:tgtEl>
                                          <p:spTgt spid="117"/>
                                        </p:tgtEl>
                                        <p:attrNameLst>
                                          <p:attrName>ppt_x</p:attrName>
                                        </p:attrNameLst>
                                      </p:cBhvr>
                                      <p:tavLst>
                                        <p:tav tm="0">
                                          <p:val>
                                            <p:strVal val="1+#ppt_w/2"/>
                                          </p:val>
                                        </p:tav>
                                        <p:tav tm="100000">
                                          <p:val>
                                            <p:strVal val="#ppt_x"/>
                                          </p:val>
                                        </p:tav>
                                      </p:tavLst>
                                    </p:anim>
                                    <p:anim calcmode="lin" valueType="num">
                                      <p:cBhvr additive="base">
                                        <p:cTn id="106" dur="500" fill="hold"/>
                                        <p:tgtEl>
                                          <p:spTgt spid="117"/>
                                        </p:tgtEl>
                                        <p:attrNameLst>
                                          <p:attrName>ppt_y</p:attrName>
                                        </p:attrNameLst>
                                      </p:cBhvr>
                                      <p:tavLst>
                                        <p:tav tm="0">
                                          <p:val>
                                            <p:strVal val="#ppt_y"/>
                                          </p:val>
                                        </p:tav>
                                        <p:tav tm="100000">
                                          <p:val>
                                            <p:strVal val="#ppt_y"/>
                                          </p:val>
                                        </p:tav>
                                      </p:tavLst>
                                    </p:anim>
                                  </p:childTnLst>
                                </p:cTn>
                              </p:par>
                            </p:childTnLst>
                          </p:cTn>
                        </p:par>
                        <p:par>
                          <p:cTn id="107" fill="hold">
                            <p:stCondLst>
                              <p:cond delay="11250"/>
                            </p:stCondLst>
                            <p:childTnLst>
                              <p:par>
                                <p:cTn id="108" presetID="22" presetClass="entr" presetSubtype="2" fill="hold" grpId="0" nodeType="after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wipe(right)">
                                      <p:cBhvr>
                                        <p:cTn id="110" dur="500"/>
                                        <p:tgtEl>
                                          <p:spTgt spid="90"/>
                                        </p:tgtEl>
                                      </p:cBhvr>
                                    </p:animEffect>
                                  </p:childTnLst>
                                </p:cTn>
                              </p:par>
                            </p:childTnLst>
                          </p:cTn>
                        </p:par>
                        <p:par>
                          <p:cTn id="111" fill="hold">
                            <p:stCondLst>
                              <p:cond delay="11750"/>
                            </p:stCondLst>
                            <p:childTnLst>
                              <p:par>
                                <p:cTn id="112" presetID="22" presetClass="entr" presetSubtype="8" fill="hold" grpId="0" nodeType="afterEffect">
                                  <p:stCondLst>
                                    <p:cond delay="0"/>
                                  </p:stCondLst>
                                  <p:childTnLst>
                                    <p:set>
                                      <p:cBhvr>
                                        <p:cTn id="113" dur="1" fill="hold">
                                          <p:stCondLst>
                                            <p:cond delay="0"/>
                                          </p:stCondLst>
                                        </p:cTn>
                                        <p:tgtEl>
                                          <p:spTgt spid="89"/>
                                        </p:tgtEl>
                                        <p:attrNameLst>
                                          <p:attrName>style.visibility</p:attrName>
                                        </p:attrNameLst>
                                      </p:cBhvr>
                                      <p:to>
                                        <p:strVal val="visible"/>
                                      </p:to>
                                    </p:set>
                                    <p:animEffect transition="in" filter="wipe(left)">
                                      <p:cBhvr>
                                        <p:cTn id="114" dur="500"/>
                                        <p:tgtEl>
                                          <p:spTgt spid="89"/>
                                        </p:tgtEl>
                                      </p:cBhvr>
                                    </p:animEffect>
                                  </p:childTnLst>
                                </p:cTn>
                              </p:par>
                            </p:childTnLst>
                          </p:cTn>
                        </p:par>
                        <p:par>
                          <p:cTn id="115" fill="hold">
                            <p:stCondLst>
                              <p:cond delay="12250"/>
                            </p:stCondLst>
                            <p:childTnLst>
                              <p:par>
                                <p:cTn id="116" presetID="22" presetClass="entr" presetSubtype="2" fill="hold" grpId="0" nodeType="afterEffect">
                                  <p:stCondLst>
                                    <p:cond delay="0"/>
                                  </p:stCondLst>
                                  <p:childTnLst>
                                    <p:set>
                                      <p:cBhvr>
                                        <p:cTn id="117" dur="1" fill="hold">
                                          <p:stCondLst>
                                            <p:cond delay="0"/>
                                          </p:stCondLst>
                                        </p:cTn>
                                        <p:tgtEl>
                                          <p:spTgt spid="88"/>
                                        </p:tgtEl>
                                        <p:attrNameLst>
                                          <p:attrName>style.visibility</p:attrName>
                                        </p:attrNameLst>
                                      </p:cBhvr>
                                      <p:to>
                                        <p:strVal val="visible"/>
                                      </p:to>
                                    </p:set>
                                    <p:animEffect transition="in" filter="wipe(right)">
                                      <p:cBhvr>
                                        <p:cTn id="118" dur="500"/>
                                        <p:tgtEl>
                                          <p:spTgt spid="88"/>
                                        </p:tgtEl>
                                      </p:cBhvr>
                                    </p:animEffect>
                                  </p:childTnLst>
                                </p:cTn>
                              </p:par>
                            </p:childTnLst>
                          </p:cTn>
                        </p:par>
                        <p:par>
                          <p:cTn id="119" fill="hold">
                            <p:stCondLst>
                              <p:cond delay="12750"/>
                            </p:stCondLst>
                            <p:childTnLst>
                              <p:par>
                                <p:cTn id="120" presetID="53" presetClass="entr" presetSubtype="16" fill="hold" nodeType="afterEffect">
                                  <p:stCondLst>
                                    <p:cond delay="0"/>
                                  </p:stCondLst>
                                  <p:childTnLst>
                                    <p:set>
                                      <p:cBhvr>
                                        <p:cTn id="121" dur="1" fill="hold">
                                          <p:stCondLst>
                                            <p:cond delay="0"/>
                                          </p:stCondLst>
                                        </p:cTn>
                                        <p:tgtEl>
                                          <p:spTgt spid="100"/>
                                        </p:tgtEl>
                                        <p:attrNameLst>
                                          <p:attrName>style.visibility</p:attrName>
                                        </p:attrNameLst>
                                      </p:cBhvr>
                                      <p:to>
                                        <p:strVal val="visible"/>
                                      </p:to>
                                    </p:set>
                                    <p:anim calcmode="lin" valueType="num">
                                      <p:cBhvr>
                                        <p:cTn id="122" dur="500" fill="hold"/>
                                        <p:tgtEl>
                                          <p:spTgt spid="100"/>
                                        </p:tgtEl>
                                        <p:attrNameLst>
                                          <p:attrName>ppt_w</p:attrName>
                                        </p:attrNameLst>
                                      </p:cBhvr>
                                      <p:tavLst>
                                        <p:tav tm="0">
                                          <p:val>
                                            <p:fltVal val="0"/>
                                          </p:val>
                                        </p:tav>
                                        <p:tav tm="100000">
                                          <p:val>
                                            <p:strVal val="#ppt_w"/>
                                          </p:val>
                                        </p:tav>
                                      </p:tavLst>
                                    </p:anim>
                                    <p:anim calcmode="lin" valueType="num">
                                      <p:cBhvr>
                                        <p:cTn id="123" dur="500" fill="hold"/>
                                        <p:tgtEl>
                                          <p:spTgt spid="100"/>
                                        </p:tgtEl>
                                        <p:attrNameLst>
                                          <p:attrName>ppt_h</p:attrName>
                                        </p:attrNameLst>
                                      </p:cBhvr>
                                      <p:tavLst>
                                        <p:tav tm="0">
                                          <p:val>
                                            <p:fltVal val="0"/>
                                          </p:val>
                                        </p:tav>
                                        <p:tav tm="100000">
                                          <p:val>
                                            <p:strVal val="#ppt_h"/>
                                          </p:val>
                                        </p:tav>
                                      </p:tavLst>
                                    </p:anim>
                                    <p:animEffect transition="in" filter="fade">
                                      <p:cBhvr>
                                        <p:cTn id="124" dur="500"/>
                                        <p:tgtEl>
                                          <p:spTgt spid="100"/>
                                        </p:tgtEl>
                                      </p:cBhvr>
                                    </p:animEffect>
                                  </p:childTnLst>
                                </p:cTn>
                              </p:par>
                            </p:childTnLst>
                          </p:cTn>
                        </p:par>
                        <p:par>
                          <p:cTn id="125" fill="hold">
                            <p:stCondLst>
                              <p:cond delay="13250"/>
                            </p:stCondLst>
                            <p:childTnLst>
                              <p:par>
                                <p:cTn id="126" presetID="53" presetClass="entr" presetSubtype="16" fill="hold" nodeType="afterEffect">
                                  <p:stCondLst>
                                    <p:cond delay="0"/>
                                  </p:stCondLst>
                                  <p:childTnLst>
                                    <p:set>
                                      <p:cBhvr>
                                        <p:cTn id="127" dur="1" fill="hold">
                                          <p:stCondLst>
                                            <p:cond delay="0"/>
                                          </p:stCondLst>
                                        </p:cTn>
                                        <p:tgtEl>
                                          <p:spTgt spid="104"/>
                                        </p:tgtEl>
                                        <p:attrNameLst>
                                          <p:attrName>style.visibility</p:attrName>
                                        </p:attrNameLst>
                                      </p:cBhvr>
                                      <p:to>
                                        <p:strVal val="visible"/>
                                      </p:to>
                                    </p:set>
                                    <p:anim calcmode="lin" valueType="num">
                                      <p:cBhvr>
                                        <p:cTn id="128" dur="500" fill="hold"/>
                                        <p:tgtEl>
                                          <p:spTgt spid="104"/>
                                        </p:tgtEl>
                                        <p:attrNameLst>
                                          <p:attrName>ppt_w</p:attrName>
                                        </p:attrNameLst>
                                      </p:cBhvr>
                                      <p:tavLst>
                                        <p:tav tm="0">
                                          <p:val>
                                            <p:fltVal val="0"/>
                                          </p:val>
                                        </p:tav>
                                        <p:tav tm="100000">
                                          <p:val>
                                            <p:strVal val="#ppt_w"/>
                                          </p:val>
                                        </p:tav>
                                      </p:tavLst>
                                    </p:anim>
                                    <p:anim calcmode="lin" valueType="num">
                                      <p:cBhvr>
                                        <p:cTn id="129" dur="500" fill="hold"/>
                                        <p:tgtEl>
                                          <p:spTgt spid="104"/>
                                        </p:tgtEl>
                                        <p:attrNameLst>
                                          <p:attrName>ppt_h</p:attrName>
                                        </p:attrNameLst>
                                      </p:cBhvr>
                                      <p:tavLst>
                                        <p:tav tm="0">
                                          <p:val>
                                            <p:fltVal val="0"/>
                                          </p:val>
                                        </p:tav>
                                        <p:tav tm="100000">
                                          <p:val>
                                            <p:strVal val="#ppt_h"/>
                                          </p:val>
                                        </p:tav>
                                      </p:tavLst>
                                    </p:anim>
                                    <p:animEffect transition="in" filter="fade">
                                      <p:cBhvr>
                                        <p:cTn id="130" dur="500"/>
                                        <p:tgtEl>
                                          <p:spTgt spid="104"/>
                                        </p:tgtEl>
                                      </p:cBhvr>
                                    </p:animEffect>
                                  </p:childTnLst>
                                </p:cTn>
                              </p:par>
                            </p:childTnLst>
                          </p:cTn>
                        </p:par>
                        <p:par>
                          <p:cTn id="131" fill="hold">
                            <p:stCondLst>
                              <p:cond delay="13750"/>
                            </p:stCondLst>
                            <p:childTnLst>
                              <p:par>
                                <p:cTn id="132" presetID="22" presetClass="entr" presetSubtype="8" fill="hold" grpId="0" nodeType="afterEffect">
                                  <p:stCondLst>
                                    <p:cond delay="0"/>
                                  </p:stCondLst>
                                  <p:childTnLst>
                                    <p:set>
                                      <p:cBhvr>
                                        <p:cTn id="133" dur="1" fill="hold">
                                          <p:stCondLst>
                                            <p:cond delay="0"/>
                                          </p:stCondLst>
                                        </p:cTn>
                                        <p:tgtEl>
                                          <p:spTgt spid="116"/>
                                        </p:tgtEl>
                                        <p:attrNameLst>
                                          <p:attrName>style.visibility</p:attrName>
                                        </p:attrNameLst>
                                      </p:cBhvr>
                                      <p:to>
                                        <p:strVal val="visible"/>
                                      </p:to>
                                    </p:set>
                                    <p:animEffect transition="in" filter="wipe(left)">
                                      <p:cBhvr>
                                        <p:cTn id="134" dur="500"/>
                                        <p:tgtEl>
                                          <p:spTgt spid="116"/>
                                        </p:tgtEl>
                                      </p:cBhvr>
                                    </p:animEffect>
                                  </p:childTnLst>
                                </p:cTn>
                              </p:par>
                            </p:childTnLst>
                          </p:cTn>
                        </p:par>
                        <p:par>
                          <p:cTn id="135" fill="hold">
                            <p:stCondLst>
                              <p:cond delay="14250"/>
                            </p:stCondLst>
                            <p:childTnLst>
                              <p:par>
                                <p:cTn id="136" presetID="2" presetClass="entr" presetSubtype="8" fill="hold" grpId="0" nodeType="afterEffect">
                                  <p:stCondLst>
                                    <p:cond delay="0"/>
                                  </p:stCondLst>
                                  <p:childTnLst>
                                    <p:set>
                                      <p:cBhvr>
                                        <p:cTn id="137" dur="1" fill="hold">
                                          <p:stCondLst>
                                            <p:cond delay="0"/>
                                          </p:stCondLst>
                                        </p:cTn>
                                        <p:tgtEl>
                                          <p:spTgt spid="119"/>
                                        </p:tgtEl>
                                        <p:attrNameLst>
                                          <p:attrName>style.visibility</p:attrName>
                                        </p:attrNameLst>
                                      </p:cBhvr>
                                      <p:to>
                                        <p:strVal val="visible"/>
                                      </p:to>
                                    </p:set>
                                    <p:anim calcmode="lin" valueType="num">
                                      <p:cBhvr additive="base">
                                        <p:cTn id="138" dur="500" fill="hold"/>
                                        <p:tgtEl>
                                          <p:spTgt spid="119"/>
                                        </p:tgtEl>
                                        <p:attrNameLst>
                                          <p:attrName>ppt_x</p:attrName>
                                        </p:attrNameLst>
                                      </p:cBhvr>
                                      <p:tavLst>
                                        <p:tav tm="0">
                                          <p:val>
                                            <p:strVal val="0-#ppt_w/2"/>
                                          </p:val>
                                        </p:tav>
                                        <p:tav tm="100000">
                                          <p:val>
                                            <p:strVal val="#ppt_x"/>
                                          </p:val>
                                        </p:tav>
                                      </p:tavLst>
                                    </p:anim>
                                    <p:anim calcmode="lin" valueType="num">
                                      <p:cBhvr additive="base">
                                        <p:cTn id="139"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6" grpId="0" animBg="1"/>
      <p:bldP spid="52" grpId="0" animBg="1"/>
      <p:bldP spid="63" grpId="0"/>
      <p:bldP spid="66" grpId="0"/>
      <p:bldP spid="71" grpId="0" animBg="1"/>
      <p:bldP spid="82" grpId="0" animBg="1"/>
      <p:bldP spid="38" grpId="0" animBg="1"/>
      <p:bldP spid="86" grpId="0" animBg="1"/>
      <p:bldP spid="48" grpId="0" animBg="1"/>
      <p:bldP spid="87" grpId="0" animBg="1"/>
      <p:bldP spid="42" grpId="0" animBg="1"/>
      <p:bldP spid="88" grpId="0" animBg="1"/>
      <p:bldP spid="89" grpId="0" animBg="1"/>
      <p:bldP spid="90" grpId="0" animBg="1"/>
      <p:bldP spid="103" grpId="0" animBg="1"/>
      <p:bldP spid="114" grpId="0"/>
      <p:bldP spid="115" grpId="0"/>
      <p:bldP spid="116" grpId="0"/>
      <p:bldP spid="117" grpId="0"/>
      <p:bldP spid="118" grpId="0"/>
      <p:bldP spid="11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3" name="Freeform: Shape 12"/>
          <p:cNvSpPr>
            <a:spLocks noChangeAspect="1"/>
          </p:cNvSpPr>
          <p:nvPr/>
        </p:nvSpPr>
        <p:spPr>
          <a:xfrm>
            <a:off x="46311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FE4A1E"/>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6" name="Freeform: Shape 15"/>
          <p:cNvSpPr>
            <a:spLocks noChangeAspect="1"/>
          </p:cNvSpPr>
          <p:nvPr/>
        </p:nvSpPr>
        <p:spPr>
          <a:xfrm>
            <a:off x="320947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5C9AD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9" name="Freeform: Shape 18"/>
          <p:cNvSpPr>
            <a:spLocks noChangeAspect="1"/>
          </p:cNvSpPr>
          <p:nvPr/>
        </p:nvSpPr>
        <p:spPr>
          <a:xfrm>
            <a:off x="595583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44546B"/>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22" name="Freeform: Shape 21"/>
          <p:cNvSpPr>
            <a:spLocks noChangeAspect="1"/>
          </p:cNvSpPr>
          <p:nvPr/>
        </p:nvSpPr>
        <p:spPr>
          <a:xfrm>
            <a:off x="870219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7A7A7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grpSp>
        <p:nvGrpSpPr>
          <p:cNvPr id="24" name="Group 58"/>
          <p:cNvGrpSpPr/>
          <p:nvPr/>
        </p:nvGrpSpPr>
        <p:grpSpPr>
          <a:xfrm>
            <a:off x="601854" y="4170364"/>
            <a:ext cx="2468880" cy="1452332"/>
            <a:chOff x="7174423" y="1344880"/>
            <a:chExt cx="2793069" cy="820897"/>
          </a:xfrm>
        </p:grpSpPr>
        <p:sp>
          <p:nvSpPr>
            <p:cNvPr id="25" name="TextBox 24"/>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6" name="Rectangle 25"/>
            <p:cNvSpPr/>
            <p:nvPr/>
          </p:nvSpPr>
          <p:spPr>
            <a:xfrm>
              <a:off x="8023571" y="1344880"/>
              <a:ext cx="1094770" cy="121775"/>
            </a:xfrm>
            <a:prstGeom prst="rect">
              <a:avLst/>
            </a:prstGeom>
          </p:spPr>
          <p:txBody>
            <a:bodyPr wrap="none" lIns="0" tIns="0" rIns="0" bIns="0">
              <a:spAutoFit/>
            </a:bodyPr>
            <a:lstStyle/>
            <a:p>
              <a:pPr algn="ctr"/>
              <a:r>
                <a:rPr lang="en-US" sz="1400" dirty="0">
                  <a:solidFill>
                    <a:srgbClr val="FE4A1E"/>
                  </a:solidFill>
                  <a:latin typeface="Bernard MT Condensed" panose="02050806060905020404" pitchFamily="18" charset="0"/>
                </a:rPr>
                <a:t>Keyword Here</a:t>
              </a:r>
            </a:p>
          </p:txBody>
        </p:sp>
      </p:grpSp>
      <p:grpSp>
        <p:nvGrpSpPr>
          <p:cNvPr id="30" name="Group 58"/>
          <p:cNvGrpSpPr/>
          <p:nvPr/>
        </p:nvGrpSpPr>
        <p:grpSpPr>
          <a:xfrm>
            <a:off x="3356668" y="4170364"/>
            <a:ext cx="2468880" cy="1452332"/>
            <a:chOff x="7174423" y="1344880"/>
            <a:chExt cx="2793069" cy="820897"/>
          </a:xfrm>
        </p:grpSpPr>
        <p:sp>
          <p:nvSpPr>
            <p:cNvPr id="31" name="TextBox 30"/>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2" name="Rectangle 31"/>
            <p:cNvSpPr/>
            <p:nvPr/>
          </p:nvSpPr>
          <p:spPr>
            <a:xfrm>
              <a:off x="7735844" y="1344880"/>
              <a:ext cx="1670228" cy="121775"/>
            </a:xfrm>
            <a:prstGeom prst="rect">
              <a:avLst/>
            </a:prstGeom>
          </p:spPr>
          <p:txBody>
            <a:bodyPr wrap="square" lIns="0" tIns="0" rIns="0" bIns="0">
              <a:spAutoFit/>
            </a:bodyPr>
            <a:lstStyle/>
            <a:p>
              <a:pPr algn="ctr"/>
              <a:r>
                <a:rPr lang="en-US" sz="1400" dirty="0">
                  <a:solidFill>
                    <a:srgbClr val="5C9AD3"/>
                  </a:solidFill>
                  <a:latin typeface="Bernard MT Condensed" panose="02050806060905020404" pitchFamily="18" charset="0"/>
                </a:rPr>
                <a:t>Keyword Here</a:t>
              </a:r>
            </a:p>
          </p:txBody>
        </p:sp>
      </p:grpSp>
      <p:grpSp>
        <p:nvGrpSpPr>
          <p:cNvPr id="33" name="Group 58"/>
          <p:cNvGrpSpPr/>
          <p:nvPr/>
        </p:nvGrpSpPr>
        <p:grpSpPr>
          <a:xfrm>
            <a:off x="6111482" y="4171536"/>
            <a:ext cx="2468880" cy="1452332"/>
            <a:chOff x="7174423" y="1344880"/>
            <a:chExt cx="2793069" cy="820897"/>
          </a:xfrm>
        </p:grpSpPr>
        <p:sp>
          <p:nvSpPr>
            <p:cNvPr id="34" name="TextBox 33"/>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5" name="Rectangle 34"/>
            <p:cNvSpPr/>
            <p:nvPr/>
          </p:nvSpPr>
          <p:spPr>
            <a:xfrm>
              <a:off x="8023571" y="1344880"/>
              <a:ext cx="1094770" cy="121775"/>
            </a:xfrm>
            <a:prstGeom prst="rect">
              <a:avLst/>
            </a:prstGeom>
          </p:spPr>
          <p:txBody>
            <a:bodyPr wrap="none" lIns="0" tIns="0" rIns="0" bIns="0">
              <a:spAutoFit/>
            </a:bodyPr>
            <a:lstStyle/>
            <a:p>
              <a:pPr algn="ctr"/>
              <a:r>
                <a:rPr lang="en-US" sz="1400" dirty="0">
                  <a:solidFill>
                    <a:srgbClr val="44546B"/>
                  </a:solidFill>
                  <a:latin typeface="Bernard MT Condensed" panose="02050806060905020404" pitchFamily="18" charset="0"/>
                </a:rPr>
                <a:t>Keyword Here</a:t>
              </a:r>
            </a:p>
          </p:txBody>
        </p:sp>
      </p:grpSp>
      <p:grpSp>
        <p:nvGrpSpPr>
          <p:cNvPr id="36" name="Group 58"/>
          <p:cNvGrpSpPr/>
          <p:nvPr/>
        </p:nvGrpSpPr>
        <p:grpSpPr>
          <a:xfrm>
            <a:off x="8870070" y="4170364"/>
            <a:ext cx="2468880" cy="1452332"/>
            <a:chOff x="7174423" y="1344880"/>
            <a:chExt cx="2793069" cy="820897"/>
          </a:xfrm>
        </p:grpSpPr>
        <p:sp>
          <p:nvSpPr>
            <p:cNvPr id="37" name="TextBox 36"/>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8" name="Rectangle 37"/>
            <p:cNvSpPr/>
            <p:nvPr/>
          </p:nvSpPr>
          <p:spPr>
            <a:xfrm>
              <a:off x="8023571" y="1344880"/>
              <a:ext cx="1094770" cy="121775"/>
            </a:xfrm>
            <a:prstGeom prst="rect">
              <a:avLst/>
            </a:prstGeom>
          </p:spPr>
          <p:txBody>
            <a:bodyPr wrap="none" lIns="0" tIns="0" rIns="0" bIns="0">
              <a:spAutoFit/>
            </a:bodyPr>
            <a:lstStyle/>
            <a:p>
              <a:pPr algn="ctr"/>
              <a:r>
                <a:rPr lang="en-US" sz="1400" dirty="0">
                  <a:solidFill>
                    <a:srgbClr val="7A7A7A"/>
                  </a:solidFill>
                  <a:latin typeface="Bernard MT Condensed" panose="02050806060905020404" pitchFamily="18" charset="0"/>
                </a:rPr>
                <a:t>Keyword Here</a:t>
              </a:r>
            </a:p>
          </p:txBody>
        </p:sp>
      </p:grpSp>
      <p:grpSp>
        <p:nvGrpSpPr>
          <p:cNvPr id="43" name="Group 42"/>
          <p:cNvGrpSpPr/>
          <p:nvPr/>
        </p:nvGrpSpPr>
        <p:grpSpPr>
          <a:xfrm>
            <a:off x="1424814" y="2541925"/>
            <a:ext cx="822960" cy="822960"/>
            <a:chOff x="1424814" y="2541925"/>
            <a:chExt cx="822960" cy="822960"/>
          </a:xfrm>
        </p:grpSpPr>
        <p:sp>
          <p:nvSpPr>
            <p:cNvPr id="9" name="Oval 8"/>
            <p:cNvSpPr>
              <a:spLocks noChangeAspect="1"/>
            </p:cNvSpPr>
            <p:nvPr/>
          </p:nvSpPr>
          <p:spPr>
            <a:xfrm>
              <a:off x="1424814" y="2541925"/>
              <a:ext cx="822960" cy="82296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39" name="TextBox 38"/>
            <p:cNvSpPr txBox="1"/>
            <p:nvPr/>
          </p:nvSpPr>
          <p:spPr>
            <a:xfrm>
              <a:off x="1463177" y="2768739"/>
              <a:ext cx="746234" cy="338554"/>
            </a:xfrm>
            <a:prstGeom prst="rect">
              <a:avLst/>
            </a:prstGeom>
            <a:noFill/>
          </p:spPr>
          <p:txBody>
            <a:bodyPr wrap="square" rtlCol="0">
              <a:spAutoFit/>
            </a:bodyPr>
            <a:lstStyle/>
            <a:p>
              <a:pPr algn="ctr"/>
              <a:r>
                <a:rPr lang="en-US" sz="1600" b="1" dirty="0">
                  <a:solidFill>
                    <a:schemeClr val="bg1"/>
                  </a:solidFill>
                  <a:latin typeface="Lato"/>
                </a:rPr>
                <a:t>1999</a:t>
              </a:r>
            </a:p>
          </p:txBody>
        </p:sp>
      </p:grpSp>
      <p:grpSp>
        <p:nvGrpSpPr>
          <p:cNvPr id="44" name="Group 43"/>
          <p:cNvGrpSpPr/>
          <p:nvPr/>
        </p:nvGrpSpPr>
        <p:grpSpPr>
          <a:xfrm>
            <a:off x="4171174" y="2541925"/>
            <a:ext cx="822960" cy="822960"/>
            <a:chOff x="4171174" y="2541925"/>
            <a:chExt cx="822960" cy="822960"/>
          </a:xfrm>
        </p:grpSpPr>
        <p:sp>
          <p:nvSpPr>
            <p:cNvPr id="17" name="Oval 16"/>
            <p:cNvSpPr>
              <a:spLocks noChangeAspect="1"/>
            </p:cNvSpPr>
            <p:nvPr/>
          </p:nvSpPr>
          <p:spPr>
            <a:xfrm>
              <a:off x="4171174" y="2541925"/>
              <a:ext cx="822960" cy="82296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0" name="TextBox 39"/>
            <p:cNvSpPr txBox="1"/>
            <p:nvPr/>
          </p:nvSpPr>
          <p:spPr>
            <a:xfrm>
              <a:off x="4209537" y="2768739"/>
              <a:ext cx="746234" cy="338554"/>
            </a:xfrm>
            <a:prstGeom prst="rect">
              <a:avLst/>
            </a:prstGeom>
            <a:noFill/>
          </p:spPr>
          <p:txBody>
            <a:bodyPr wrap="square" rtlCol="0">
              <a:spAutoFit/>
            </a:bodyPr>
            <a:lstStyle/>
            <a:p>
              <a:pPr algn="ctr"/>
              <a:r>
                <a:rPr lang="en-US" sz="1600" b="1" dirty="0">
                  <a:solidFill>
                    <a:schemeClr val="bg1"/>
                  </a:solidFill>
                  <a:latin typeface="Lato"/>
                </a:rPr>
                <a:t>2004</a:t>
              </a:r>
            </a:p>
          </p:txBody>
        </p:sp>
      </p:grpSp>
      <p:grpSp>
        <p:nvGrpSpPr>
          <p:cNvPr id="45" name="Group 44"/>
          <p:cNvGrpSpPr/>
          <p:nvPr/>
        </p:nvGrpSpPr>
        <p:grpSpPr>
          <a:xfrm>
            <a:off x="6917534" y="2541925"/>
            <a:ext cx="822960" cy="822960"/>
            <a:chOff x="6917534" y="2541925"/>
            <a:chExt cx="822960" cy="822960"/>
          </a:xfrm>
        </p:grpSpPr>
        <p:sp>
          <p:nvSpPr>
            <p:cNvPr id="20" name="Oval 19"/>
            <p:cNvSpPr>
              <a:spLocks noChangeAspect="1"/>
            </p:cNvSpPr>
            <p:nvPr/>
          </p:nvSpPr>
          <p:spPr>
            <a:xfrm>
              <a:off x="6917534" y="2541925"/>
              <a:ext cx="822960" cy="82296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1" name="TextBox 40"/>
            <p:cNvSpPr txBox="1"/>
            <p:nvPr/>
          </p:nvSpPr>
          <p:spPr>
            <a:xfrm>
              <a:off x="6951304" y="2768739"/>
              <a:ext cx="746234" cy="338554"/>
            </a:xfrm>
            <a:prstGeom prst="rect">
              <a:avLst/>
            </a:prstGeom>
            <a:noFill/>
          </p:spPr>
          <p:txBody>
            <a:bodyPr wrap="square" rtlCol="0">
              <a:spAutoFit/>
            </a:bodyPr>
            <a:lstStyle/>
            <a:p>
              <a:pPr algn="ctr"/>
              <a:r>
                <a:rPr lang="en-US" sz="1600" b="1" dirty="0">
                  <a:solidFill>
                    <a:schemeClr val="bg1"/>
                  </a:solidFill>
                  <a:latin typeface="Lato"/>
                </a:rPr>
                <a:t>2017</a:t>
              </a:r>
            </a:p>
          </p:txBody>
        </p:sp>
      </p:grpSp>
      <p:grpSp>
        <p:nvGrpSpPr>
          <p:cNvPr id="46" name="Group 45"/>
          <p:cNvGrpSpPr/>
          <p:nvPr/>
        </p:nvGrpSpPr>
        <p:grpSpPr>
          <a:xfrm>
            <a:off x="9663894" y="2541925"/>
            <a:ext cx="822960" cy="822960"/>
            <a:chOff x="9663894" y="2541925"/>
            <a:chExt cx="822960" cy="822960"/>
          </a:xfrm>
        </p:grpSpPr>
        <p:sp>
          <p:nvSpPr>
            <p:cNvPr id="23" name="Oval 22"/>
            <p:cNvSpPr>
              <a:spLocks noChangeAspect="1"/>
            </p:cNvSpPr>
            <p:nvPr/>
          </p:nvSpPr>
          <p:spPr>
            <a:xfrm>
              <a:off x="9663894" y="2541925"/>
              <a:ext cx="822960" cy="82296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2" name="TextBox 41"/>
            <p:cNvSpPr txBox="1"/>
            <p:nvPr/>
          </p:nvSpPr>
          <p:spPr>
            <a:xfrm>
              <a:off x="9697664" y="2768739"/>
              <a:ext cx="746234" cy="338554"/>
            </a:xfrm>
            <a:prstGeom prst="rect">
              <a:avLst/>
            </a:prstGeom>
            <a:noFill/>
          </p:spPr>
          <p:txBody>
            <a:bodyPr wrap="square" rtlCol="0">
              <a:spAutoFit/>
            </a:bodyPr>
            <a:lstStyle/>
            <a:p>
              <a:pPr algn="ctr"/>
              <a:r>
                <a:rPr lang="en-US" sz="1600" b="1" dirty="0">
                  <a:solidFill>
                    <a:schemeClr val="bg1"/>
                  </a:solidFill>
                  <a:latin typeface="Lato"/>
                </a:rPr>
                <a:t>2024</a:t>
              </a:r>
            </a:p>
          </p:txBody>
        </p:sp>
      </p:grpSp>
    </p:spTree>
    <p:extLst>
      <p:ext uri="{BB962C8B-B14F-4D97-AF65-F5344CB8AC3E}">
        <p14:creationId xmlns:p14="http://schemas.microsoft.com/office/powerpoint/2010/main" val="60478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000"/>
                                        <p:tgtEl>
                                          <p:spTgt spid="43"/>
                                        </p:tgtEl>
                                      </p:cBhvr>
                                    </p:animEffect>
                                    <p:anim calcmode="lin" valueType="num">
                                      <p:cBhvr>
                                        <p:cTn id="16" dur="1000" fill="hold"/>
                                        <p:tgtEl>
                                          <p:spTgt spid="43"/>
                                        </p:tgtEl>
                                        <p:attrNameLst>
                                          <p:attrName>ppt_x</p:attrName>
                                        </p:attrNameLst>
                                      </p:cBhvr>
                                      <p:tavLst>
                                        <p:tav tm="0">
                                          <p:val>
                                            <p:strVal val="#ppt_x"/>
                                          </p:val>
                                        </p:tav>
                                        <p:tav tm="100000">
                                          <p:val>
                                            <p:strVal val="#ppt_x"/>
                                          </p:val>
                                        </p:tav>
                                      </p:tavLst>
                                    </p:anim>
                                    <p:anim calcmode="lin" valueType="num">
                                      <p:cBhvr>
                                        <p:cTn id="17" dur="1000" fill="hold"/>
                                        <p:tgtEl>
                                          <p:spTgt spid="43"/>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1000"/>
                                        <p:tgtEl>
                                          <p:spTgt spid="24"/>
                                        </p:tgtEl>
                                      </p:cBhvr>
                                    </p:animEffect>
                                    <p:anim calcmode="lin" valueType="num">
                                      <p:cBhvr>
                                        <p:cTn id="21" dur="1000" fill="hold"/>
                                        <p:tgtEl>
                                          <p:spTgt spid="24"/>
                                        </p:tgtEl>
                                        <p:attrNameLst>
                                          <p:attrName>ppt_x</p:attrName>
                                        </p:attrNameLst>
                                      </p:cBhvr>
                                      <p:tavLst>
                                        <p:tav tm="0">
                                          <p:val>
                                            <p:strVal val="#ppt_x"/>
                                          </p:val>
                                        </p:tav>
                                        <p:tav tm="100000">
                                          <p:val>
                                            <p:strVal val="#ppt_x"/>
                                          </p:val>
                                        </p:tav>
                                      </p:tavLst>
                                    </p:anim>
                                    <p:anim calcmode="lin" valueType="num">
                                      <p:cBhvr>
                                        <p:cTn id="22" dur="1000" fill="hold"/>
                                        <p:tgtEl>
                                          <p:spTgt spid="2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childTnLst>
                          </p:cTn>
                        </p:par>
                        <p:par>
                          <p:cTn id="27" fill="hold">
                            <p:stCondLst>
                              <p:cond delay="2500"/>
                            </p:stCondLst>
                            <p:childTnLst>
                              <p:par>
                                <p:cTn id="28" presetID="42"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1000"/>
                                        <p:tgtEl>
                                          <p:spTgt spid="44"/>
                                        </p:tgtEl>
                                      </p:cBhvr>
                                    </p:animEffect>
                                    <p:anim calcmode="lin" valueType="num">
                                      <p:cBhvr>
                                        <p:cTn id="31" dur="1000" fill="hold"/>
                                        <p:tgtEl>
                                          <p:spTgt spid="44"/>
                                        </p:tgtEl>
                                        <p:attrNameLst>
                                          <p:attrName>ppt_x</p:attrName>
                                        </p:attrNameLst>
                                      </p:cBhvr>
                                      <p:tavLst>
                                        <p:tav tm="0">
                                          <p:val>
                                            <p:strVal val="#ppt_x"/>
                                          </p:val>
                                        </p:tav>
                                        <p:tav tm="100000">
                                          <p:val>
                                            <p:strVal val="#ppt_x"/>
                                          </p:val>
                                        </p:tav>
                                      </p:tavLst>
                                    </p:anim>
                                    <p:anim calcmode="lin" valueType="num">
                                      <p:cBhvr>
                                        <p:cTn id="32" dur="1000" fill="hold"/>
                                        <p:tgtEl>
                                          <p:spTgt spid="44"/>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1000"/>
                                        <p:tgtEl>
                                          <p:spTgt spid="30"/>
                                        </p:tgtEl>
                                      </p:cBhvr>
                                    </p:animEffect>
                                    <p:anim calcmode="lin" valueType="num">
                                      <p:cBhvr>
                                        <p:cTn id="36" dur="1000" fill="hold"/>
                                        <p:tgtEl>
                                          <p:spTgt spid="30"/>
                                        </p:tgtEl>
                                        <p:attrNameLst>
                                          <p:attrName>ppt_x</p:attrName>
                                        </p:attrNameLst>
                                      </p:cBhvr>
                                      <p:tavLst>
                                        <p:tav tm="0">
                                          <p:val>
                                            <p:strVal val="#ppt_x"/>
                                          </p:val>
                                        </p:tav>
                                        <p:tav tm="100000">
                                          <p:val>
                                            <p:strVal val="#ppt_x"/>
                                          </p:val>
                                        </p:tav>
                                      </p:tavLst>
                                    </p:anim>
                                    <p:anim calcmode="lin" valueType="num">
                                      <p:cBhvr>
                                        <p:cTn id="37" dur="1000" fill="hold"/>
                                        <p:tgtEl>
                                          <p:spTgt spid="30"/>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500"/>
                                        <p:tgtEl>
                                          <p:spTgt spid="19"/>
                                        </p:tgtEl>
                                      </p:cBhvr>
                                    </p:animEffect>
                                  </p:childTnLst>
                                </p:cTn>
                              </p:par>
                            </p:childTnLst>
                          </p:cTn>
                        </p:par>
                        <p:par>
                          <p:cTn id="42" fill="hold">
                            <p:stCondLst>
                              <p:cond delay="4000"/>
                            </p:stCondLst>
                            <p:childTnLst>
                              <p:par>
                                <p:cTn id="43" presetID="42" presetClass="entr" presetSubtype="0"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1000"/>
                                        <p:tgtEl>
                                          <p:spTgt spid="45"/>
                                        </p:tgtEl>
                                      </p:cBhvr>
                                    </p:animEffect>
                                    <p:anim calcmode="lin" valueType="num">
                                      <p:cBhvr>
                                        <p:cTn id="46" dur="1000" fill="hold"/>
                                        <p:tgtEl>
                                          <p:spTgt spid="45"/>
                                        </p:tgtEl>
                                        <p:attrNameLst>
                                          <p:attrName>ppt_x</p:attrName>
                                        </p:attrNameLst>
                                      </p:cBhvr>
                                      <p:tavLst>
                                        <p:tav tm="0">
                                          <p:val>
                                            <p:strVal val="#ppt_x"/>
                                          </p:val>
                                        </p:tav>
                                        <p:tav tm="100000">
                                          <p:val>
                                            <p:strVal val="#ppt_x"/>
                                          </p:val>
                                        </p:tav>
                                      </p:tavLst>
                                    </p:anim>
                                    <p:anim calcmode="lin" valueType="num">
                                      <p:cBhvr>
                                        <p:cTn id="47" dur="1000" fill="hold"/>
                                        <p:tgtEl>
                                          <p:spTgt spid="45"/>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1000"/>
                                        <p:tgtEl>
                                          <p:spTgt spid="33"/>
                                        </p:tgtEl>
                                      </p:cBhvr>
                                    </p:animEffect>
                                    <p:anim calcmode="lin" valueType="num">
                                      <p:cBhvr>
                                        <p:cTn id="51" dur="1000" fill="hold"/>
                                        <p:tgtEl>
                                          <p:spTgt spid="33"/>
                                        </p:tgtEl>
                                        <p:attrNameLst>
                                          <p:attrName>ppt_x</p:attrName>
                                        </p:attrNameLst>
                                      </p:cBhvr>
                                      <p:tavLst>
                                        <p:tav tm="0">
                                          <p:val>
                                            <p:strVal val="#ppt_x"/>
                                          </p:val>
                                        </p:tav>
                                        <p:tav tm="100000">
                                          <p:val>
                                            <p:strVal val="#ppt_x"/>
                                          </p:val>
                                        </p:tav>
                                      </p:tavLst>
                                    </p:anim>
                                    <p:anim calcmode="lin" valueType="num">
                                      <p:cBhvr>
                                        <p:cTn id="52" dur="1000" fill="hold"/>
                                        <p:tgtEl>
                                          <p:spTgt spid="33"/>
                                        </p:tgtEl>
                                        <p:attrNameLst>
                                          <p:attrName>ppt_y</p:attrName>
                                        </p:attrNameLst>
                                      </p:cBhvr>
                                      <p:tavLst>
                                        <p:tav tm="0">
                                          <p:val>
                                            <p:strVal val="#ppt_y+.1"/>
                                          </p:val>
                                        </p:tav>
                                        <p:tav tm="100000">
                                          <p:val>
                                            <p:strVal val="#ppt_y"/>
                                          </p:val>
                                        </p:tav>
                                      </p:tavLst>
                                    </p:anim>
                                  </p:childTnLst>
                                </p:cTn>
                              </p:par>
                            </p:childTnLst>
                          </p:cTn>
                        </p:par>
                        <p:par>
                          <p:cTn id="53" fill="hold">
                            <p:stCondLst>
                              <p:cond delay="5000"/>
                            </p:stCondLst>
                            <p:childTnLst>
                              <p:par>
                                <p:cTn id="54" presetID="22" presetClass="entr" presetSubtype="8"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p:stCondLst>
                              <p:cond delay="5500"/>
                            </p:stCondLst>
                            <p:childTnLst>
                              <p:par>
                                <p:cTn id="58" presetID="42" presetClass="entr" presetSubtype="0" fill="hold" nodeType="after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1000"/>
                                        <p:tgtEl>
                                          <p:spTgt spid="36"/>
                                        </p:tgtEl>
                                      </p:cBhvr>
                                    </p:animEffect>
                                    <p:anim calcmode="lin" valueType="num">
                                      <p:cBhvr>
                                        <p:cTn id="66" dur="1000" fill="hold"/>
                                        <p:tgtEl>
                                          <p:spTgt spid="36"/>
                                        </p:tgtEl>
                                        <p:attrNameLst>
                                          <p:attrName>ppt_x</p:attrName>
                                        </p:attrNameLst>
                                      </p:cBhvr>
                                      <p:tavLst>
                                        <p:tav tm="0">
                                          <p:val>
                                            <p:strVal val="#ppt_x"/>
                                          </p:val>
                                        </p:tav>
                                        <p:tav tm="100000">
                                          <p:val>
                                            <p:strVal val="#ppt_x"/>
                                          </p:val>
                                        </p:tav>
                                      </p:tavLst>
                                    </p:anim>
                                    <p:anim calcmode="lin" valueType="num">
                                      <p:cBhvr>
                                        <p:cTn id="6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animBg="1"/>
      <p:bldP spid="16" grpId="0" animBg="1"/>
      <p:bldP spid="19"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8" name="Group 27"/>
          <p:cNvGrpSpPr/>
          <p:nvPr/>
        </p:nvGrpSpPr>
        <p:grpSpPr>
          <a:xfrm>
            <a:off x="1023377" y="2618843"/>
            <a:ext cx="1411291" cy="1411291"/>
            <a:chOff x="958033" y="1865707"/>
            <a:chExt cx="1134668" cy="1134668"/>
          </a:xfrm>
        </p:grpSpPr>
        <p:sp>
          <p:nvSpPr>
            <p:cNvPr id="4" name="Sev01"/>
            <p:cNvSpPr/>
            <p:nvPr/>
          </p:nvSpPr>
          <p:spPr>
            <a:xfrm>
              <a:off x="1069535" y="1977209"/>
              <a:ext cx="911664" cy="911664"/>
            </a:xfrm>
            <a:prstGeom prst="ellips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25" name="Sev01"/>
            <p:cNvSpPr/>
            <p:nvPr/>
          </p:nvSpPr>
          <p:spPr>
            <a:xfrm>
              <a:off x="958033" y="1865707"/>
              <a:ext cx="1134668" cy="1134668"/>
            </a:xfrm>
            <a:prstGeom prst="ellipse">
              <a:avLst/>
            </a:prstGeom>
            <a:noFill/>
            <a:ln>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29" name="Group 28"/>
          <p:cNvGrpSpPr/>
          <p:nvPr/>
        </p:nvGrpSpPr>
        <p:grpSpPr>
          <a:xfrm>
            <a:off x="3201700" y="2618843"/>
            <a:ext cx="1411291" cy="1411291"/>
            <a:chOff x="958033" y="1865707"/>
            <a:chExt cx="1134668" cy="1134668"/>
          </a:xfrm>
        </p:grpSpPr>
        <p:sp>
          <p:nvSpPr>
            <p:cNvPr id="30" name="Sev01"/>
            <p:cNvSpPr/>
            <p:nvPr/>
          </p:nvSpPr>
          <p:spPr>
            <a:xfrm>
              <a:off x="1069535" y="1977209"/>
              <a:ext cx="911664" cy="911664"/>
            </a:xfrm>
            <a:prstGeom prst="ellips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1" name="Sev01"/>
            <p:cNvSpPr/>
            <p:nvPr/>
          </p:nvSpPr>
          <p:spPr>
            <a:xfrm>
              <a:off x="958033" y="1865707"/>
              <a:ext cx="1134668" cy="1134668"/>
            </a:xfrm>
            <a:prstGeom prst="ellipse">
              <a:avLst/>
            </a:prstGeom>
            <a:noFill/>
            <a:ln>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36" name="Group 35"/>
          <p:cNvGrpSpPr/>
          <p:nvPr/>
        </p:nvGrpSpPr>
        <p:grpSpPr>
          <a:xfrm>
            <a:off x="5380023" y="2618843"/>
            <a:ext cx="1411291" cy="1411291"/>
            <a:chOff x="958033" y="1865707"/>
            <a:chExt cx="1134668" cy="1134668"/>
          </a:xfrm>
        </p:grpSpPr>
        <p:sp>
          <p:nvSpPr>
            <p:cNvPr id="37" name="Sev01"/>
            <p:cNvSpPr/>
            <p:nvPr/>
          </p:nvSpPr>
          <p:spPr>
            <a:xfrm>
              <a:off x="1069535" y="1977209"/>
              <a:ext cx="911664" cy="911664"/>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8" name="Sev01"/>
            <p:cNvSpPr/>
            <p:nvPr/>
          </p:nvSpPr>
          <p:spPr>
            <a:xfrm>
              <a:off x="958033" y="1865707"/>
              <a:ext cx="1134668" cy="1134668"/>
            </a:xfrm>
            <a:prstGeom prst="ellipse">
              <a:avLst/>
            </a:prstGeom>
            <a:noFill/>
            <a:ln>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43" name="Group 42"/>
          <p:cNvGrpSpPr/>
          <p:nvPr/>
        </p:nvGrpSpPr>
        <p:grpSpPr>
          <a:xfrm>
            <a:off x="7558345" y="2618843"/>
            <a:ext cx="1411291" cy="1411291"/>
            <a:chOff x="958033" y="1865707"/>
            <a:chExt cx="1134668" cy="1134668"/>
          </a:xfrm>
        </p:grpSpPr>
        <p:sp>
          <p:nvSpPr>
            <p:cNvPr id="44" name="Sev01"/>
            <p:cNvSpPr/>
            <p:nvPr/>
          </p:nvSpPr>
          <p:spPr>
            <a:xfrm>
              <a:off x="1069535" y="1977209"/>
              <a:ext cx="911664" cy="911664"/>
            </a:xfrm>
            <a:prstGeom prst="ellips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45" name="Sev01"/>
            <p:cNvSpPr/>
            <p:nvPr/>
          </p:nvSpPr>
          <p:spPr>
            <a:xfrm>
              <a:off x="958033" y="1865707"/>
              <a:ext cx="1134668" cy="1134668"/>
            </a:xfrm>
            <a:prstGeom prst="ellipse">
              <a:avLst/>
            </a:prstGeom>
            <a:noFill/>
            <a:ln>
              <a:solidFill>
                <a:srgbClr val="7A7A7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50" name="Group 49"/>
          <p:cNvGrpSpPr/>
          <p:nvPr/>
        </p:nvGrpSpPr>
        <p:grpSpPr>
          <a:xfrm>
            <a:off x="9736667" y="2618843"/>
            <a:ext cx="1411291" cy="1411291"/>
            <a:chOff x="958033" y="1865707"/>
            <a:chExt cx="1134668" cy="1134668"/>
          </a:xfrm>
        </p:grpSpPr>
        <p:sp>
          <p:nvSpPr>
            <p:cNvPr id="51" name="Sev01"/>
            <p:cNvSpPr/>
            <p:nvPr/>
          </p:nvSpPr>
          <p:spPr>
            <a:xfrm>
              <a:off x="1069535" y="1977209"/>
              <a:ext cx="911664" cy="911664"/>
            </a:xfrm>
            <a:prstGeom prst="ellipse">
              <a:avLst/>
            </a:prstGeom>
            <a:solidFill>
              <a:srgbClr val="93939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52" name="Sev01"/>
            <p:cNvSpPr/>
            <p:nvPr/>
          </p:nvSpPr>
          <p:spPr>
            <a:xfrm>
              <a:off x="958033" y="1865707"/>
              <a:ext cx="1134668" cy="1134668"/>
            </a:xfrm>
            <a:prstGeom prst="ellipse">
              <a:avLst/>
            </a:prstGeom>
            <a:noFill/>
            <a:ln>
              <a:solidFill>
                <a:srgbClr val="9393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sp>
        <p:nvSpPr>
          <p:cNvPr id="46" name="TextBox 4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53" name="TextBox 52"/>
          <p:cNvSpPr txBox="1"/>
          <p:nvPr/>
        </p:nvSpPr>
        <p:spPr>
          <a:xfrm>
            <a:off x="677462" y="4256149"/>
            <a:ext cx="2103120" cy="2000548"/>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1" name="TextBox 60"/>
          <p:cNvSpPr txBox="1"/>
          <p:nvPr/>
        </p:nvSpPr>
        <p:spPr>
          <a:xfrm>
            <a:off x="2855785" y="4256149"/>
            <a:ext cx="2103120" cy="1938992"/>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2" name="TextBox 61"/>
          <p:cNvSpPr txBox="1"/>
          <p:nvPr/>
        </p:nvSpPr>
        <p:spPr>
          <a:xfrm>
            <a:off x="5044440" y="4256149"/>
            <a:ext cx="2103120" cy="2031325"/>
          </a:xfrm>
          <a:prstGeom prst="rect">
            <a:avLst/>
          </a:prstGeom>
          <a:noFill/>
        </p:spPr>
        <p:txBody>
          <a:bodyPr wrap="square" rtlCol="0">
            <a:spAutoFit/>
          </a:bodyPr>
          <a:lstStyle/>
          <a:p>
            <a:pPr algn="ctr"/>
            <a:r>
              <a:rPr lang="en-US" sz="1600" dirty="0">
                <a:solidFill>
                  <a:srgbClr val="44546B"/>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3" name="TextBox 62"/>
          <p:cNvSpPr txBox="1"/>
          <p:nvPr/>
        </p:nvSpPr>
        <p:spPr>
          <a:xfrm>
            <a:off x="7233095" y="4256149"/>
            <a:ext cx="2103120" cy="1938992"/>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4" name="TextBox 63"/>
          <p:cNvSpPr txBox="1"/>
          <p:nvPr/>
        </p:nvSpPr>
        <p:spPr>
          <a:xfrm>
            <a:off x="9421750" y="4256149"/>
            <a:ext cx="2103120" cy="1938992"/>
          </a:xfrm>
          <a:prstGeom prst="rect">
            <a:avLst/>
          </a:prstGeom>
          <a:noFill/>
        </p:spPr>
        <p:txBody>
          <a:bodyPr wrap="square" rtlCol="0">
            <a:spAutoFit/>
          </a:bodyPr>
          <a:lstStyle/>
          <a:p>
            <a:pPr algn="ctr"/>
            <a:r>
              <a:rPr lang="en-US" sz="1400" dirty="0">
                <a:solidFill>
                  <a:srgbClr val="93939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65" name="Group 23"/>
          <p:cNvGrpSpPr/>
          <p:nvPr/>
        </p:nvGrpSpPr>
        <p:grpSpPr>
          <a:xfrm>
            <a:off x="10253166" y="3122057"/>
            <a:ext cx="378292" cy="434818"/>
            <a:chOff x="7948613" y="2360612"/>
            <a:chExt cx="276225" cy="317500"/>
          </a:xfrm>
          <a:solidFill>
            <a:schemeClr val="accent5"/>
          </a:solidFill>
          <a:effectLst/>
        </p:grpSpPr>
        <p:sp>
          <p:nvSpPr>
            <p:cNvPr id="66"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7"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sp>
        <p:nvSpPr>
          <p:cNvPr id="68" name="Freeform 370"/>
          <p:cNvSpPr>
            <a:spLocks noEditPoints="1"/>
          </p:cNvSpPr>
          <p:nvPr/>
        </p:nvSpPr>
        <p:spPr bwMode="auto">
          <a:xfrm>
            <a:off x="8060974" y="3131739"/>
            <a:ext cx="394892" cy="351271"/>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9" name="Freeform 364"/>
          <p:cNvSpPr>
            <a:spLocks noEditPoints="1"/>
          </p:cNvSpPr>
          <p:nvPr/>
        </p:nvSpPr>
        <p:spPr bwMode="auto">
          <a:xfrm>
            <a:off x="3735941" y="3165965"/>
            <a:ext cx="342807" cy="317045"/>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0" name="Freeform 381"/>
          <p:cNvSpPr>
            <a:spLocks noEditPoints="1"/>
          </p:cNvSpPr>
          <p:nvPr/>
        </p:nvSpPr>
        <p:spPr bwMode="auto">
          <a:xfrm>
            <a:off x="5904709" y="3155155"/>
            <a:ext cx="361917" cy="327855"/>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 name="Freeform 374"/>
          <p:cNvSpPr>
            <a:spLocks noEditPoints="1"/>
          </p:cNvSpPr>
          <p:nvPr/>
        </p:nvSpPr>
        <p:spPr bwMode="auto">
          <a:xfrm>
            <a:off x="1538074" y="3119108"/>
            <a:ext cx="381895" cy="41076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Tree>
    <p:extLst>
      <p:ext uri="{BB962C8B-B14F-4D97-AF65-F5344CB8AC3E}">
        <p14:creationId xmlns:p14="http://schemas.microsoft.com/office/powerpoint/2010/main" val="63248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43"/>
                                        </p:tgtEl>
                                        <p:attrNameLst>
                                          <p:attrName>style.visibility</p:attrName>
                                        </p:attrNameLst>
                                      </p:cBhvr>
                                      <p:to>
                                        <p:strVal val="visible"/>
                                      </p:to>
                                    </p:set>
                                    <p:anim calcmode="lin" valueType="num">
                                      <p:cBhvr>
                                        <p:cTn id="26" dur="500" fill="hold"/>
                                        <p:tgtEl>
                                          <p:spTgt spid="43"/>
                                        </p:tgtEl>
                                        <p:attrNameLst>
                                          <p:attrName>ppt_w</p:attrName>
                                        </p:attrNameLst>
                                      </p:cBhvr>
                                      <p:tavLst>
                                        <p:tav tm="0">
                                          <p:val>
                                            <p:fltVal val="0"/>
                                          </p:val>
                                        </p:tav>
                                        <p:tav tm="100000">
                                          <p:val>
                                            <p:strVal val="#ppt_w"/>
                                          </p:val>
                                        </p:tav>
                                      </p:tavLst>
                                    </p:anim>
                                    <p:anim calcmode="lin" valueType="num">
                                      <p:cBhvr>
                                        <p:cTn id="27" dur="500" fill="hold"/>
                                        <p:tgtEl>
                                          <p:spTgt spid="43"/>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500" fill="hold"/>
                                        <p:tgtEl>
                                          <p:spTgt spid="71"/>
                                        </p:tgtEl>
                                        <p:attrNameLst>
                                          <p:attrName>ppt_w</p:attrName>
                                        </p:attrNameLst>
                                      </p:cBhvr>
                                      <p:tavLst>
                                        <p:tav tm="0">
                                          <p:val>
                                            <p:fltVal val="0"/>
                                          </p:val>
                                        </p:tav>
                                        <p:tav tm="100000">
                                          <p:val>
                                            <p:strVal val="#ppt_w"/>
                                          </p:val>
                                        </p:tav>
                                      </p:tavLst>
                                    </p:anim>
                                    <p:anim calcmode="lin" valueType="num">
                                      <p:cBhvr>
                                        <p:cTn id="37" dur="500" fill="hold"/>
                                        <p:tgtEl>
                                          <p:spTgt spid="71"/>
                                        </p:tgtEl>
                                        <p:attrNameLst>
                                          <p:attrName>ppt_h</p:attrName>
                                        </p:attrNameLst>
                                      </p:cBhvr>
                                      <p:tavLst>
                                        <p:tav tm="0">
                                          <p:val>
                                            <p:fltVal val="0"/>
                                          </p:val>
                                        </p:tav>
                                        <p:tav tm="100000">
                                          <p:val>
                                            <p:strVal val="#ppt_h"/>
                                          </p:val>
                                        </p:tav>
                                      </p:tavLst>
                                    </p:anim>
                                    <p:animEffect transition="in" filter="fade">
                                      <p:cBhvr>
                                        <p:cTn id="38" dur="500"/>
                                        <p:tgtEl>
                                          <p:spTgt spid="71"/>
                                        </p:tgtEl>
                                      </p:cBhvr>
                                    </p:animEffect>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 calcmode="lin" valueType="num">
                                      <p:cBhvr>
                                        <p:cTn id="48" dur="500" fill="hold"/>
                                        <p:tgtEl>
                                          <p:spTgt spid="69"/>
                                        </p:tgtEl>
                                        <p:attrNameLst>
                                          <p:attrName>ppt_w</p:attrName>
                                        </p:attrNameLst>
                                      </p:cBhvr>
                                      <p:tavLst>
                                        <p:tav tm="0">
                                          <p:val>
                                            <p:fltVal val="0"/>
                                          </p:val>
                                        </p:tav>
                                        <p:tav tm="100000">
                                          <p:val>
                                            <p:strVal val="#ppt_w"/>
                                          </p:val>
                                        </p:tav>
                                      </p:tavLst>
                                    </p:anim>
                                    <p:anim calcmode="lin" valueType="num">
                                      <p:cBhvr>
                                        <p:cTn id="49" dur="500" fill="hold"/>
                                        <p:tgtEl>
                                          <p:spTgt spid="69"/>
                                        </p:tgtEl>
                                        <p:attrNameLst>
                                          <p:attrName>ppt_h</p:attrName>
                                        </p:attrNameLst>
                                      </p:cBhvr>
                                      <p:tavLst>
                                        <p:tav tm="0">
                                          <p:val>
                                            <p:fltVal val="0"/>
                                          </p:val>
                                        </p:tav>
                                        <p:tav tm="100000">
                                          <p:val>
                                            <p:strVal val="#ppt_h"/>
                                          </p:val>
                                        </p:tav>
                                      </p:tavLst>
                                    </p:anim>
                                    <p:animEffect transition="in" filter="fade">
                                      <p:cBhvr>
                                        <p:cTn id="50" dur="500"/>
                                        <p:tgtEl>
                                          <p:spTgt spid="69"/>
                                        </p:tgtEl>
                                      </p:cBhvr>
                                    </p:animEffect>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fade">
                                      <p:cBhvr>
                                        <p:cTn id="54" dur="1000"/>
                                        <p:tgtEl>
                                          <p:spTgt spid="61"/>
                                        </p:tgtEl>
                                      </p:cBhvr>
                                    </p:animEffect>
                                    <p:anim calcmode="lin" valueType="num">
                                      <p:cBhvr>
                                        <p:cTn id="55" dur="1000" fill="hold"/>
                                        <p:tgtEl>
                                          <p:spTgt spid="61"/>
                                        </p:tgtEl>
                                        <p:attrNameLst>
                                          <p:attrName>ppt_x</p:attrName>
                                        </p:attrNameLst>
                                      </p:cBhvr>
                                      <p:tavLst>
                                        <p:tav tm="0">
                                          <p:val>
                                            <p:strVal val="#ppt_x"/>
                                          </p:val>
                                        </p:tav>
                                        <p:tav tm="100000">
                                          <p:val>
                                            <p:strVal val="#ppt_x"/>
                                          </p:val>
                                        </p:tav>
                                      </p:tavLst>
                                    </p:anim>
                                    <p:anim calcmode="lin" valueType="num">
                                      <p:cBhvr>
                                        <p:cTn id="56" dur="1000" fill="hold"/>
                                        <p:tgtEl>
                                          <p:spTgt spid="61"/>
                                        </p:tgtEl>
                                        <p:attrNameLst>
                                          <p:attrName>ppt_y</p:attrName>
                                        </p:attrNameLst>
                                      </p:cBhvr>
                                      <p:tavLst>
                                        <p:tav tm="0">
                                          <p:val>
                                            <p:strVal val="#ppt_y+.1"/>
                                          </p:val>
                                        </p:tav>
                                        <p:tav tm="100000">
                                          <p:val>
                                            <p:strVal val="#ppt_y"/>
                                          </p:val>
                                        </p:tav>
                                      </p:tavLst>
                                    </p:anim>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70"/>
                                        </p:tgtEl>
                                        <p:attrNameLst>
                                          <p:attrName>style.visibility</p:attrName>
                                        </p:attrNameLst>
                                      </p:cBhvr>
                                      <p:to>
                                        <p:strVal val="visible"/>
                                      </p:to>
                                    </p:set>
                                    <p:anim calcmode="lin" valueType="num">
                                      <p:cBhvr>
                                        <p:cTn id="60" dur="500" fill="hold"/>
                                        <p:tgtEl>
                                          <p:spTgt spid="70"/>
                                        </p:tgtEl>
                                        <p:attrNameLst>
                                          <p:attrName>ppt_w</p:attrName>
                                        </p:attrNameLst>
                                      </p:cBhvr>
                                      <p:tavLst>
                                        <p:tav tm="0">
                                          <p:val>
                                            <p:fltVal val="0"/>
                                          </p:val>
                                        </p:tav>
                                        <p:tav tm="100000">
                                          <p:val>
                                            <p:strVal val="#ppt_w"/>
                                          </p:val>
                                        </p:tav>
                                      </p:tavLst>
                                    </p:anim>
                                    <p:anim calcmode="lin" valueType="num">
                                      <p:cBhvr>
                                        <p:cTn id="61" dur="500" fill="hold"/>
                                        <p:tgtEl>
                                          <p:spTgt spid="70"/>
                                        </p:tgtEl>
                                        <p:attrNameLst>
                                          <p:attrName>ppt_h</p:attrName>
                                        </p:attrNameLst>
                                      </p:cBhvr>
                                      <p:tavLst>
                                        <p:tav tm="0">
                                          <p:val>
                                            <p:fltVal val="0"/>
                                          </p:val>
                                        </p:tav>
                                        <p:tav tm="100000">
                                          <p:val>
                                            <p:strVal val="#ppt_h"/>
                                          </p:val>
                                        </p:tav>
                                      </p:tavLst>
                                    </p:anim>
                                    <p:animEffect transition="in" filter="fade">
                                      <p:cBhvr>
                                        <p:cTn id="62" dur="500"/>
                                        <p:tgtEl>
                                          <p:spTgt spid="70"/>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62"/>
                                        </p:tgtEl>
                                        <p:attrNameLst>
                                          <p:attrName>style.visibility</p:attrName>
                                        </p:attrNameLst>
                                      </p:cBhvr>
                                      <p:to>
                                        <p:strVal val="visible"/>
                                      </p:to>
                                    </p:set>
                                    <p:animEffect transition="in" filter="fade">
                                      <p:cBhvr>
                                        <p:cTn id="66" dur="1000"/>
                                        <p:tgtEl>
                                          <p:spTgt spid="62"/>
                                        </p:tgtEl>
                                      </p:cBhvr>
                                    </p:animEffect>
                                    <p:anim calcmode="lin" valueType="num">
                                      <p:cBhvr>
                                        <p:cTn id="67" dur="1000" fill="hold"/>
                                        <p:tgtEl>
                                          <p:spTgt spid="62"/>
                                        </p:tgtEl>
                                        <p:attrNameLst>
                                          <p:attrName>ppt_x</p:attrName>
                                        </p:attrNameLst>
                                      </p:cBhvr>
                                      <p:tavLst>
                                        <p:tav tm="0">
                                          <p:val>
                                            <p:strVal val="#ppt_x"/>
                                          </p:val>
                                        </p:tav>
                                        <p:tav tm="100000">
                                          <p:val>
                                            <p:strVal val="#ppt_x"/>
                                          </p:val>
                                        </p:tav>
                                      </p:tavLst>
                                    </p:anim>
                                    <p:anim calcmode="lin" valueType="num">
                                      <p:cBhvr>
                                        <p:cTn id="68" dur="1000" fill="hold"/>
                                        <p:tgtEl>
                                          <p:spTgt spid="62"/>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68"/>
                                        </p:tgtEl>
                                        <p:attrNameLst>
                                          <p:attrName>style.visibility</p:attrName>
                                        </p:attrNameLst>
                                      </p:cBhvr>
                                      <p:to>
                                        <p:strVal val="visible"/>
                                      </p:to>
                                    </p:set>
                                    <p:anim calcmode="lin" valueType="num">
                                      <p:cBhvr>
                                        <p:cTn id="72" dur="500" fill="hold"/>
                                        <p:tgtEl>
                                          <p:spTgt spid="68"/>
                                        </p:tgtEl>
                                        <p:attrNameLst>
                                          <p:attrName>ppt_w</p:attrName>
                                        </p:attrNameLst>
                                      </p:cBhvr>
                                      <p:tavLst>
                                        <p:tav tm="0">
                                          <p:val>
                                            <p:fltVal val="0"/>
                                          </p:val>
                                        </p:tav>
                                        <p:tav tm="100000">
                                          <p:val>
                                            <p:strVal val="#ppt_w"/>
                                          </p:val>
                                        </p:tav>
                                      </p:tavLst>
                                    </p:anim>
                                    <p:anim calcmode="lin" valueType="num">
                                      <p:cBhvr>
                                        <p:cTn id="73" dur="500" fill="hold"/>
                                        <p:tgtEl>
                                          <p:spTgt spid="68"/>
                                        </p:tgtEl>
                                        <p:attrNameLst>
                                          <p:attrName>ppt_h</p:attrName>
                                        </p:attrNameLst>
                                      </p:cBhvr>
                                      <p:tavLst>
                                        <p:tav tm="0">
                                          <p:val>
                                            <p:fltVal val="0"/>
                                          </p:val>
                                        </p:tav>
                                        <p:tav tm="100000">
                                          <p:val>
                                            <p:strVal val="#ppt_h"/>
                                          </p:val>
                                        </p:tav>
                                      </p:tavLst>
                                    </p:anim>
                                    <p:animEffect transition="in" filter="fade">
                                      <p:cBhvr>
                                        <p:cTn id="74" dur="500"/>
                                        <p:tgtEl>
                                          <p:spTgt spid="68"/>
                                        </p:tgtEl>
                                      </p:cBhvr>
                                    </p:animEffect>
                                  </p:childTnLst>
                                </p:cTn>
                              </p:par>
                            </p:childTnLst>
                          </p:cTn>
                        </p:par>
                        <p:par>
                          <p:cTn id="75" fill="hold">
                            <p:stCondLst>
                              <p:cond delay="8000"/>
                            </p:stCondLst>
                            <p:childTnLst>
                              <p:par>
                                <p:cTn id="76" presetID="42" presetClass="entr" presetSubtype="0"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Effect transition="in" filter="fade">
                                      <p:cBhvr>
                                        <p:cTn id="78" dur="1000"/>
                                        <p:tgtEl>
                                          <p:spTgt spid="63"/>
                                        </p:tgtEl>
                                      </p:cBhvr>
                                    </p:animEffect>
                                    <p:anim calcmode="lin" valueType="num">
                                      <p:cBhvr>
                                        <p:cTn id="79" dur="1000" fill="hold"/>
                                        <p:tgtEl>
                                          <p:spTgt spid="63"/>
                                        </p:tgtEl>
                                        <p:attrNameLst>
                                          <p:attrName>ppt_x</p:attrName>
                                        </p:attrNameLst>
                                      </p:cBhvr>
                                      <p:tavLst>
                                        <p:tav tm="0">
                                          <p:val>
                                            <p:strVal val="#ppt_x"/>
                                          </p:val>
                                        </p:tav>
                                        <p:tav tm="100000">
                                          <p:val>
                                            <p:strVal val="#ppt_x"/>
                                          </p:val>
                                        </p:tav>
                                      </p:tavLst>
                                    </p:anim>
                                    <p:anim calcmode="lin" valueType="num">
                                      <p:cBhvr>
                                        <p:cTn id="80" dur="1000" fill="hold"/>
                                        <p:tgtEl>
                                          <p:spTgt spid="63"/>
                                        </p:tgtEl>
                                        <p:attrNameLst>
                                          <p:attrName>ppt_y</p:attrName>
                                        </p:attrNameLst>
                                      </p:cBhvr>
                                      <p:tavLst>
                                        <p:tav tm="0">
                                          <p:val>
                                            <p:strVal val="#ppt_y+.1"/>
                                          </p:val>
                                        </p:tav>
                                        <p:tav tm="100000">
                                          <p:val>
                                            <p:strVal val="#ppt_y"/>
                                          </p:val>
                                        </p:tav>
                                      </p:tavLst>
                                    </p:anim>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65"/>
                                        </p:tgtEl>
                                        <p:attrNameLst>
                                          <p:attrName>style.visibility</p:attrName>
                                        </p:attrNameLst>
                                      </p:cBhvr>
                                      <p:to>
                                        <p:strVal val="visible"/>
                                      </p:to>
                                    </p:set>
                                    <p:anim calcmode="lin" valueType="num">
                                      <p:cBhvr>
                                        <p:cTn id="84" dur="500" fill="hold"/>
                                        <p:tgtEl>
                                          <p:spTgt spid="65"/>
                                        </p:tgtEl>
                                        <p:attrNameLst>
                                          <p:attrName>ppt_w</p:attrName>
                                        </p:attrNameLst>
                                      </p:cBhvr>
                                      <p:tavLst>
                                        <p:tav tm="0">
                                          <p:val>
                                            <p:fltVal val="0"/>
                                          </p:val>
                                        </p:tav>
                                        <p:tav tm="100000">
                                          <p:val>
                                            <p:strVal val="#ppt_w"/>
                                          </p:val>
                                        </p:tav>
                                      </p:tavLst>
                                    </p:anim>
                                    <p:anim calcmode="lin" valueType="num">
                                      <p:cBhvr>
                                        <p:cTn id="85" dur="500" fill="hold"/>
                                        <p:tgtEl>
                                          <p:spTgt spid="65"/>
                                        </p:tgtEl>
                                        <p:attrNameLst>
                                          <p:attrName>ppt_h</p:attrName>
                                        </p:attrNameLst>
                                      </p:cBhvr>
                                      <p:tavLst>
                                        <p:tav tm="0">
                                          <p:val>
                                            <p:fltVal val="0"/>
                                          </p:val>
                                        </p:tav>
                                        <p:tav tm="100000">
                                          <p:val>
                                            <p:strVal val="#ppt_h"/>
                                          </p:val>
                                        </p:tav>
                                      </p:tavLst>
                                    </p:anim>
                                    <p:animEffect transition="in" filter="fade">
                                      <p:cBhvr>
                                        <p:cTn id="86" dur="500"/>
                                        <p:tgtEl>
                                          <p:spTgt spid="65"/>
                                        </p:tgtEl>
                                      </p:cBhvr>
                                    </p:animEffect>
                                  </p:childTnLst>
                                </p:cTn>
                              </p:par>
                            </p:childTnLst>
                          </p:cTn>
                        </p:par>
                        <p:par>
                          <p:cTn id="87" fill="hold">
                            <p:stCondLst>
                              <p:cond delay="9500"/>
                            </p:stCondLst>
                            <p:childTnLst>
                              <p:par>
                                <p:cTn id="88" presetID="42" presetClass="entr" presetSubtype="0" fill="hold" grpId="0" nodeType="after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1000"/>
                                        <p:tgtEl>
                                          <p:spTgt spid="64"/>
                                        </p:tgtEl>
                                      </p:cBhvr>
                                    </p:animEffect>
                                    <p:anim calcmode="lin" valueType="num">
                                      <p:cBhvr>
                                        <p:cTn id="91" dur="1000" fill="hold"/>
                                        <p:tgtEl>
                                          <p:spTgt spid="64"/>
                                        </p:tgtEl>
                                        <p:attrNameLst>
                                          <p:attrName>ppt_x</p:attrName>
                                        </p:attrNameLst>
                                      </p:cBhvr>
                                      <p:tavLst>
                                        <p:tav tm="0">
                                          <p:val>
                                            <p:strVal val="#ppt_x"/>
                                          </p:val>
                                        </p:tav>
                                        <p:tav tm="100000">
                                          <p:val>
                                            <p:strVal val="#ppt_x"/>
                                          </p:val>
                                        </p:tav>
                                      </p:tavLst>
                                    </p:anim>
                                    <p:anim calcmode="lin" valueType="num">
                                      <p:cBhvr>
                                        <p:cTn id="92"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53" grpId="0"/>
      <p:bldP spid="61" grpId="0"/>
      <p:bldP spid="62" grpId="0"/>
      <p:bldP spid="63" grpId="0"/>
      <p:bldP spid="64" grpId="0"/>
      <p:bldP spid="68" grpId="0" animBg="1"/>
      <p:bldP spid="69" grpId="0" animBg="1"/>
      <p:bldP spid="70" grpId="0" animBg="1"/>
      <p:bldP spid="7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3" name="Group 52"/>
          <p:cNvGrpSpPr/>
          <p:nvPr/>
        </p:nvGrpSpPr>
        <p:grpSpPr>
          <a:xfrm flipH="1">
            <a:off x="2791174" y="1726293"/>
            <a:ext cx="2859621" cy="853448"/>
            <a:chOff x="4822825" y="2298377"/>
            <a:chExt cx="2144716" cy="640086"/>
          </a:xfrm>
        </p:grpSpPr>
        <p:sp>
          <p:nvSpPr>
            <p:cNvPr id="55"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28"/>
            <p:cNvSpPr>
              <a:spLocks noChangeArrowheads="1"/>
            </p:cNvSpPr>
            <p:nvPr/>
          </p:nvSpPr>
          <p:spPr bwMode="auto">
            <a:xfrm>
              <a:off x="6858005" y="2298377"/>
              <a:ext cx="109536" cy="111772"/>
            </a:xfrm>
            <a:prstGeom prst="ellipse">
              <a:avLst/>
            </a:pr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54" name="TextBox 53"/>
          <p:cNvSpPr txBox="1"/>
          <p:nvPr/>
        </p:nvSpPr>
        <p:spPr>
          <a:xfrm flipH="1">
            <a:off x="2937646" y="1439378"/>
            <a:ext cx="2633453" cy="111415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6" name="Group 45"/>
          <p:cNvGrpSpPr/>
          <p:nvPr/>
        </p:nvGrpSpPr>
        <p:grpSpPr>
          <a:xfrm flipH="1">
            <a:off x="1516098" y="2967962"/>
            <a:ext cx="2859621" cy="853448"/>
            <a:chOff x="4822825" y="2298377"/>
            <a:chExt cx="2144716" cy="640086"/>
          </a:xfrm>
        </p:grpSpPr>
        <p:sp>
          <p:nvSpPr>
            <p:cNvPr id="47"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Oval 28"/>
            <p:cNvSpPr>
              <a:spLocks noChangeArrowheads="1"/>
            </p:cNvSpPr>
            <p:nvPr/>
          </p:nvSpPr>
          <p:spPr bwMode="auto">
            <a:xfrm>
              <a:off x="6858005" y="2298377"/>
              <a:ext cx="109536" cy="111772"/>
            </a:xfrm>
            <a:prstGeom prst="ellipse">
              <a:avLst/>
            </a:pr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9" name="TextBox 48"/>
          <p:cNvSpPr txBox="1"/>
          <p:nvPr/>
        </p:nvSpPr>
        <p:spPr>
          <a:xfrm flipH="1">
            <a:off x="1742266" y="2657653"/>
            <a:ext cx="2633453" cy="111415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5" name="Group 44"/>
          <p:cNvGrpSpPr/>
          <p:nvPr/>
        </p:nvGrpSpPr>
        <p:grpSpPr>
          <a:xfrm>
            <a:off x="7435175" y="2704862"/>
            <a:ext cx="2859621" cy="853448"/>
            <a:chOff x="4822825" y="2298377"/>
            <a:chExt cx="2144716" cy="640086"/>
          </a:xfrm>
        </p:grpSpPr>
        <p:sp>
          <p:nvSpPr>
            <p:cNvPr id="4101"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4" name="Oval 28"/>
            <p:cNvSpPr>
              <a:spLocks noChangeArrowheads="1"/>
            </p:cNvSpPr>
            <p:nvPr/>
          </p:nvSpPr>
          <p:spPr bwMode="auto">
            <a:xfrm>
              <a:off x="6858005" y="2298377"/>
              <a:ext cx="109536" cy="111772"/>
            </a:xfrm>
            <a:prstGeom prst="ellipse">
              <a:avLst/>
            </a:pr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0" name="Group 59"/>
          <p:cNvGrpSpPr/>
          <p:nvPr/>
        </p:nvGrpSpPr>
        <p:grpSpPr>
          <a:xfrm>
            <a:off x="3668364" y="5404661"/>
            <a:ext cx="694505" cy="1216691"/>
            <a:chOff x="4360863" y="4009117"/>
            <a:chExt cx="422275" cy="739775"/>
          </a:xfrm>
          <a:solidFill>
            <a:srgbClr val="5C9AD3"/>
          </a:solidFill>
        </p:grpSpPr>
        <p:sp>
          <p:nvSpPr>
            <p:cNvPr id="4110" name="Freeform 14"/>
            <p:cNvSpPr>
              <a:spLocks/>
            </p:cNvSpPr>
            <p:nvPr/>
          </p:nvSpPr>
          <p:spPr bwMode="auto">
            <a:xfrm>
              <a:off x="4362450" y="4009117"/>
              <a:ext cx="420688" cy="311150"/>
            </a:xfrm>
            <a:custGeom>
              <a:avLst/>
              <a:gdLst/>
              <a:ahLst/>
              <a:cxnLst>
                <a:cxn ang="0">
                  <a:pos x="265" y="196"/>
                </a:cxn>
                <a:cxn ang="0">
                  <a:pos x="0" y="196"/>
                </a:cxn>
                <a:cxn ang="0">
                  <a:pos x="131" y="0"/>
                </a:cxn>
                <a:cxn ang="0">
                  <a:pos x="265" y="196"/>
                </a:cxn>
              </a:cxnLst>
              <a:rect l="0" t="0" r="r" b="b"/>
              <a:pathLst>
                <a:path w="265" h="196">
                  <a:moveTo>
                    <a:pt x="265" y="196"/>
                  </a:moveTo>
                  <a:lnTo>
                    <a:pt x="0" y="196"/>
                  </a:lnTo>
                  <a:lnTo>
                    <a:pt x="131" y="0"/>
                  </a:lnTo>
                  <a:lnTo>
                    <a:pt x="265" y="19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2" name="Rectangle 16"/>
            <p:cNvSpPr>
              <a:spLocks noChangeArrowheads="1"/>
            </p:cNvSpPr>
            <p:nvPr/>
          </p:nvSpPr>
          <p:spPr bwMode="auto">
            <a:xfrm>
              <a:off x="4360863" y="4320267"/>
              <a:ext cx="422275" cy="4286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1" name="Group 60"/>
          <p:cNvGrpSpPr/>
          <p:nvPr/>
        </p:nvGrpSpPr>
        <p:grpSpPr>
          <a:xfrm>
            <a:off x="3996170" y="5404661"/>
            <a:ext cx="1154028" cy="1216691"/>
            <a:chOff x="4570413" y="4009117"/>
            <a:chExt cx="701675" cy="739775"/>
          </a:xfrm>
          <a:solidFill>
            <a:srgbClr val="44546B"/>
          </a:solidFill>
        </p:grpSpPr>
        <p:sp>
          <p:nvSpPr>
            <p:cNvPr id="4111" name="Freeform 15"/>
            <p:cNvSpPr>
              <a:spLocks/>
            </p:cNvSpPr>
            <p:nvPr/>
          </p:nvSpPr>
          <p:spPr bwMode="auto">
            <a:xfrm>
              <a:off x="4570413" y="4009117"/>
              <a:ext cx="701675" cy="311150"/>
            </a:xfrm>
            <a:custGeom>
              <a:avLst/>
              <a:gdLst/>
              <a:ahLst/>
              <a:cxnLst>
                <a:cxn ang="0">
                  <a:pos x="133" y="196"/>
                </a:cxn>
                <a:cxn ang="0">
                  <a:pos x="0" y="0"/>
                </a:cxn>
                <a:cxn ang="0">
                  <a:pos x="442" y="196"/>
                </a:cxn>
                <a:cxn ang="0">
                  <a:pos x="133" y="196"/>
                </a:cxn>
              </a:cxnLst>
              <a:rect l="0" t="0" r="r" b="b"/>
              <a:pathLst>
                <a:path w="442" h="196">
                  <a:moveTo>
                    <a:pt x="133" y="196"/>
                  </a:moveTo>
                  <a:lnTo>
                    <a:pt x="0" y="0"/>
                  </a:lnTo>
                  <a:lnTo>
                    <a:pt x="442" y="196"/>
                  </a:lnTo>
                  <a:lnTo>
                    <a:pt x="133" y="196"/>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3" name="Freeform 17"/>
            <p:cNvSpPr>
              <a:spLocks/>
            </p:cNvSpPr>
            <p:nvPr/>
          </p:nvSpPr>
          <p:spPr bwMode="auto">
            <a:xfrm>
              <a:off x="4781550" y="4320267"/>
              <a:ext cx="490538" cy="428625"/>
            </a:xfrm>
            <a:custGeom>
              <a:avLst/>
              <a:gdLst/>
              <a:ahLst/>
              <a:cxnLst>
                <a:cxn ang="0">
                  <a:pos x="177" y="270"/>
                </a:cxn>
                <a:cxn ang="0">
                  <a:pos x="177" y="270"/>
                </a:cxn>
                <a:cxn ang="0">
                  <a:pos x="0" y="270"/>
                </a:cxn>
                <a:cxn ang="0">
                  <a:pos x="0" y="0"/>
                </a:cxn>
                <a:cxn ang="0">
                  <a:pos x="309" y="0"/>
                </a:cxn>
                <a:cxn ang="0">
                  <a:pos x="309" y="270"/>
                </a:cxn>
                <a:cxn ang="0">
                  <a:pos x="177" y="270"/>
                </a:cxn>
              </a:cxnLst>
              <a:rect l="0" t="0" r="r" b="b"/>
              <a:pathLst>
                <a:path w="309" h="270">
                  <a:moveTo>
                    <a:pt x="177" y="270"/>
                  </a:moveTo>
                  <a:lnTo>
                    <a:pt x="177" y="270"/>
                  </a:lnTo>
                  <a:lnTo>
                    <a:pt x="0" y="270"/>
                  </a:lnTo>
                  <a:lnTo>
                    <a:pt x="0" y="0"/>
                  </a:lnTo>
                  <a:lnTo>
                    <a:pt x="309" y="0"/>
                  </a:lnTo>
                  <a:lnTo>
                    <a:pt x="309" y="270"/>
                  </a:lnTo>
                  <a:lnTo>
                    <a:pt x="177"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p:cNvGrpSpPr/>
          <p:nvPr/>
        </p:nvGrpSpPr>
        <p:grpSpPr>
          <a:xfrm>
            <a:off x="2864198" y="5404661"/>
            <a:ext cx="1148805" cy="1216691"/>
            <a:chOff x="3871912" y="4009117"/>
            <a:chExt cx="698500" cy="739775"/>
          </a:xfrm>
          <a:solidFill>
            <a:srgbClr val="FE4A1E"/>
          </a:solidFill>
        </p:grpSpPr>
        <p:sp>
          <p:nvSpPr>
            <p:cNvPr id="4108" name="Freeform 12"/>
            <p:cNvSpPr>
              <a:spLocks/>
            </p:cNvSpPr>
            <p:nvPr/>
          </p:nvSpPr>
          <p:spPr bwMode="auto">
            <a:xfrm>
              <a:off x="3871912" y="4009117"/>
              <a:ext cx="698500" cy="311150"/>
            </a:xfrm>
            <a:custGeom>
              <a:avLst/>
              <a:gdLst/>
              <a:ahLst/>
              <a:cxnLst>
                <a:cxn ang="0">
                  <a:pos x="309" y="196"/>
                </a:cxn>
                <a:cxn ang="0">
                  <a:pos x="133" y="196"/>
                </a:cxn>
                <a:cxn ang="0">
                  <a:pos x="0" y="196"/>
                </a:cxn>
                <a:cxn ang="0">
                  <a:pos x="440" y="0"/>
                </a:cxn>
                <a:cxn ang="0">
                  <a:pos x="309" y="196"/>
                </a:cxn>
              </a:cxnLst>
              <a:rect l="0" t="0" r="r" b="b"/>
              <a:pathLst>
                <a:path w="440" h="196">
                  <a:moveTo>
                    <a:pt x="309" y="196"/>
                  </a:moveTo>
                  <a:lnTo>
                    <a:pt x="133" y="196"/>
                  </a:lnTo>
                  <a:lnTo>
                    <a:pt x="0" y="196"/>
                  </a:lnTo>
                  <a:lnTo>
                    <a:pt x="440" y="0"/>
                  </a:lnTo>
                  <a:lnTo>
                    <a:pt x="309" y="196"/>
                  </a:lnTo>
                  <a:close/>
                </a:path>
              </a:pathLst>
            </a:custGeom>
            <a:solidFill>
              <a:srgbClr val="FF7C5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14" name="Freeform 18"/>
            <p:cNvSpPr>
              <a:spLocks/>
            </p:cNvSpPr>
            <p:nvPr/>
          </p:nvSpPr>
          <p:spPr bwMode="auto">
            <a:xfrm>
              <a:off x="3871912" y="4320267"/>
              <a:ext cx="490538" cy="428625"/>
            </a:xfrm>
            <a:custGeom>
              <a:avLst/>
              <a:gdLst/>
              <a:ahLst/>
              <a:cxnLst>
                <a:cxn ang="0">
                  <a:pos x="132" y="270"/>
                </a:cxn>
                <a:cxn ang="0">
                  <a:pos x="132" y="270"/>
                </a:cxn>
                <a:cxn ang="0">
                  <a:pos x="0" y="270"/>
                </a:cxn>
                <a:cxn ang="0">
                  <a:pos x="0" y="0"/>
                </a:cxn>
                <a:cxn ang="0">
                  <a:pos x="309" y="0"/>
                </a:cxn>
                <a:cxn ang="0">
                  <a:pos x="309" y="270"/>
                </a:cxn>
                <a:cxn ang="0">
                  <a:pos x="132" y="270"/>
                </a:cxn>
              </a:cxnLst>
              <a:rect l="0" t="0" r="r" b="b"/>
              <a:pathLst>
                <a:path w="309" h="270">
                  <a:moveTo>
                    <a:pt x="132" y="270"/>
                  </a:moveTo>
                  <a:lnTo>
                    <a:pt x="132" y="270"/>
                  </a:lnTo>
                  <a:lnTo>
                    <a:pt x="0" y="270"/>
                  </a:lnTo>
                  <a:lnTo>
                    <a:pt x="0" y="0"/>
                  </a:lnTo>
                  <a:lnTo>
                    <a:pt x="309" y="0"/>
                  </a:lnTo>
                  <a:lnTo>
                    <a:pt x="309" y="270"/>
                  </a:lnTo>
                  <a:lnTo>
                    <a:pt x="132"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9" name="Group 8"/>
          <p:cNvGrpSpPr/>
          <p:nvPr/>
        </p:nvGrpSpPr>
        <p:grpSpPr>
          <a:xfrm>
            <a:off x="4316427" y="3255427"/>
            <a:ext cx="1414068" cy="637117"/>
            <a:chOff x="4316427" y="3255427"/>
            <a:chExt cx="1414068" cy="637117"/>
          </a:xfrm>
        </p:grpSpPr>
        <p:sp>
          <p:nvSpPr>
            <p:cNvPr id="4103" name="Freeform 7"/>
            <p:cNvSpPr>
              <a:spLocks/>
            </p:cNvSpPr>
            <p:nvPr/>
          </p:nvSpPr>
          <p:spPr bwMode="auto">
            <a:xfrm rot="2812419">
              <a:off x="4704902" y="2866952"/>
              <a:ext cx="637117" cy="1414068"/>
            </a:xfrm>
            <a:custGeom>
              <a:avLst/>
              <a:gdLst/>
              <a:ahLst/>
              <a:cxnLst>
                <a:cxn ang="0">
                  <a:pos x="0" y="62"/>
                </a:cxn>
                <a:cxn ang="0">
                  <a:pos x="62" y="0"/>
                </a:cxn>
                <a:cxn ang="0">
                  <a:pos x="168" y="0"/>
                </a:cxn>
                <a:cxn ang="0">
                  <a:pos x="230" y="62"/>
                </a:cxn>
                <a:cxn ang="0">
                  <a:pos x="230" y="351"/>
                </a:cxn>
                <a:cxn ang="0">
                  <a:pos x="168" y="413"/>
                </a:cxn>
                <a:cxn ang="0">
                  <a:pos x="62" y="413"/>
                </a:cxn>
                <a:cxn ang="0">
                  <a:pos x="0" y="351"/>
                </a:cxn>
                <a:cxn ang="0">
                  <a:pos x="0" y="62"/>
                </a:cxn>
              </a:cxnLst>
              <a:rect l="0" t="0" r="r" b="b"/>
              <a:pathLst>
                <a:path w="230" h="413">
                  <a:moveTo>
                    <a:pt x="0" y="62"/>
                  </a:moveTo>
                  <a:cubicBezTo>
                    <a:pt x="0" y="28"/>
                    <a:pt x="28" y="0"/>
                    <a:pt x="62" y="0"/>
                  </a:cubicBezTo>
                  <a:cubicBezTo>
                    <a:pt x="168" y="0"/>
                    <a:pt x="168" y="0"/>
                    <a:pt x="168" y="0"/>
                  </a:cubicBezTo>
                  <a:cubicBezTo>
                    <a:pt x="202" y="0"/>
                    <a:pt x="230" y="28"/>
                    <a:pt x="230" y="62"/>
                  </a:cubicBezTo>
                  <a:cubicBezTo>
                    <a:pt x="230" y="351"/>
                    <a:pt x="230" y="351"/>
                    <a:pt x="230" y="351"/>
                  </a:cubicBezTo>
                  <a:cubicBezTo>
                    <a:pt x="230" y="385"/>
                    <a:pt x="202" y="413"/>
                    <a:pt x="168" y="413"/>
                  </a:cubicBezTo>
                  <a:cubicBezTo>
                    <a:pt x="62" y="413"/>
                    <a:pt x="62" y="413"/>
                    <a:pt x="62" y="413"/>
                  </a:cubicBezTo>
                  <a:cubicBezTo>
                    <a:pt x="28" y="413"/>
                    <a:pt x="0" y="385"/>
                    <a:pt x="0" y="351"/>
                  </a:cubicBezTo>
                  <a:lnTo>
                    <a:pt x="0" y="62"/>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TextBox 41"/>
            <p:cNvSpPr txBox="1"/>
            <p:nvPr/>
          </p:nvSpPr>
          <p:spPr>
            <a:xfrm rot="18970942">
              <a:off x="4608382" y="3396684"/>
              <a:ext cx="81586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01</a:t>
              </a:r>
            </a:p>
          </p:txBody>
        </p:sp>
      </p:grpSp>
      <p:sp>
        <p:nvSpPr>
          <p:cNvPr id="44" name="TextBox 43"/>
          <p:cNvSpPr txBox="1"/>
          <p:nvPr/>
        </p:nvSpPr>
        <p:spPr>
          <a:xfrm>
            <a:off x="7661344" y="2418826"/>
            <a:ext cx="2437602" cy="111415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8" name="Group 7"/>
          <p:cNvGrpSpPr/>
          <p:nvPr/>
        </p:nvGrpSpPr>
        <p:grpSpPr>
          <a:xfrm>
            <a:off x="5579830" y="2038999"/>
            <a:ext cx="1322917" cy="651933"/>
            <a:chOff x="5579830" y="2038999"/>
            <a:chExt cx="1322917" cy="651933"/>
          </a:xfrm>
        </p:grpSpPr>
        <p:sp>
          <p:nvSpPr>
            <p:cNvPr id="4105" name="Freeform 9"/>
            <p:cNvSpPr>
              <a:spLocks/>
            </p:cNvSpPr>
            <p:nvPr/>
          </p:nvSpPr>
          <p:spPr bwMode="auto">
            <a:xfrm rot="2793744">
              <a:off x="5915322" y="1703507"/>
              <a:ext cx="651933" cy="1322917"/>
            </a:xfrm>
            <a:custGeom>
              <a:avLst/>
              <a:gdLst/>
              <a:ahLst/>
              <a:cxnLst>
                <a:cxn ang="0">
                  <a:pos x="235" y="415"/>
                </a:cxn>
                <a:cxn ang="0">
                  <a:pos x="174" y="477"/>
                </a:cxn>
                <a:cxn ang="0">
                  <a:pos x="62" y="477"/>
                </a:cxn>
                <a:cxn ang="0">
                  <a:pos x="0" y="415"/>
                </a:cxn>
                <a:cxn ang="0">
                  <a:pos x="0" y="62"/>
                </a:cxn>
                <a:cxn ang="0">
                  <a:pos x="62" y="0"/>
                </a:cxn>
                <a:cxn ang="0">
                  <a:pos x="174" y="0"/>
                </a:cxn>
                <a:cxn ang="0">
                  <a:pos x="235" y="62"/>
                </a:cxn>
                <a:cxn ang="0">
                  <a:pos x="235" y="415"/>
                </a:cxn>
              </a:cxnLst>
              <a:rect l="0" t="0" r="r" b="b"/>
              <a:pathLst>
                <a:path w="235" h="477">
                  <a:moveTo>
                    <a:pt x="235" y="415"/>
                  </a:moveTo>
                  <a:cubicBezTo>
                    <a:pt x="235" y="449"/>
                    <a:pt x="208" y="477"/>
                    <a:pt x="174" y="477"/>
                  </a:cubicBezTo>
                  <a:cubicBezTo>
                    <a:pt x="62" y="477"/>
                    <a:pt x="62" y="477"/>
                    <a:pt x="62" y="477"/>
                  </a:cubicBezTo>
                  <a:cubicBezTo>
                    <a:pt x="28" y="477"/>
                    <a:pt x="0" y="449"/>
                    <a:pt x="0" y="415"/>
                  </a:cubicBezTo>
                  <a:cubicBezTo>
                    <a:pt x="0" y="62"/>
                    <a:pt x="0" y="62"/>
                    <a:pt x="0" y="62"/>
                  </a:cubicBezTo>
                  <a:cubicBezTo>
                    <a:pt x="0" y="28"/>
                    <a:pt x="28" y="0"/>
                    <a:pt x="62" y="0"/>
                  </a:cubicBezTo>
                  <a:cubicBezTo>
                    <a:pt x="174" y="0"/>
                    <a:pt x="174" y="0"/>
                    <a:pt x="174" y="0"/>
                  </a:cubicBezTo>
                  <a:cubicBezTo>
                    <a:pt x="208" y="0"/>
                    <a:pt x="235" y="28"/>
                    <a:pt x="235" y="62"/>
                  </a:cubicBezTo>
                  <a:lnTo>
                    <a:pt x="235" y="415"/>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TextBox 61"/>
            <p:cNvSpPr txBox="1"/>
            <p:nvPr/>
          </p:nvSpPr>
          <p:spPr>
            <a:xfrm rot="18970942">
              <a:off x="5816166" y="2199469"/>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02</a:t>
              </a:r>
            </a:p>
          </p:txBody>
        </p:sp>
      </p:grpSp>
      <p:grpSp>
        <p:nvGrpSpPr>
          <p:cNvPr id="10" name="Group 9"/>
          <p:cNvGrpSpPr/>
          <p:nvPr/>
        </p:nvGrpSpPr>
        <p:grpSpPr>
          <a:xfrm>
            <a:off x="5860990" y="3477017"/>
            <a:ext cx="1642533" cy="704851"/>
            <a:chOff x="5860990" y="3477017"/>
            <a:chExt cx="1642533" cy="704851"/>
          </a:xfrm>
        </p:grpSpPr>
        <p:sp>
          <p:nvSpPr>
            <p:cNvPr id="4107" name="Freeform 11"/>
            <p:cNvSpPr>
              <a:spLocks/>
            </p:cNvSpPr>
            <p:nvPr/>
          </p:nvSpPr>
          <p:spPr bwMode="auto">
            <a:xfrm rot="2776748">
              <a:off x="6329831" y="3008176"/>
              <a:ext cx="704851" cy="1642533"/>
            </a:xfrm>
            <a:custGeom>
              <a:avLst/>
              <a:gdLst/>
              <a:ahLst/>
              <a:cxnLst>
                <a:cxn ang="0">
                  <a:pos x="254" y="530"/>
                </a:cxn>
                <a:cxn ang="0">
                  <a:pos x="192" y="592"/>
                </a:cxn>
                <a:cxn ang="0">
                  <a:pos x="62" y="592"/>
                </a:cxn>
                <a:cxn ang="0">
                  <a:pos x="0" y="530"/>
                </a:cxn>
                <a:cxn ang="0">
                  <a:pos x="0" y="62"/>
                </a:cxn>
                <a:cxn ang="0">
                  <a:pos x="62" y="0"/>
                </a:cxn>
                <a:cxn ang="0">
                  <a:pos x="192" y="0"/>
                </a:cxn>
                <a:cxn ang="0">
                  <a:pos x="254" y="62"/>
                </a:cxn>
                <a:cxn ang="0">
                  <a:pos x="254" y="530"/>
                </a:cxn>
              </a:cxnLst>
              <a:rect l="0" t="0" r="r" b="b"/>
              <a:pathLst>
                <a:path w="254" h="592">
                  <a:moveTo>
                    <a:pt x="254" y="530"/>
                  </a:moveTo>
                  <a:cubicBezTo>
                    <a:pt x="254" y="564"/>
                    <a:pt x="226" y="592"/>
                    <a:pt x="192" y="592"/>
                  </a:cubicBezTo>
                  <a:cubicBezTo>
                    <a:pt x="62" y="592"/>
                    <a:pt x="62" y="592"/>
                    <a:pt x="62" y="592"/>
                  </a:cubicBezTo>
                  <a:cubicBezTo>
                    <a:pt x="28" y="592"/>
                    <a:pt x="0" y="564"/>
                    <a:pt x="0" y="530"/>
                  </a:cubicBezTo>
                  <a:cubicBezTo>
                    <a:pt x="0" y="62"/>
                    <a:pt x="0" y="62"/>
                    <a:pt x="0" y="62"/>
                  </a:cubicBezTo>
                  <a:cubicBezTo>
                    <a:pt x="0" y="28"/>
                    <a:pt x="28" y="0"/>
                    <a:pt x="62" y="0"/>
                  </a:cubicBezTo>
                  <a:cubicBezTo>
                    <a:pt x="192" y="0"/>
                    <a:pt x="192" y="0"/>
                    <a:pt x="192" y="0"/>
                  </a:cubicBezTo>
                  <a:cubicBezTo>
                    <a:pt x="226" y="0"/>
                    <a:pt x="254" y="28"/>
                    <a:pt x="254" y="62"/>
                  </a:cubicBezTo>
                  <a:lnTo>
                    <a:pt x="254" y="530"/>
                  </a:ln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3" name="TextBox 62"/>
            <p:cNvSpPr txBox="1"/>
            <p:nvPr/>
          </p:nvSpPr>
          <p:spPr>
            <a:xfrm rot="18970942">
              <a:off x="6292776" y="3640593"/>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03</a:t>
              </a:r>
            </a:p>
          </p:txBody>
        </p:sp>
      </p:grpSp>
      <p:sp>
        <p:nvSpPr>
          <p:cNvPr id="64" name="Freeform 525"/>
          <p:cNvSpPr>
            <a:spLocks noChangeAspect="1" noEditPoints="1"/>
          </p:cNvSpPr>
          <p:nvPr/>
        </p:nvSpPr>
        <p:spPr bwMode="auto">
          <a:xfrm>
            <a:off x="4427059" y="6120528"/>
            <a:ext cx="612839" cy="2743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543"/>
          <p:cNvSpPr>
            <a:spLocks noEditPoints="1"/>
          </p:cNvSpPr>
          <p:nvPr/>
        </p:nvSpPr>
        <p:spPr bwMode="auto">
          <a:xfrm>
            <a:off x="3020305" y="6113944"/>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578"/>
          <p:cNvSpPr>
            <a:spLocks noChangeAspect="1" noEditPoints="1"/>
          </p:cNvSpPr>
          <p:nvPr/>
        </p:nvSpPr>
        <p:spPr bwMode="auto">
          <a:xfrm>
            <a:off x="3751452" y="6173175"/>
            <a:ext cx="502920" cy="215978"/>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7" name="Group 66"/>
          <p:cNvGrpSpPr/>
          <p:nvPr/>
        </p:nvGrpSpPr>
        <p:grpSpPr>
          <a:xfrm>
            <a:off x="6310489" y="258228"/>
            <a:ext cx="5508978" cy="954108"/>
            <a:chOff x="3341511" y="258228"/>
            <a:chExt cx="5508978" cy="954108"/>
          </a:xfrm>
        </p:grpSpPr>
        <p:sp>
          <p:nvSpPr>
            <p:cNvPr id="68" name="TextBox 67"/>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69" name="TextBox 68"/>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grpSp>
        <p:nvGrpSpPr>
          <p:cNvPr id="7" name="Group 6"/>
          <p:cNvGrpSpPr/>
          <p:nvPr/>
        </p:nvGrpSpPr>
        <p:grpSpPr>
          <a:xfrm>
            <a:off x="3250230" y="3133836"/>
            <a:ext cx="5486401" cy="763328"/>
            <a:chOff x="3250230" y="3133836"/>
            <a:chExt cx="5486401" cy="763328"/>
          </a:xfrm>
        </p:grpSpPr>
        <p:grpSp>
          <p:nvGrpSpPr>
            <p:cNvPr id="40" name="Group 39"/>
            <p:cNvGrpSpPr>
              <a:grpSpLocks noChangeAspect="1"/>
            </p:cNvGrpSpPr>
            <p:nvPr/>
          </p:nvGrpSpPr>
          <p:grpSpPr>
            <a:xfrm rot="2761792">
              <a:off x="5611767" y="772299"/>
              <a:ext cx="763328" cy="5486401"/>
              <a:chOff x="4240215" y="1263652"/>
              <a:chExt cx="379016" cy="2724156"/>
            </a:xfrm>
          </p:grpSpPr>
          <p:sp>
            <p:nvSpPr>
              <p:cNvPr id="4109" name="Rectangle 13"/>
              <p:cNvSpPr>
                <a:spLocks noChangeArrowheads="1"/>
              </p:cNvSpPr>
              <p:nvPr/>
            </p:nvSpPr>
            <p:spPr bwMode="auto">
              <a:xfrm>
                <a:off x="4430712" y="3965583"/>
                <a:ext cx="1588" cy="1588"/>
              </a:xfrm>
              <a:prstGeom prst="rect">
                <a:avLst/>
              </a:prstGeom>
              <a:solidFill>
                <a:srgbClr val="CCCCCC"/>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5" name="Freeform 19"/>
              <p:cNvSpPr>
                <a:spLocks/>
              </p:cNvSpPr>
              <p:nvPr/>
            </p:nvSpPr>
            <p:spPr bwMode="auto">
              <a:xfrm>
                <a:off x="4443413" y="3597282"/>
                <a:ext cx="160338" cy="384176"/>
              </a:xfrm>
              <a:custGeom>
                <a:avLst/>
                <a:gdLst/>
                <a:ahLst/>
                <a:cxnLst>
                  <a:cxn ang="0">
                    <a:pos x="51" y="0"/>
                  </a:cxn>
                  <a:cxn ang="0">
                    <a:pos x="40" y="0"/>
                  </a:cxn>
                  <a:cxn ang="0">
                    <a:pos x="0" y="185"/>
                  </a:cxn>
                  <a:cxn ang="0">
                    <a:pos x="9" y="171"/>
                  </a:cxn>
                  <a:cxn ang="0">
                    <a:pos x="67" y="38"/>
                  </a:cxn>
                  <a:cxn ang="0">
                    <a:pos x="51" y="0"/>
                  </a:cxn>
                </a:cxnLst>
                <a:rect l="0" t="0" r="r" b="b"/>
                <a:pathLst>
                  <a:path w="77" h="185">
                    <a:moveTo>
                      <a:pt x="51" y="0"/>
                    </a:moveTo>
                    <a:cubicBezTo>
                      <a:pt x="40" y="0"/>
                      <a:pt x="40" y="0"/>
                      <a:pt x="40" y="0"/>
                    </a:cubicBezTo>
                    <a:cubicBezTo>
                      <a:pt x="0" y="185"/>
                      <a:pt x="0" y="185"/>
                      <a:pt x="0" y="185"/>
                    </a:cubicBezTo>
                    <a:cubicBezTo>
                      <a:pt x="3" y="182"/>
                      <a:pt x="7" y="178"/>
                      <a:pt x="9" y="171"/>
                    </a:cubicBezTo>
                    <a:cubicBezTo>
                      <a:pt x="67" y="38"/>
                      <a:pt x="67" y="38"/>
                      <a:pt x="67" y="38"/>
                    </a:cubicBezTo>
                    <a:cubicBezTo>
                      <a:pt x="77" y="17"/>
                      <a:pt x="69" y="0"/>
                      <a:pt x="51"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6" name="Freeform 20"/>
              <p:cNvSpPr>
                <a:spLocks/>
              </p:cNvSpPr>
              <p:nvPr/>
            </p:nvSpPr>
            <p:spPr bwMode="auto">
              <a:xfrm>
                <a:off x="4335463" y="3597282"/>
                <a:ext cx="192088" cy="390526"/>
              </a:xfrm>
              <a:custGeom>
                <a:avLst/>
                <a:gdLst/>
                <a:ahLst/>
                <a:cxnLst>
                  <a:cxn ang="0">
                    <a:pos x="0" y="0"/>
                  </a:cxn>
                  <a:cxn ang="0">
                    <a:pos x="38" y="185"/>
                  </a:cxn>
                  <a:cxn ang="0">
                    <a:pos x="52" y="185"/>
                  </a:cxn>
                  <a:cxn ang="0">
                    <a:pos x="92" y="0"/>
                  </a:cxn>
                  <a:cxn ang="0">
                    <a:pos x="0" y="0"/>
                  </a:cxn>
                </a:cxnLst>
                <a:rect l="0" t="0" r="r" b="b"/>
                <a:pathLst>
                  <a:path w="92" h="188">
                    <a:moveTo>
                      <a:pt x="0" y="0"/>
                    </a:moveTo>
                    <a:cubicBezTo>
                      <a:pt x="38" y="185"/>
                      <a:pt x="38" y="185"/>
                      <a:pt x="38" y="185"/>
                    </a:cubicBezTo>
                    <a:cubicBezTo>
                      <a:pt x="43" y="188"/>
                      <a:pt x="47" y="188"/>
                      <a:pt x="52" y="185"/>
                    </a:cubicBezTo>
                    <a:cubicBezTo>
                      <a:pt x="92" y="0"/>
                      <a:pt x="92" y="0"/>
                      <a:pt x="92" y="0"/>
                    </a:cubicBezTo>
                    <a:lnTo>
                      <a:pt x="0" y="0"/>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7" name="Freeform 21"/>
              <p:cNvSpPr>
                <a:spLocks/>
              </p:cNvSpPr>
              <p:nvPr/>
            </p:nvSpPr>
            <p:spPr bwMode="auto">
              <a:xfrm>
                <a:off x="4254500" y="3597282"/>
                <a:ext cx="160338" cy="384176"/>
              </a:xfrm>
              <a:custGeom>
                <a:avLst/>
                <a:gdLst/>
                <a:ahLst/>
                <a:cxnLst>
                  <a:cxn ang="0">
                    <a:pos x="26" y="0"/>
                  </a:cxn>
                  <a:cxn ang="0">
                    <a:pos x="9" y="38"/>
                  </a:cxn>
                  <a:cxn ang="0">
                    <a:pos x="67" y="171"/>
                  </a:cxn>
                  <a:cxn ang="0">
                    <a:pos x="77" y="185"/>
                  </a:cxn>
                  <a:cxn ang="0">
                    <a:pos x="39" y="0"/>
                  </a:cxn>
                  <a:cxn ang="0">
                    <a:pos x="26" y="0"/>
                  </a:cxn>
                </a:cxnLst>
                <a:rect l="0" t="0" r="r" b="b"/>
                <a:pathLst>
                  <a:path w="77" h="185">
                    <a:moveTo>
                      <a:pt x="26" y="0"/>
                    </a:moveTo>
                    <a:cubicBezTo>
                      <a:pt x="8" y="0"/>
                      <a:pt x="0" y="17"/>
                      <a:pt x="9" y="38"/>
                    </a:cubicBezTo>
                    <a:cubicBezTo>
                      <a:pt x="67" y="171"/>
                      <a:pt x="67" y="171"/>
                      <a:pt x="67" y="171"/>
                    </a:cubicBezTo>
                    <a:cubicBezTo>
                      <a:pt x="70" y="178"/>
                      <a:pt x="74" y="182"/>
                      <a:pt x="77" y="185"/>
                    </a:cubicBezTo>
                    <a:cubicBezTo>
                      <a:pt x="39" y="0"/>
                      <a:pt x="39" y="0"/>
                      <a:pt x="39" y="0"/>
                    </a:cubicBezTo>
                    <a:lnTo>
                      <a:pt x="26" y="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8" name="Freeform 22"/>
              <p:cNvSpPr>
                <a:spLocks/>
              </p:cNvSpPr>
              <p:nvPr/>
            </p:nvSpPr>
            <p:spPr bwMode="auto">
              <a:xfrm>
                <a:off x="4241405" y="1373191"/>
                <a:ext cx="377825" cy="2246318"/>
              </a:xfrm>
              <a:custGeom>
                <a:avLst/>
                <a:gdLst/>
                <a:ahLst/>
                <a:cxnLst>
                  <a:cxn ang="0">
                    <a:pos x="182" y="1071"/>
                  </a:cxn>
                  <a:cxn ang="0">
                    <a:pos x="91" y="1079"/>
                  </a:cxn>
                  <a:cxn ang="0">
                    <a:pos x="91" y="1078"/>
                  </a:cxn>
                  <a:cxn ang="0">
                    <a:pos x="0" y="1070"/>
                  </a:cxn>
                  <a:cxn ang="0">
                    <a:pos x="0" y="61"/>
                  </a:cxn>
                  <a:cxn ang="0">
                    <a:pos x="91" y="0"/>
                  </a:cxn>
                  <a:cxn ang="0">
                    <a:pos x="91" y="0"/>
                  </a:cxn>
                  <a:cxn ang="0">
                    <a:pos x="182" y="61"/>
                  </a:cxn>
                  <a:cxn ang="0">
                    <a:pos x="182" y="1071"/>
                  </a:cxn>
                </a:cxnLst>
                <a:rect l="0" t="0" r="r" b="b"/>
                <a:pathLst>
                  <a:path w="182" h="1079">
                    <a:moveTo>
                      <a:pt x="182" y="1071"/>
                    </a:moveTo>
                    <a:cubicBezTo>
                      <a:pt x="182" y="1071"/>
                      <a:pt x="142" y="1079"/>
                      <a:pt x="91" y="1079"/>
                    </a:cubicBezTo>
                    <a:cubicBezTo>
                      <a:pt x="91" y="1078"/>
                      <a:pt x="91" y="1078"/>
                      <a:pt x="91" y="1078"/>
                    </a:cubicBezTo>
                    <a:cubicBezTo>
                      <a:pt x="41" y="1078"/>
                      <a:pt x="0" y="1070"/>
                      <a:pt x="0" y="1070"/>
                    </a:cubicBezTo>
                    <a:cubicBezTo>
                      <a:pt x="0" y="61"/>
                      <a:pt x="0" y="61"/>
                      <a:pt x="0" y="61"/>
                    </a:cubicBezTo>
                    <a:cubicBezTo>
                      <a:pt x="0" y="27"/>
                      <a:pt x="41" y="0"/>
                      <a:pt x="91" y="0"/>
                    </a:cubicBezTo>
                    <a:cubicBezTo>
                      <a:pt x="91" y="0"/>
                      <a:pt x="91" y="0"/>
                      <a:pt x="91" y="0"/>
                    </a:cubicBezTo>
                    <a:cubicBezTo>
                      <a:pt x="142" y="0"/>
                      <a:pt x="182" y="27"/>
                      <a:pt x="182" y="61"/>
                    </a:cubicBezTo>
                    <a:lnTo>
                      <a:pt x="182" y="1071"/>
                    </a:lnTo>
                    <a:close/>
                  </a:path>
                </a:pathLst>
              </a:custGeom>
              <a:gradFill>
                <a:gsLst>
                  <a:gs pos="0">
                    <a:schemeClr val="bg1">
                      <a:lumMod val="65000"/>
                    </a:schemeClr>
                  </a:gs>
                  <a:gs pos="50000">
                    <a:schemeClr val="bg1">
                      <a:lumMod val="75000"/>
                    </a:schemeClr>
                  </a:gs>
                  <a:gs pos="100000">
                    <a:schemeClr val="bg1">
                      <a:lumMod val="65000"/>
                    </a:schemeClr>
                  </a:gs>
                </a:gsLst>
                <a:lin ang="0" scaled="1"/>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9" name="Freeform 23"/>
              <p:cNvSpPr>
                <a:spLocks/>
              </p:cNvSpPr>
              <p:nvPr/>
            </p:nvSpPr>
            <p:spPr bwMode="auto">
              <a:xfrm>
                <a:off x="4240215" y="3575057"/>
                <a:ext cx="149225" cy="258763"/>
              </a:xfrm>
              <a:custGeom>
                <a:avLst/>
                <a:gdLst/>
                <a:ahLst/>
                <a:cxnLst>
                  <a:cxn ang="0">
                    <a:pos x="42" y="0"/>
                  </a:cxn>
                  <a:cxn ang="0">
                    <a:pos x="0" y="12"/>
                  </a:cxn>
                  <a:cxn ang="0">
                    <a:pos x="46" y="117"/>
                  </a:cxn>
                  <a:cxn ang="0">
                    <a:pos x="70" y="124"/>
                  </a:cxn>
                  <a:cxn ang="0">
                    <a:pos x="72" y="124"/>
                  </a:cxn>
                  <a:cxn ang="0">
                    <a:pos x="42" y="0"/>
                  </a:cxn>
                </a:cxnLst>
                <a:rect l="0" t="0" r="r" b="b"/>
                <a:pathLst>
                  <a:path w="72" h="124">
                    <a:moveTo>
                      <a:pt x="42" y="0"/>
                    </a:moveTo>
                    <a:cubicBezTo>
                      <a:pt x="31" y="6"/>
                      <a:pt x="20" y="12"/>
                      <a:pt x="0" y="12"/>
                    </a:cubicBezTo>
                    <a:cubicBezTo>
                      <a:pt x="46" y="117"/>
                      <a:pt x="46" y="117"/>
                      <a:pt x="46" y="117"/>
                    </a:cubicBezTo>
                    <a:cubicBezTo>
                      <a:pt x="70" y="124"/>
                      <a:pt x="70" y="124"/>
                      <a:pt x="70" y="124"/>
                    </a:cubicBezTo>
                    <a:cubicBezTo>
                      <a:pt x="72" y="124"/>
                      <a:pt x="72" y="124"/>
                      <a:pt x="72" y="124"/>
                    </a:cubicBezTo>
                    <a:lnTo>
                      <a:pt x="42" y="0"/>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0" name="Freeform 24"/>
              <p:cNvSpPr>
                <a:spLocks/>
              </p:cNvSpPr>
              <p:nvPr/>
            </p:nvSpPr>
            <p:spPr bwMode="auto">
              <a:xfrm>
                <a:off x="4475165" y="3578232"/>
                <a:ext cx="142875" cy="255589"/>
              </a:xfrm>
              <a:custGeom>
                <a:avLst/>
                <a:gdLst/>
                <a:ahLst/>
                <a:cxnLst>
                  <a:cxn ang="0">
                    <a:pos x="0" y="123"/>
                  </a:cxn>
                  <a:cxn ang="0">
                    <a:pos x="21" y="119"/>
                  </a:cxn>
                  <a:cxn ang="0">
                    <a:pos x="69" y="12"/>
                  </a:cxn>
                  <a:cxn ang="0">
                    <a:pos x="28" y="0"/>
                  </a:cxn>
                  <a:cxn ang="0">
                    <a:pos x="0" y="123"/>
                  </a:cxn>
                </a:cxnLst>
                <a:rect l="0" t="0" r="r" b="b"/>
                <a:pathLst>
                  <a:path w="69" h="123">
                    <a:moveTo>
                      <a:pt x="0" y="123"/>
                    </a:moveTo>
                    <a:cubicBezTo>
                      <a:pt x="21" y="119"/>
                      <a:pt x="21" y="119"/>
                      <a:pt x="21" y="119"/>
                    </a:cubicBezTo>
                    <a:cubicBezTo>
                      <a:pt x="69" y="12"/>
                      <a:pt x="69" y="12"/>
                      <a:pt x="69" y="12"/>
                    </a:cubicBezTo>
                    <a:cubicBezTo>
                      <a:pt x="49" y="12"/>
                      <a:pt x="38" y="6"/>
                      <a:pt x="28" y="0"/>
                    </a:cubicBezTo>
                    <a:lnTo>
                      <a:pt x="0" y="123"/>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1" name="Freeform 25"/>
              <p:cNvSpPr>
                <a:spLocks/>
              </p:cNvSpPr>
              <p:nvPr/>
            </p:nvSpPr>
            <p:spPr bwMode="auto">
              <a:xfrm>
                <a:off x="4327527" y="3544896"/>
                <a:ext cx="206375" cy="288926"/>
              </a:xfrm>
              <a:custGeom>
                <a:avLst/>
                <a:gdLst/>
                <a:ahLst/>
                <a:cxnLst>
                  <a:cxn ang="0">
                    <a:pos x="81" y="6"/>
                  </a:cxn>
                  <a:cxn ang="0">
                    <a:pos x="50" y="0"/>
                  </a:cxn>
                  <a:cxn ang="0">
                    <a:pos x="19" y="6"/>
                  </a:cxn>
                  <a:cxn ang="0">
                    <a:pos x="0" y="15"/>
                  </a:cxn>
                  <a:cxn ang="0">
                    <a:pos x="28" y="139"/>
                  </a:cxn>
                  <a:cxn ang="0">
                    <a:pos x="71" y="139"/>
                  </a:cxn>
                  <a:cxn ang="0">
                    <a:pos x="71" y="138"/>
                  </a:cxn>
                  <a:cxn ang="0">
                    <a:pos x="99" y="16"/>
                  </a:cxn>
                  <a:cxn ang="0">
                    <a:pos x="81" y="6"/>
                  </a:cxn>
                </a:cxnLst>
                <a:rect l="0" t="0" r="r" b="b"/>
                <a:pathLst>
                  <a:path w="99" h="139">
                    <a:moveTo>
                      <a:pt x="81" y="6"/>
                    </a:moveTo>
                    <a:cubicBezTo>
                      <a:pt x="73" y="3"/>
                      <a:pt x="63" y="0"/>
                      <a:pt x="50" y="0"/>
                    </a:cubicBezTo>
                    <a:cubicBezTo>
                      <a:pt x="37" y="0"/>
                      <a:pt x="27" y="3"/>
                      <a:pt x="19" y="6"/>
                    </a:cubicBezTo>
                    <a:cubicBezTo>
                      <a:pt x="12" y="8"/>
                      <a:pt x="6" y="12"/>
                      <a:pt x="0" y="15"/>
                    </a:cubicBezTo>
                    <a:cubicBezTo>
                      <a:pt x="28" y="139"/>
                      <a:pt x="28" y="139"/>
                      <a:pt x="28" y="139"/>
                    </a:cubicBezTo>
                    <a:cubicBezTo>
                      <a:pt x="71" y="139"/>
                      <a:pt x="71" y="139"/>
                      <a:pt x="71" y="139"/>
                    </a:cubicBezTo>
                    <a:cubicBezTo>
                      <a:pt x="71" y="138"/>
                      <a:pt x="71" y="138"/>
                      <a:pt x="71" y="138"/>
                    </a:cubicBezTo>
                    <a:cubicBezTo>
                      <a:pt x="99" y="16"/>
                      <a:pt x="99" y="16"/>
                      <a:pt x="99" y="16"/>
                    </a:cubicBezTo>
                    <a:cubicBezTo>
                      <a:pt x="93" y="12"/>
                      <a:pt x="87" y="9"/>
                      <a:pt x="81" y="6"/>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2" name="Freeform 26"/>
              <p:cNvSpPr>
                <a:spLocks/>
              </p:cNvSpPr>
              <p:nvPr/>
            </p:nvSpPr>
            <p:spPr bwMode="auto">
              <a:xfrm>
                <a:off x="4241406" y="1263652"/>
                <a:ext cx="377825" cy="185738"/>
              </a:xfrm>
              <a:custGeom>
                <a:avLst/>
                <a:gdLst/>
                <a:ahLst/>
                <a:cxnLst>
                  <a:cxn ang="0">
                    <a:pos x="91" y="62"/>
                  </a:cxn>
                  <a:cxn ang="0">
                    <a:pos x="182" y="89"/>
                  </a:cxn>
                  <a:cxn ang="0">
                    <a:pos x="182" y="54"/>
                  </a:cxn>
                  <a:cxn ang="0">
                    <a:pos x="91" y="0"/>
                  </a:cxn>
                  <a:cxn ang="0">
                    <a:pos x="0" y="54"/>
                  </a:cxn>
                  <a:cxn ang="0">
                    <a:pos x="0" y="87"/>
                  </a:cxn>
                  <a:cxn ang="0">
                    <a:pos x="91" y="62"/>
                  </a:cxn>
                </a:cxnLst>
                <a:rect l="0" t="0" r="r" b="b"/>
                <a:pathLst>
                  <a:path w="182" h="89">
                    <a:moveTo>
                      <a:pt x="91" y="62"/>
                    </a:moveTo>
                    <a:cubicBezTo>
                      <a:pt x="126" y="62"/>
                      <a:pt x="157" y="79"/>
                      <a:pt x="182" y="89"/>
                    </a:cubicBezTo>
                    <a:cubicBezTo>
                      <a:pt x="182" y="54"/>
                      <a:pt x="182" y="54"/>
                      <a:pt x="182" y="54"/>
                    </a:cubicBezTo>
                    <a:cubicBezTo>
                      <a:pt x="182" y="13"/>
                      <a:pt x="141" y="0"/>
                      <a:pt x="91" y="0"/>
                    </a:cubicBezTo>
                    <a:cubicBezTo>
                      <a:pt x="41" y="0"/>
                      <a:pt x="0" y="13"/>
                      <a:pt x="0" y="54"/>
                    </a:cubicBezTo>
                    <a:cubicBezTo>
                      <a:pt x="0" y="87"/>
                      <a:pt x="0" y="87"/>
                      <a:pt x="0" y="87"/>
                    </a:cubicBezTo>
                    <a:cubicBezTo>
                      <a:pt x="25" y="77"/>
                      <a:pt x="57" y="62"/>
                      <a:pt x="91" y="62"/>
                    </a:cubicBezTo>
                    <a:close/>
                  </a:path>
                </a:pathLst>
              </a:custGeom>
              <a:solidFill>
                <a:schemeClr val="tx1">
                  <a:lumMod val="50000"/>
                  <a:lumOff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23" name="Freeform 27"/>
              <p:cNvSpPr>
                <a:spLocks/>
              </p:cNvSpPr>
              <p:nvPr/>
            </p:nvSpPr>
            <p:spPr bwMode="auto">
              <a:xfrm>
                <a:off x="4242199" y="1377950"/>
                <a:ext cx="376236" cy="120650"/>
              </a:xfrm>
              <a:custGeom>
                <a:avLst/>
                <a:gdLst/>
                <a:ahLst/>
                <a:cxnLst>
                  <a:cxn ang="0">
                    <a:pos x="92" y="0"/>
                  </a:cxn>
                  <a:cxn ang="0">
                    <a:pos x="0" y="30"/>
                  </a:cxn>
                  <a:cxn ang="0">
                    <a:pos x="0" y="58"/>
                  </a:cxn>
                  <a:cxn ang="0">
                    <a:pos x="92" y="28"/>
                  </a:cxn>
                  <a:cxn ang="0">
                    <a:pos x="184" y="58"/>
                  </a:cxn>
                  <a:cxn ang="0">
                    <a:pos x="184" y="30"/>
                  </a:cxn>
                  <a:cxn ang="0">
                    <a:pos x="92" y="0"/>
                  </a:cxn>
                </a:cxnLst>
                <a:rect l="0" t="0" r="r" b="b"/>
                <a:pathLst>
                  <a:path w="184" h="58">
                    <a:moveTo>
                      <a:pt x="92" y="0"/>
                    </a:moveTo>
                    <a:cubicBezTo>
                      <a:pt x="41" y="0"/>
                      <a:pt x="0" y="13"/>
                      <a:pt x="0" y="30"/>
                    </a:cubicBezTo>
                    <a:cubicBezTo>
                      <a:pt x="0" y="58"/>
                      <a:pt x="0" y="58"/>
                      <a:pt x="0" y="58"/>
                    </a:cubicBezTo>
                    <a:cubicBezTo>
                      <a:pt x="0" y="41"/>
                      <a:pt x="41" y="28"/>
                      <a:pt x="92" y="28"/>
                    </a:cubicBezTo>
                    <a:cubicBezTo>
                      <a:pt x="143" y="28"/>
                      <a:pt x="184" y="41"/>
                      <a:pt x="184" y="58"/>
                    </a:cubicBezTo>
                    <a:cubicBezTo>
                      <a:pt x="184" y="30"/>
                      <a:pt x="184" y="30"/>
                      <a:pt x="184" y="30"/>
                    </a:cubicBezTo>
                    <a:cubicBezTo>
                      <a:pt x="184" y="13"/>
                      <a:pt x="143" y="0"/>
                      <a:pt x="92" y="0"/>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70" name="TextBox 69"/>
            <p:cNvSpPr txBox="1"/>
            <p:nvPr/>
          </p:nvSpPr>
          <p:spPr>
            <a:xfrm rot="18971104" flipH="1">
              <a:off x="4991997" y="3138037"/>
              <a:ext cx="2378806" cy="338554"/>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234166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childTnLst>
                          </p:cTn>
                        </p:par>
                        <p:par>
                          <p:cTn id="8" fill="hold">
                            <p:stCondLst>
                              <p:cond delay="500"/>
                            </p:stCondLst>
                            <p:childTnLst>
                              <p:par>
                                <p:cTn id="9" presetID="2" presetClass="entr" presetSubtype="3"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p:tgtEl>
                                          <p:spTgt spid="9"/>
                                        </p:tgtEl>
                                        <p:attrNameLst>
                                          <p:attrName>ppt_y</p:attrName>
                                        </p:attrNameLst>
                                      </p:cBhvr>
                                      <p:tavLst>
                                        <p:tav tm="0">
                                          <p:val>
                                            <p:strVal val="#ppt_y+#ppt_h*1.125000"/>
                                          </p:val>
                                        </p:tav>
                                        <p:tav tm="100000">
                                          <p:val>
                                            <p:strVal val="#ppt_y"/>
                                          </p:val>
                                        </p:tav>
                                      </p:tavLst>
                                    </p:anim>
                                    <p:animEffect transition="in" filter="wipe(up)">
                                      <p:cBhvr>
                                        <p:cTn id="26" dur="500"/>
                                        <p:tgtEl>
                                          <p:spTgt spid="9"/>
                                        </p:tgtEl>
                                      </p:cBhvr>
                                    </p:animEffect>
                                  </p:childTnLst>
                                </p:cTn>
                              </p:par>
                            </p:childTnLst>
                          </p:cTn>
                        </p:par>
                        <p:par>
                          <p:cTn id="27" fill="hold">
                            <p:stCondLst>
                              <p:cond delay="2000"/>
                            </p:stCondLst>
                            <p:childTnLst>
                              <p:par>
                                <p:cTn id="28" presetID="22" presetClass="entr" presetSubtype="2"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right)">
                                      <p:cBhvr>
                                        <p:cTn id="30" dur="500"/>
                                        <p:tgtEl>
                                          <p:spTgt spid="46"/>
                                        </p:tgtEl>
                                      </p:cBhvr>
                                    </p:animEffect>
                                  </p:childTnLst>
                                </p:cTn>
                              </p:par>
                            </p:childTnLst>
                          </p:cTn>
                        </p:par>
                        <p:par>
                          <p:cTn id="31" fill="hold">
                            <p:stCondLst>
                              <p:cond delay="2500"/>
                            </p:stCondLst>
                            <p:childTnLst>
                              <p:par>
                                <p:cTn id="32" presetID="37"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1000"/>
                                        <p:tgtEl>
                                          <p:spTgt spid="49"/>
                                        </p:tgtEl>
                                      </p:cBhvr>
                                    </p:animEffect>
                                    <p:anim calcmode="lin" valueType="num">
                                      <p:cBhvr>
                                        <p:cTn id="35" dur="1000" fill="hold"/>
                                        <p:tgtEl>
                                          <p:spTgt spid="49"/>
                                        </p:tgtEl>
                                        <p:attrNameLst>
                                          <p:attrName>ppt_x</p:attrName>
                                        </p:attrNameLst>
                                      </p:cBhvr>
                                      <p:tavLst>
                                        <p:tav tm="0">
                                          <p:val>
                                            <p:strVal val="#ppt_x"/>
                                          </p:val>
                                        </p:tav>
                                        <p:tav tm="100000">
                                          <p:val>
                                            <p:strVal val="#ppt_x"/>
                                          </p:val>
                                        </p:tav>
                                      </p:tavLst>
                                    </p:anim>
                                    <p:anim calcmode="lin" valueType="num">
                                      <p:cBhvr>
                                        <p:cTn id="36" dur="900" decel="100000" fill="hold"/>
                                        <p:tgtEl>
                                          <p:spTgt spid="49"/>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38" fill="hold">
                            <p:stCondLst>
                              <p:cond delay="3500"/>
                            </p:stCondLst>
                            <p:childTnLst>
                              <p:par>
                                <p:cTn id="39" presetID="22" presetClass="entr" presetSubtype="4" fill="hold" nodeType="afterEffect">
                                  <p:stCondLst>
                                    <p:cond delay="0"/>
                                  </p:stCondLst>
                                  <p:childTnLst>
                                    <p:set>
                                      <p:cBhvr>
                                        <p:cTn id="40" dur="1" fill="hold">
                                          <p:stCondLst>
                                            <p:cond delay="0"/>
                                          </p:stCondLst>
                                        </p:cTn>
                                        <p:tgtEl>
                                          <p:spTgt spid="60"/>
                                        </p:tgtEl>
                                        <p:attrNameLst>
                                          <p:attrName>style.visibility</p:attrName>
                                        </p:attrNameLst>
                                      </p:cBhvr>
                                      <p:to>
                                        <p:strVal val="visible"/>
                                      </p:to>
                                    </p:set>
                                    <p:animEffect transition="in" filter="wipe(down)">
                                      <p:cBhvr>
                                        <p:cTn id="41" dur="500"/>
                                        <p:tgtEl>
                                          <p:spTgt spid="6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childTnLst>
                          </p:cTn>
                        </p:par>
                        <p:par>
                          <p:cTn id="47" fill="hold">
                            <p:stCondLst>
                              <p:cond delay="4000"/>
                            </p:stCondLst>
                            <p:childTnLst>
                              <p:par>
                                <p:cTn id="48" presetID="12" presetClass="entr" presetSubtype="4"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p:tgtEl>
                                          <p:spTgt spid="8"/>
                                        </p:tgtEl>
                                        <p:attrNameLst>
                                          <p:attrName>ppt_y</p:attrName>
                                        </p:attrNameLst>
                                      </p:cBhvr>
                                      <p:tavLst>
                                        <p:tav tm="0">
                                          <p:val>
                                            <p:strVal val="#ppt_y+#ppt_h*1.125000"/>
                                          </p:val>
                                        </p:tav>
                                        <p:tav tm="100000">
                                          <p:val>
                                            <p:strVal val="#ppt_y"/>
                                          </p:val>
                                        </p:tav>
                                      </p:tavLst>
                                    </p:anim>
                                    <p:animEffect transition="in" filter="wipe(up)">
                                      <p:cBhvr>
                                        <p:cTn id="51" dur="500"/>
                                        <p:tgtEl>
                                          <p:spTgt spid="8"/>
                                        </p:tgtEl>
                                      </p:cBhvr>
                                    </p:animEffect>
                                  </p:childTnLst>
                                </p:cTn>
                              </p:par>
                            </p:childTnLst>
                          </p:cTn>
                        </p:par>
                        <p:par>
                          <p:cTn id="52" fill="hold">
                            <p:stCondLst>
                              <p:cond delay="4500"/>
                            </p:stCondLst>
                            <p:childTnLst>
                              <p:par>
                                <p:cTn id="53" presetID="22" presetClass="entr" presetSubtype="2" fill="hold" nodeType="after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right)">
                                      <p:cBhvr>
                                        <p:cTn id="55" dur="500"/>
                                        <p:tgtEl>
                                          <p:spTgt spid="53"/>
                                        </p:tgtEl>
                                      </p:cBhvr>
                                    </p:animEffect>
                                  </p:childTnLst>
                                </p:cTn>
                              </p:par>
                            </p:childTnLst>
                          </p:cTn>
                        </p:par>
                        <p:par>
                          <p:cTn id="56" fill="hold">
                            <p:stCondLst>
                              <p:cond delay="5000"/>
                            </p:stCondLst>
                            <p:childTnLst>
                              <p:par>
                                <p:cTn id="57" presetID="37"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anim calcmode="lin" valueType="num">
                                      <p:cBhvr>
                                        <p:cTn id="60" dur="1000" fill="hold"/>
                                        <p:tgtEl>
                                          <p:spTgt spid="54"/>
                                        </p:tgtEl>
                                        <p:attrNameLst>
                                          <p:attrName>ppt_x</p:attrName>
                                        </p:attrNameLst>
                                      </p:cBhvr>
                                      <p:tavLst>
                                        <p:tav tm="0">
                                          <p:val>
                                            <p:strVal val="#ppt_x"/>
                                          </p:val>
                                        </p:tav>
                                        <p:tav tm="100000">
                                          <p:val>
                                            <p:strVal val="#ppt_x"/>
                                          </p:val>
                                        </p:tav>
                                      </p:tavLst>
                                    </p:anim>
                                    <p:anim calcmode="lin" valueType="num">
                                      <p:cBhvr>
                                        <p:cTn id="61" dur="900" decel="100000" fill="hold"/>
                                        <p:tgtEl>
                                          <p:spTgt spid="54"/>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63" fill="hold">
                            <p:stCondLst>
                              <p:cond delay="6000"/>
                            </p:stCondLst>
                            <p:childTnLst>
                              <p:par>
                                <p:cTn id="64" presetID="22" presetClass="entr" presetSubtype="4" fill="hold" nodeType="afterEffect">
                                  <p:stCondLst>
                                    <p:cond delay="0"/>
                                  </p:stCondLst>
                                  <p:childTnLst>
                                    <p:set>
                                      <p:cBhvr>
                                        <p:cTn id="65" dur="1" fill="hold">
                                          <p:stCondLst>
                                            <p:cond delay="0"/>
                                          </p:stCondLst>
                                        </p:cTn>
                                        <p:tgtEl>
                                          <p:spTgt spid="61"/>
                                        </p:tgtEl>
                                        <p:attrNameLst>
                                          <p:attrName>style.visibility</p:attrName>
                                        </p:attrNameLst>
                                      </p:cBhvr>
                                      <p:to>
                                        <p:strVal val="visible"/>
                                      </p:to>
                                    </p:set>
                                    <p:animEffect transition="in" filter="wipe(down)">
                                      <p:cBhvr>
                                        <p:cTn id="66" dur="500"/>
                                        <p:tgtEl>
                                          <p:spTgt spid="61"/>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p:cTn id="69" dur="500" fill="hold"/>
                                        <p:tgtEl>
                                          <p:spTgt spid="64"/>
                                        </p:tgtEl>
                                        <p:attrNameLst>
                                          <p:attrName>ppt_w</p:attrName>
                                        </p:attrNameLst>
                                      </p:cBhvr>
                                      <p:tavLst>
                                        <p:tav tm="0">
                                          <p:val>
                                            <p:fltVal val="0"/>
                                          </p:val>
                                        </p:tav>
                                        <p:tav tm="100000">
                                          <p:val>
                                            <p:strVal val="#ppt_w"/>
                                          </p:val>
                                        </p:tav>
                                      </p:tavLst>
                                    </p:anim>
                                    <p:anim calcmode="lin" valueType="num">
                                      <p:cBhvr>
                                        <p:cTn id="70" dur="500" fill="hold"/>
                                        <p:tgtEl>
                                          <p:spTgt spid="64"/>
                                        </p:tgtEl>
                                        <p:attrNameLst>
                                          <p:attrName>ppt_h</p:attrName>
                                        </p:attrNameLst>
                                      </p:cBhvr>
                                      <p:tavLst>
                                        <p:tav tm="0">
                                          <p:val>
                                            <p:fltVal val="0"/>
                                          </p:val>
                                        </p:tav>
                                        <p:tav tm="100000">
                                          <p:val>
                                            <p:strVal val="#ppt_h"/>
                                          </p:val>
                                        </p:tav>
                                      </p:tavLst>
                                    </p:anim>
                                    <p:animEffect transition="in" filter="fade">
                                      <p:cBhvr>
                                        <p:cTn id="71" dur="500"/>
                                        <p:tgtEl>
                                          <p:spTgt spid="64"/>
                                        </p:tgtEl>
                                      </p:cBhvr>
                                    </p:animEffect>
                                  </p:childTnLst>
                                </p:cTn>
                              </p:par>
                            </p:childTnLst>
                          </p:cTn>
                        </p:par>
                        <p:par>
                          <p:cTn id="72" fill="hold">
                            <p:stCondLst>
                              <p:cond delay="6500"/>
                            </p:stCondLst>
                            <p:childTnLst>
                              <p:par>
                                <p:cTn id="73" presetID="12" presetClass="entr" presetSubtype="1"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p:tgtEl>
                                          <p:spTgt spid="10"/>
                                        </p:tgtEl>
                                        <p:attrNameLst>
                                          <p:attrName>ppt_y</p:attrName>
                                        </p:attrNameLst>
                                      </p:cBhvr>
                                      <p:tavLst>
                                        <p:tav tm="0">
                                          <p:val>
                                            <p:strVal val="#ppt_y-#ppt_h*1.125000"/>
                                          </p:val>
                                        </p:tav>
                                        <p:tav tm="100000">
                                          <p:val>
                                            <p:strVal val="#ppt_y"/>
                                          </p:val>
                                        </p:tav>
                                      </p:tavLst>
                                    </p:anim>
                                    <p:animEffect transition="in" filter="wipe(down)">
                                      <p:cBhvr>
                                        <p:cTn id="76" dur="500"/>
                                        <p:tgtEl>
                                          <p:spTgt spid="10"/>
                                        </p:tgtEl>
                                      </p:cBhvr>
                                    </p:animEffect>
                                  </p:childTnLst>
                                </p:cTn>
                              </p:par>
                            </p:childTnLst>
                          </p:cTn>
                        </p:par>
                        <p:par>
                          <p:cTn id="77" fill="hold">
                            <p:stCondLst>
                              <p:cond delay="7000"/>
                            </p:stCondLst>
                            <p:childTnLst>
                              <p:par>
                                <p:cTn id="78" presetID="22" presetClass="entr" presetSubtype="8" fill="hold" nodeType="after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wipe(left)">
                                      <p:cBhvr>
                                        <p:cTn id="80" dur="500"/>
                                        <p:tgtEl>
                                          <p:spTgt spid="45"/>
                                        </p:tgtEl>
                                      </p:cBhvr>
                                    </p:animEffect>
                                  </p:childTnLst>
                                </p:cTn>
                              </p:par>
                            </p:childTnLst>
                          </p:cTn>
                        </p:par>
                        <p:par>
                          <p:cTn id="81" fill="hold">
                            <p:stCondLst>
                              <p:cond delay="7500"/>
                            </p:stCondLst>
                            <p:childTnLst>
                              <p:par>
                                <p:cTn id="82" presetID="37" presetClass="entr" presetSubtype="0" fill="hold" grpId="0" nodeType="afterEffect">
                                  <p:stCondLst>
                                    <p:cond delay="0"/>
                                  </p:stCondLst>
                                  <p:childTnLst>
                                    <p:set>
                                      <p:cBhvr>
                                        <p:cTn id="83" dur="1" fill="hold">
                                          <p:stCondLst>
                                            <p:cond delay="0"/>
                                          </p:stCondLst>
                                        </p:cTn>
                                        <p:tgtEl>
                                          <p:spTgt spid="44"/>
                                        </p:tgtEl>
                                        <p:attrNameLst>
                                          <p:attrName>style.visibility</p:attrName>
                                        </p:attrNameLst>
                                      </p:cBhvr>
                                      <p:to>
                                        <p:strVal val="visible"/>
                                      </p:to>
                                    </p:set>
                                    <p:animEffect transition="in" filter="fade">
                                      <p:cBhvr>
                                        <p:cTn id="84" dur="1000"/>
                                        <p:tgtEl>
                                          <p:spTgt spid="44"/>
                                        </p:tgtEl>
                                      </p:cBhvr>
                                    </p:animEffect>
                                    <p:anim calcmode="lin" valueType="num">
                                      <p:cBhvr>
                                        <p:cTn id="85" dur="1000" fill="hold"/>
                                        <p:tgtEl>
                                          <p:spTgt spid="44"/>
                                        </p:tgtEl>
                                        <p:attrNameLst>
                                          <p:attrName>ppt_x</p:attrName>
                                        </p:attrNameLst>
                                      </p:cBhvr>
                                      <p:tavLst>
                                        <p:tav tm="0">
                                          <p:val>
                                            <p:strVal val="#ppt_x"/>
                                          </p:val>
                                        </p:tav>
                                        <p:tav tm="100000">
                                          <p:val>
                                            <p:strVal val="#ppt_x"/>
                                          </p:val>
                                        </p:tav>
                                      </p:tavLst>
                                    </p:anim>
                                    <p:anim calcmode="lin" valueType="num">
                                      <p:cBhvr>
                                        <p:cTn id="86" dur="900" decel="100000" fill="hold"/>
                                        <p:tgtEl>
                                          <p:spTgt spid="44"/>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49" grpId="0"/>
      <p:bldP spid="44" grpId="0"/>
      <p:bldP spid="64" grpId="0" animBg="1"/>
      <p:bldP spid="65" grpId="0" animBg="1"/>
      <p:bldP spid="6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6" name="Group 25"/>
          <p:cNvGrpSpPr/>
          <p:nvPr/>
        </p:nvGrpSpPr>
        <p:grpSpPr>
          <a:xfrm>
            <a:off x="1733034" y="1537552"/>
            <a:ext cx="2106749" cy="942385"/>
            <a:chOff x="3667126" y="1319213"/>
            <a:chExt cx="1657350" cy="741362"/>
          </a:xfrm>
          <a:solidFill>
            <a:srgbClr val="FE4A1E"/>
          </a:solidFill>
        </p:grpSpPr>
        <p:sp>
          <p:nvSpPr>
            <p:cNvPr id="7173" name="Freeform 5"/>
            <p:cNvSpPr>
              <a:spLocks/>
            </p:cNvSpPr>
            <p:nvPr/>
          </p:nvSpPr>
          <p:spPr bwMode="auto">
            <a:xfrm>
              <a:off x="3667126" y="1319213"/>
              <a:ext cx="1657350" cy="681037"/>
            </a:xfrm>
            <a:custGeom>
              <a:avLst/>
              <a:gdLst/>
              <a:ahLst/>
              <a:cxnLst>
                <a:cxn ang="0">
                  <a:pos x="1044" y="429"/>
                </a:cxn>
                <a:cxn ang="0">
                  <a:pos x="0" y="429"/>
                </a:cxn>
                <a:cxn ang="0">
                  <a:pos x="0" y="107"/>
                </a:cxn>
                <a:cxn ang="0">
                  <a:pos x="220" y="107"/>
                </a:cxn>
                <a:cxn ang="0">
                  <a:pos x="220" y="308"/>
                </a:cxn>
                <a:cxn ang="0">
                  <a:pos x="253" y="278"/>
                </a:cxn>
                <a:cxn ang="0">
                  <a:pos x="563" y="0"/>
                </a:cxn>
                <a:cxn ang="0">
                  <a:pos x="1044" y="426"/>
                </a:cxn>
                <a:cxn ang="0">
                  <a:pos x="1044" y="429"/>
                </a:cxn>
              </a:cxnLst>
              <a:rect l="0" t="0" r="r" b="b"/>
              <a:pathLst>
                <a:path w="1044" h="429">
                  <a:moveTo>
                    <a:pt x="1044" y="429"/>
                  </a:moveTo>
                  <a:lnTo>
                    <a:pt x="0" y="429"/>
                  </a:lnTo>
                  <a:lnTo>
                    <a:pt x="0" y="107"/>
                  </a:lnTo>
                  <a:lnTo>
                    <a:pt x="220" y="107"/>
                  </a:lnTo>
                  <a:lnTo>
                    <a:pt x="220" y="308"/>
                  </a:lnTo>
                  <a:lnTo>
                    <a:pt x="253" y="278"/>
                  </a:lnTo>
                  <a:lnTo>
                    <a:pt x="563" y="0"/>
                  </a:lnTo>
                  <a:lnTo>
                    <a:pt x="1044" y="426"/>
                  </a:lnTo>
                  <a:lnTo>
                    <a:pt x="1044" y="4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grpSp>
          <p:nvGrpSpPr>
            <p:cNvPr id="20" name="Group 19"/>
            <p:cNvGrpSpPr/>
            <p:nvPr/>
          </p:nvGrpSpPr>
          <p:grpSpPr>
            <a:xfrm>
              <a:off x="3667126" y="1489075"/>
              <a:ext cx="1657350" cy="571500"/>
              <a:chOff x="3667126" y="1489075"/>
              <a:chExt cx="1657350" cy="571500"/>
            </a:xfrm>
            <a:grpFill/>
          </p:grpSpPr>
          <p:sp>
            <p:nvSpPr>
              <p:cNvPr id="7174" name="Freeform 6"/>
              <p:cNvSpPr>
                <a:spLocks/>
              </p:cNvSpPr>
              <p:nvPr/>
            </p:nvSpPr>
            <p:spPr bwMode="auto">
              <a:xfrm>
                <a:off x="4016376" y="1489075"/>
                <a:ext cx="52388" cy="319087"/>
              </a:xfrm>
              <a:custGeom>
                <a:avLst/>
                <a:gdLst/>
                <a:ahLst/>
                <a:cxnLst>
                  <a:cxn ang="0">
                    <a:pos x="33" y="171"/>
                  </a:cxn>
                  <a:cxn ang="0">
                    <a:pos x="0" y="201"/>
                  </a:cxn>
                  <a:cxn ang="0">
                    <a:pos x="0" y="0"/>
                  </a:cxn>
                  <a:cxn ang="0">
                    <a:pos x="2" y="0"/>
                  </a:cxn>
                  <a:cxn ang="0">
                    <a:pos x="33" y="77"/>
                  </a:cxn>
                  <a:cxn ang="0">
                    <a:pos x="33" y="171"/>
                  </a:cxn>
                </a:cxnLst>
                <a:rect l="0" t="0" r="r" b="b"/>
                <a:pathLst>
                  <a:path w="33" h="201">
                    <a:moveTo>
                      <a:pt x="33" y="171"/>
                    </a:moveTo>
                    <a:lnTo>
                      <a:pt x="0" y="201"/>
                    </a:lnTo>
                    <a:lnTo>
                      <a:pt x="0" y="0"/>
                    </a:lnTo>
                    <a:lnTo>
                      <a:pt x="2" y="0"/>
                    </a:lnTo>
                    <a:lnTo>
                      <a:pt x="33" y="77"/>
                    </a:lnTo>
                    <a:lnTo>
                      <a:pt x="33" y="171"/>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5" name="Freeform 7"/>
              <p:cNvSpPr>
                <a:spLocks/>
              </p:cNvSpPr>
              <p:nvPr/>
            </p:nvSpPr>
            <p:spPr bwMode="auto">
              <a:xfrm>
                <a:off x="3667126" y="2000250"/>
                <a:ext cx="1657350" cy="60325"/>
              </a:xfrm>
              <a:custGeom>
                <a:avLst/>
                <a:gdLst/>
                <a:ahLst/>
                <a:cxnLst>
                  <a:cxn ang="0">
                    <a:pos x="1016" y="38"/>
                  </a:cxn>
                  <a:cxn ang="0">
                    <a:pos x="55" y="38"/>
                  </a:cxn>
                  <a:cxn ang="0">
                    <a:pos x="41" y="38"/>
                  </a:cxn>
                  <a:cxn ang="0">
                    <a:pos x="0" y="0"/>
                  </a:cxn>
                  <a:cxn ang="0">
                    <a:pos x="1044" y="0"/>
                  </a:cxn>
                  <a:cxn ang="0">
                    <a:pos x="1016" y="38"/>
                  </a:cxn>
                </a:cxnLst>
                <a:rect l="0" t="0" r="r" b="b"/>
                <a:pathLst>
                  <a:path w="1044" h="38">
                    <a:moveTo>
                      <a:pt x="1016" y="38"/>
                    </a:moveTo>
                    <a:lnTo>
                      <a:pt x="55" y="38"/>
                    </a:lnTo>
                    <a:lnTo>
                      <a:pt x="41" y="38"/>
                    </a:lnTo>
                    <a:lnTo>
                      <a:pt x="0" y="0"/>
                    </a:lnTo>
                    <a:lnTo>
                      <a:pt x="1044" y="0"/>
                    </a:lnTo>
                    <a:lnTo>
                      <a:pt x="1016" y="38"/>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5" name="Group 24"/>
          <p:cNvGrpSpPr/>
          <p:nvPr/>
        </p:nvGrpSpPr>
        <p:grpSpPr>
          <a:xfrm>
            <a:off x="779717" y="2479937"/>
            <a:ext cx="4152959" cy="992836"/>
            <a:chOff x="2933701" y="2060575"/>
            <a:chExt cx="3267075" cy="781050"/>
          </a:xfrm>
          <a:solidFill>
            <a:srgbClr val="5C9AD3"/>
          </a:solidFill>
        </p:grpSpPr>
        <p:sp>
          <p:nvSpPr>
            <p:cNvPr id="7176" name="Freeform 8"/>
            <p:cNvSpPr>
              <a:spLocks/>
            </p:cNvSpPr>
            <p:nvPr/>
          </p:nvSpPr>
          <p:spPr bwMode="auto">
            <a:xfrm>
              <a:off x="2933701" y="2060575"/>
              <a:ext cx="3267075" cy="711200"/>
            </a:xfrm>
            <a:custGeom>
              <a:avLst/>
              <a:gdLst/>
              <a:ahLst/>
              <a:cxnLst>
                <a:cxn ang="0">
                  <a:pos x="2058" y="448"/>
                </a:cxn>
                <a:cxn ang="0">
                  <a:pos x="0" y="448"/>
                </a:cxn>
                <a:cxn ang="0">
                  <a:pos x="0" y="448"/>
                </a:cxn>
                <a:cxn ang="0">
                  <a:pos x="503" y="0"/>
                </a:cxn>
                <a:cxn ang="0">
                  <a:pos x="517" y="0"/>
                </a:cxn>
                <a:cxn ang="0">
                  <a:pos x="1478" y="0"/>
                </a:cxn>
                <a:cxn ang="0">
                  <a:pos x="1553" y="0"/>
                </a:cxn>
                <a:cxn ang="0">
                  <a:pos x="2058" y="448"/>
                </a:cxn>
              </a:cxnLst>
              <a:rect l="0" t="0" r="r" b="b"/>
              <a:pathLst>
                <a:path w="2058" h="448">
                  <a:moveTo>
                    <a:pt x="2058" y="448"/>
                  </a:moveTo>
                  <a:lnTo>
                    <a:pt x="0" y="448"/>
                  </a:lnTo>
                  <a:lnTo>
                    <a:pt x="0" y="448"/>
                  </a:lnTo>
                  <a:lnTo>
                    <a:pt x="503" y="0"/>
                  </a:lnTo>
                  <a:lnTo>
                    <a:pt x="517" y="0"/>
                  </a:lnTo>
                  <a:lnTo>
                    <a:pt x="1478" y="0"/>
                  </a:lnTo>
                  <a:lnTo>
                    <a:pt x="1553" y="0"/>
                  </a:lnTo>
                  <a:lnTo>
                    <a:pt x="2058" y="4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7" name="Freeform 9"/>
            <p:cNvSpPr>
              <a:spLocks/>
            </p:cNvSpPr>
            <p:nvPr/>
          </p:nvSpPr>
          <p:spPr bwMode="auto">
            <a:xfrm>
              <a:off x="2933701" y="2771775"/>
              <a:ext cx="3267075" cy="69850"/>
            </a:xfrm>
            <a:custGeom>
              <a:avLst/>
              <a:gdLst/>
              <a:ahLst/>
              <a:cxnLst>
                <a:cxn ang="0">
                  <a:pos x="2006" y="44"/>
                </a:cxn>
                <a:cxn ang="0">
                  <a:pos x="55" y="44"/>
                </a:cxn>
                <a:cxn ang="0">
                  <a:pos x="0" y="0"/>
                </a:cxn>
                <a:cxn ang="0">
                  <a:pos x="2058" y="0"/>
                </a:cxn>
                <a:cxn ang="0">
                  <a:pos x="2006" y="44"/>
                </a:cxn>
              </a:cxnLst>
              <a:rect l="0" t="0" r="r" b="b"/>
              <a:pathLst>
                <a:path w="2058" h="44">
                  <a:moveTo>
                    <a:pt x="2006" y="44"/>
                  </a:moveTo>
                  <a:lnTo>
                    <a:pt x="55" y="44"/>
                  </a:lnTo>
                  <a:lnTo>
                    <a:pt x="0" y="0"/>
                  </a:lnTo>
                  <a:lnTo>
                    <a:pt x="2058" y="0"/>
                  </a:lnTo>
                  <a:lnTo>
                    <a:pt x="2006" y="44"/>
                  </a:lnTo>
                  <a:close/>
                </a:path>
              </a:pathLst>
            </a:custGeom>
            <a:solidFill>
              <a:srgbClr val="3472A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nvGrpSpPr>
          <p:cNvPr id="24" name="Group 23"/>
          <p:cNvGrpSpPr/>
          <p:nvPr/>
        </p:nvGrpSpPr>
        <p:grpSpPr>
          <a:xfrm>
            <a:off x="585993" y="3472772"/>
            <a:ext cx="4540407" cy="1043285"/>
            <a:chOff x="2781301" y="2841625"/>
            <a:chExt cx="3571875" cy="820738"/>
          </a:xfrm>
          <a:solidFill>
            <a:srgbClr val="44546B"/>
          </a:solidFill>
        </p:grpSpPr>
        <p:sp>
          <p:nvSpPr>
            <p:cNvPr id="7178" name="Freeform 10"/>
            <p:cNvSpPr>
              <a:spLocks/>
            </p:cNvSpPr>
            <p:nvPr/>
          </p:nvSpPr>
          <p:spPr bwMode="auto">
            <a:xfrm>
              <a:off x="2781301" y="2841625"/>
              <a:ext cx="3571875" cy="741362"/>
            </a:xfrm>
            <a:custGeom>
              <a:avLst/>
              <a:gdLst/>
              <a:ahLst/>
              <a:cxnLst>
                <a:cxn ang="0">
                  <a:pos x="151" y="0"/>
                </a:cxn>
                <a:cxn ang="0">
                  <a:pos x="2102" y="0"/>
                </a:cxn>
                <a:cxn ang="0">
                  <a:pos x="2204" y="0"/>
                </a:cxn>
                <a:cxn ang="0">
                  <a:pos x="2250" y="44"/>
                </a:cxn>
                <a:cxn ang="0">
                  <a:pos x="1833" y="44"/>
                </a:cxn>
                <a:cxn ang="0">
                  <a:pos x="1833" y="143"/>
                </a:cxn>
                <a:cxn ang="0">
                  <a:pos x="1833" y="467"/>
                </a:cxn>
                <a:cxn ang="0">
                  <a:pos x="415" y="467"/>
                </a:cxn>
                <a:cxn ang="0">
                  <a:pos x="415" y="143"/>
                </a:cxn>
                <a:cxn ang="0">
                  <a:pos x="415" y="44"/>
                </a:cxn>
                <a:cxn ang="0">
                  <a:pos x="0" y="44"/>
                </a:cxn>
                <a:cxn ang="0">
                  <a:pos x="50" y="0"/>
                </a:cxn>
                <a:cxn ang="0">
                  <a:pos x="151" y="0"/>
                </a:cxn>
              </a:cxnLst>
              <a:rect l="0" t="0" r="r" b="b"/>
              <a:pathLst>
                <a:path w="2250" h="467">
                  <a:moveTo>
                    <a:pt x="151" y="0"/>
                  </a:moveTo>
                  <a:lnTo>
                    <a:pt x="2102" y="0"/>
                  </a:lnTo>
                  <a:lnTo>
                    <a:pt x="2204" y="0"/>
                  </a:lnTo>
                  <a:lnTo>
                    <a:pt x="2250" y="44"/>
                  </a:lnTo>
                  <a:lnTo>
                    <a:pt x="1833" y="44"/>
                  </a:lnTo>
                  <a:lnTo>
                    <a:pt x="1833" y="143"/>
                  </a:lnTo>
                  <a:lnTo>
                    <a:pt x="1833" y="467"/>
                  </a:lnTo>
                  <a:lnTo>
                    <a:pt x="415" y="467"/>
                  </a:lnTo>
                  <a:lnTo>
                    <a:pt x="415" y="143"/>
                  </a:lnTo>
                  <a:lnTo>
                    <a:pt x="415" y="44"/>
                  </a:lnTo>
                  <a:lnTo>
                    <a:pt x="0" y="44"/>
                  </a:lnTo>
                  <a:lnTo>
                    <a:pt x="50"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1" name="Group 20"/>
            <p:cNvGrpSpPr/>
            <p:nvPr/>
          </p:nvGrpSpPr>
          <p:grpSpPr>
            <a:xfrm>
              <a:off x="2781301" y="2911475"/>
              <a:ext cx="3571875" cy="750888"/>
              <a:chOff x="2781301" y="2911475"/>
              <a:chExt cx="3571875" cy="750888"/>
            </a:xfrm>
            <a:grpFill/>
          </p:grpSpPr>
          <p:sp>
            <p:nvSpPr>
              <p:cNvPr id="7179" name="Freeform 11"/>
              <p:cNvSpPr>
                <a:spLocks/>
              </p:cNvSpPr>
              <p:nvPr/>
            </p:nvSpPr>
            <p:spPr bwMode="auto">
              <a:xfrm>
                <a:off x="2781301" y="2911475"/>
                <a:ext cx="658813" cy="157162"/>
              </a:xfrm>
              <a:custGeom>
                <a:avLst/>
                <a:gdLst/>
                <a:ahLst/>
                <a:cxnLst>
                  <a:cxn ang="0">
                    <a:pos x="415" y="99"/>
                  </a:cxn>
                  <a:cxn ang="0">
                    <a:pos x="132" y="99"/>
                  </a:cxn>
                  <a:cxn ang="0">
                    <a:pos x="0" y="0"/>
                  </a:cxn>
                  <a:cxn ang="0">
                    <a:pos x="415" y="0"/>
                  </a:cxn>
                  <a:cxn ang="0">
                    <a:pos x="415" y="99"/>
                  </a:cxn>
                </a:cxnLst>
                <a:rect l="0" t="0" r="r" b="b"/>
                <a:pathLst>
                  <a:path w="415" h="99">
                    <a:moveTo>
                      <a:pt x="415" y="99"/>
                    </a:moveTo>
                    <a:lnTo>
                      <a:pt x="132" y="99"/>
                    </a:lnTo>
                    <a:lnTo>
                      <a:pt x="0" y="0"/>
                    </a:lnTo>
                    <a:lnTo>
                      <a:pt x="415" y="0"/>
                    </a:lnTo>
                    <a:lnTo>
                      <a:pt x="415"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0" name="Freeform 12"/>
              <p:cNvSpPr>
                <a:spLocks/>
              </p:cNvSpPr>
              <p:nvPr/>
            </p:nvSpPr>
            <p:spPr bwMode="auto">
              <a:xfrm>
                <a:off x="5691188" y="2911475"/>
                <a:ext cx="661988" cy="157162"/>
              </a:xfrm>
              <a:custGeom>
                <a:avLst/>
                <a:gdLst/>
                <a:ahLst/>
                <a:cxnLst>
                  <a:cxn ang="0">
                    <a:pos x="0" y="99"/>
                  </a:cxn>
                  <a:cxn ang="0">
                    <a:pos x="0" y="0"/>
                  </a:cxn>
                  <a:cxn ang="0">
                    <a:pos x="417" y="0"/>
                  </a:cxn>
                  <a:cxn ang="0">
                    <a:pos x="263" y="99"/>
                  </a:cxn>
                  <a:cxn ang="0">
                    <a:pos x="0" y="99"/>
                  </a:cxn>
                </a:cxnLst>
                <a:rect l="0" t="0" r="r" b="b"/>
                <a:pathLst>
                  <a:path w="417" h="99">
                    <a:moveTo>
                      <a:pt x="0" y="99"/>
                    </a:moveTo>
                    <a:lnTo>
                      <a:pt x="0" y="0"/>
                    </a:lnTo>
                    <a:lnTo>
                      <a:pt x="417" y="0"/>
                    </a:lnTo>
                    <a:lnTo>
                      <a:pt x="263" y="99"/>
                    </a:lnTo>
                    <a:lnTo>
                      <a:pt x="0"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1" name="Freeform 13"/>
              <p:cNvSpPr>
                <a:spLocks/>
              </p:cNvSpPr>
              <p:nvPr/>
            </p:nvSpPr>
            <p:spPr bwMode="auto">
              <a:xfrm>
                <a:off x="3440113" y="3582988"/>
                <a:ext cx="2251075" cy="79375"/>
              </a:xfrm>
              <a:custGeom>
                <a:avLst/>
                <a:gdLst/>
                <a:ahLst/>
                <a:cxnLst>
                  <a:cxn ang="0">
                    <a:pos x="1313" y="50"/>
                  </a:cxn>
                  <a:cxn ang="0">
                    <a:pos x="93" y="50"/>
                  </a:cxn>
                  <a:cxn ang="0">
                    <a:pos x="0" y="0"/>
                  </a:cxn>
                  <a:cxn ang="0">
                    <a:pos x="1418" y="0"/>
                  </a:cxn>
                  <a:cxn ang="0">
                    <a:pos x="1313" y="50"/>
                  </a:cxn>
                </a:cxnLst>
                <a:rect l="0" t="0" r="r" b="b"/>
                <a:pathLst>
                  <a:path w="1418" h="50">
                    <a:moveTo>
                      <a:pt x="1313" y="50"/>
                    </a:moveTo>
                    <a:lnTo>
                      <a:pt x="93" y="50"/>
                    </a:lnTo>
                    <a:lnTo>
                      <a:pt x="0" y="0"/>
                    </a:lnTo>
                    <a:lnTo>
                      <a:pt x="1418" y="0"/>
                    </a:lnTo>
                    <a:lnTo>
                      <a:pt x="1313" y="50"/>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3" name="Group 22"/>
          <p:cNvGrpSpPr/>
          <p:nvPr/>
        </p:nvGrpSpPr>
        <p:grpSpPr>
          <a:xfrm>
            <a:off x="1423446" y="4505548"/>
            <a:ext cx="2861465" cy="1021087"/>
            <a:chOff x="3440113" y="3662363"/>
            <a:chExt cx="2251075" cy="803275"/>
          </a:xfrm>
          <a:solidFill>
            <a:srgbClr val="7A7A7A"/>
          </a:solidFill>
        </p:grpSpPr>
        <p:sp>
          <p:nvSpPr>
            <p:cNvPr id="7182" name="Freeform 14"/>
            <p:cNvSpPr>
              <a:spLocks/>
            </p:cNvSpPr>
            <p:nvPr/>
          </p:nvSpPr>
          <p:spPr bwMode="auto">
            <a:xfrm>
              <a:off x="3440113" y="3662363"/>
              <a:ext cx="2251075" cy="803275"/>
            </a:xfrm>
            <a:custGeom>
              <a:avLst/>
              <a:gdLst/>
              <a:ahLst/>
              <a:cxnLst>
                <a:cxn ang="0">
                  <a:pos x="569" y="506"/>
                </a:cxn>
                <a:cxn ang="0">
                  <a:pos x="0" y="506"/>
                </a:cxn>
                <a:cxn ang="0">
                  <a:pos x="0" y="0"/>
                </a:cxn>
                <a:cxn ang="0">
                  <a:pos x="93" y="0"/>
                </a:cxn>
                <a:cxn ang="0">
                  <a:pos x="1313" y="0"/>
                </a:cxn>
                <a:cxn ang="0">
                  <a:pos x="1418" y="0"/>
                </a:cxn>
                <a:cxn ang="0">
                  <a:pos x="1418" y="506"/>
                </a:cxn>
                <a:cxn ang="0">
                  <a:pos x="857" y="506"/>
                </a:cxn>
                <a:cxn ang="0">
                  <a:pos x="857" y="88"/>
                </a:cxn>
                <a:cxn ang="0">
                  <a:pos x="816" y="88"/>
                </a:cxn>
                <a:cxn ang="0">
                  <a:pos x="613" y="88"/>
                </a:cxn>
                <a:cxn ang="0">
                  <a:pos x="569" y="88"/>
                </a:cxn>
                <a:cxn ang="0">
                  <a:pos x="569" y="506"/>
                </a:cxn>
              </a:cxnLst>
              <a:rect l="0" t="0" r="r" b="b"/>
              <a:pathLst>
                <a:path w="1418" h="506">
                  <a:moveTo>
                    <a:pt x="569" y="506"/>
                  </a:moveTo>
                  <a:lnTo>
                    <a:pt x="0" y="506"/>
                  </a:lnTo>
                  <a:lnTo>
                    <a:pt x="0" y="0"/>
                  </a:lnTo>
                  <a:lnTo>
                    <a:pt x="93" y="0"/>
                  </a:lnTo>
                  <a:lnTo>
                    <a:pt x="1313" y="0"/>
                  </a:lnTo>
                  <a:lnTo>
                    <a:pt x="1418" y="0"/>
                  </a:lnTo>
                  <a:lnTo>
                    <a:pt x="1418" y="506"/>
                  </a:lnTo>
                  <a:lnTo>
                    <a:pt x="857" y="506"/>
                  </a:lnTo>
                  <a:lnTo>
                    <a:pt x="857" y="88"/>
                  </a:lnTo>
                  <a:lnTo>
                    <a:pt x="816" y="88"/>
                  </a:lnTo>
                  <a:lnTo>
                    <a:pt x="613" y="88"/>
                  </a:lnTo>
                  <a:lnTo>
                    <a:pt x="569" y="88"/>
                  </a:lnTo>
                  <a:lnTo>
                    <a:pt x="569" y="5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2" name="Group 21"/>
            <p:cNvGrpSpPr/>
            <p:nvPr/>
          </p:nvGrpSpPr>
          <p:grpSpPr>
            <a:xfrm>
              <a:off x="4343401" y="3802063"/>
              <a:ext cx="457200" cy="663575"/>
              <a:chOff x="4343401" y="3802063"/>
              <a:chExt cx="457200" cy="663575"/>
            </a:xfrm>
            <a:grpFill/>
          </p:grpSpPr>
          <p:sp>
            <p:nvSpPr>
              <p:cNvPr id="7183" name="Freeform 15"/>
              <p:cNvSpPr>
                <a:spLocks/>
              </p:cNvSpPr>
              <p:nvPr/>
            </p:nvSpPr>
            <p:spPr bwMode="auto">
              <a:xfrm>
                <a:off x="4735513" y="3802063"/>
                <a:ext cx="65088" cy="663575"/>
              </a:xfrm>
              <a:custGeom>
                <a:avLst/>
                <a:gdLst/>
                <a:ahLst/>
                <a:cxnLst>
                  <a:cxn ang="0">
                    <a:pos x="41" y="418"/>
                  </a:cxn>
                  <a:cxn ang="0">
                    <a:pos x="0" y="365"/>
                  </a:cxn>
                  <a:cxn ang="0">
                    <a:pos x="0" y="0"/>
                  </a:cxn>
                  <a:cxn ang="0">
                    <a:pos x="41" y="0"/>
                  </a:cxn>
                  <a:cxn ang="0">
                    <a:pos x="41" y="418"/>
                  </a:cxn>
                </a:cxnLst>
                <a:rect l="0" t="0" r="r" b="b"/>
                <a:pathLst>
                  <a:path w="41" h="418">
                    <a:moveTo>
                      <a:pt x="41" y="418"/>
                    </a:moveTo>
                    <a:lnTo>
                      <a:pt x="0" y="365"/>
                    </a:lnTo>
                    <a:lnTo>
                      <a:pt x="0" y="0"/>
                    </a:lnTo>
                    <a:lnTo>
                      <a:pt x="41" y="0"/>
                    </a:lnTo>
                    <a:lnTo>
                      <a:pt x="41"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4" name="Freeform 16"/>
              <p:cNvSpPr>
                <a:spLocks/>
              </p:cNvSpPr>
              <p:nvPr/>
            </p:nvSpPr>
            <p:spPr bwMode="auto">
              <a:xfrm>
                <a:off x="4343401" y="3802063"/>
                <a:ext cx="69850" cy="663575"/>
              </a:xfrm>
              <a:custGeom>
                <a:avLst/>
                <a:gdLst/>
                <a:ahLst/>
                <a:cxnLst>
                  <a:cxn ang="0">
                    <a:pos x="0" y="418"/>
                  </a:cxn>
                  <a:cxn ang="0">
                    <a:pos x="0" y="0"/>
                  </a:cxn>
                  <a:cxn ang="0">
                    <a:pos x="44" y="0"/>
                  </a:cxn>
                  <a:cxn ang="0">
                    <a:pos x="44" y="360"/>
                  </a:cxn>
                  <a:cxn ang="0">
                    <a:pos x="0" y="418"/>
                  </a:cxn>
                </a:cxnLst>
                <a:rect l="0" t="0" r="r" b="b"/>
                <a:pathLst>
                  <a:path w="44" h="418">
                    <a:moveTo>
                      <a:pt x="0" y="418"/>
                    </a:moveTo>
                    <a:lnTo>
                      <a:pt x="0" y="0"/>
                    </a:lnTo>
                    <a:lnTo>
                      <a:pt x="44" y="0"/>
                    </a:lnTo>
                    <a:lnTo>
                      <a:pt x="44" y="360"/>
                    </a:lnTo>
                    <a:lnTo>
                      <a:pt x="0"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56" name="Group 55"/>
          <p:cNvGrpSpPr/>
          <p:nvPr/>
        </p:nvGrpSpPr>
        <p:grpSpPr>
          <a:xfrm>
            <a:off x="5744122" y="1208553"/>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57" name="Group 12"/>
            <p:cNvGrpSpPr/>
            <p:nvPr/>
          </p:nvGrpSpPr>
          <p:grpSpPr>
            <a:xfrm>
              <a:off x="2879034" y="5745833"/>
              <a:ext cx="6050735" cy="813644"/>
              <a:chOff x="323619" y="3562350"/>
              <a:chExt cx="3907855" cy="739677"/>
            </a:xfrm>
          </p:grpSpPr>
          <p:sp>
            <p:nvSpPr>
              <p:cNvPr id="60" name="Rectangle 59"/>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1" name="Rectangle 60"/>
              <p:cNvSpPr/>
              <p:nvPr/>
            </p:nvSpPr>
            <p:spPr>
              <a:xfrm>
                <a:off x="323619" y="3562350"/>
                <a:ext cx="541087" cy="739677"/>
              </a:xfrm>
              <a:prstGeom prst="rect">
                <a:avLst/>
              </a:prstGeom>
              <a:solidFill>
                <a:srgbClr val="FE4A1E"/>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58" name="TextBox 57"/>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FE4A1E"/>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59" name="TextBox 58"/>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23%</a:t>
              </a:r>
            </a:p>
          </p:txBody>
        </p:sp>
      </p:grpSp>
      <p:grpSp>
        <p:nvGrpSpPr>
          <p:cNvPr id="62" name="Group 61"/>
          <p:cNvGrpSpPr/>
          <p:nvPr/>
        </p:nvGrpSpPr>
        <p:grpSpPr>
          <a:xfrm>
            <a:off x="5744122" y="2441485"/>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3" name="Group 12"/>
            <p:cNvGrpSpPr/>
            <p:nvPr/>
          </p:nvGrpSpPr>
          <p:grpSpPr>
            <a:xfrm>
              <a:off x="2879034" y="5745833"/>
              <a:ext cx="6050735" cy="813644"/>
              <a:chOff x="323619" y="3562350"/>
              <a:chExt cx="3907855" cy="739677"/>
            </a:xfrm>
          </p:grpSpPr>
          <p:sp>
            <p:nvSpPr>
              <p:cNvPr id="66" name="Rectangle 65"/>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7" name="Rectangle 66"/>
              <p:cNvSpPr/>
              <p:nvPr/>
            </p:nvSpPr>
            <p:spPr>
              <a:xfrm>
                <a:off x="323619" y="3562350"/>
                <a:ext cx="541087" cy="739677"/>
              </a:xfrm>
              <a:prstGeom prst="rect">
                <a:avLst/>
              </a:prstGeom>
              <a:solidFill>
                <a:srgbClr val="5C9AD3"/>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64" name="TextBox 63"/>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5C9AD3"/>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65" name="TextBox 64"/>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78%</a:t>
              </a:r>
            </a:p>
          </p:txBody>
        </p:sp>
      </p:grpSp>
      <p:grpSp>
        <p:nvGrpSpPr>
          <p:cNvPr id="68" name="Group 67"/>
          <p:cNvGrpSpPr/>
          <p:nvPr/>
        </p:nvGrpSpPr>
        <p:grpSpPr>
          <a:xfrm>
            <a:off x="5744520" y="367441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9" name="Group 12"/>
            <p:cNvGrpSpPr/>
            <p:nvPr/>
          </p:nvGrpSpPr>
          <p:grpSpPr>
            <a:xfrm>
              <a:off x="2879034" y="5745833"/>
              <a:ext cx="6050735" cy="813644"/>
              <a:chOff x="323619" y="3562350"/>
              <a:chExt cx="3907855" cy="739677"/>
            </a:xfrm>
          </p:grpSpPr>
          <p:sp>
            <p:nvSpPr>
              <p:cNvPr id="72" name="Rectangle 71"/>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3" name="Rectangle 72"/>
              <p:cNvSpPr/>
              <p:nvPr/>
            </p:nvSpPr>
            <p:spPr>
              <a:xfrm>
                <a:off x="323619" y="3562350"/>
                <a:ext cx="541087" cy="739677"/>
              </a:xfrm>
              <a:prstGeom prst="rect">
                <a:avLst/>
              </a:prstGeom>
              <a:solidFill>
                <a:srgbClr val="44546B"/>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0" name="TextBox 69"/>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44546B"/>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1" name="TextBox 70"/>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54%</a:t>
              </a:r>
            </a:p>
          </p:txBody>
        </p:sp>
      </p:grpSp>
      <p:grpSp>
        <p:nvGrpSpPr>
          <p:cNvPr id="74" name="Group 73"/>
          <p:cNvGrpSpPr/>
          <p:nvPr/>
        </p:nvGrpSpPr>
        <p:grpSpPr>
          <a:xfrm>
            <a:off x="5744122" y="490734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75" name="Group 12"/>
            <p:cNvGrpSpPr/>
            <p:nvPr/>
          </p:nvGrpSpPr>
          <p:grpSpPr>
            <a:xfrm>
              <a:off x="2879034" y="5745833"/>
              <a:ext cx="6050735" cy="813644"/>
              <a:chOff x="323619" y="3562350"/>
              <a:chExt cx="3907855" cy="739677"/>
            </a:xfrm>
          </p:grpSpPr>
          <p:sp>
            <p:nvSpPr>
              <p:cNvPr id="78" name="Rectangle 77"/>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9" name="Rectangle 78"/>
              <p:cNvSpPr/>
              <p:nvPr/>
            </p:nvSpPr>
            <p:spPr>
              <a:xfrm>
                <a:off x="323619" y="3562350"/>
                <a:ext cx="541087" cy="739677"/>
              </a:xfrm>
              <a:prstGeom prst="rect">
                <a:avLst/>
              </a:prstGeom>
              <a:solidFill>
                <a:srgbClr val="7A7A7A"/>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6" name="TextBox 75"/>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7A7A7A"/>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7" name="TextBox 76"/>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81%</a:t>
              </a:r>
            </a:p>
          </p:txBody>
        </p:sp>
      </p:grpSp>
      <p:grpSp>
        <p:nvGrpSpPr>
          <p:cNvPr id="80" name="Group 79"/>
          <p:cNvGrpSpPr/>
          <p:nvPr/>
        </p:nvGrpSpPr>
        <p:grpSpPr>
          <a:xfrm>
            <a:off x="84668" y="408174"/>
            <a:ext cx="5508978" cy="954108"/>
            <a:chOff x="3341511" y="258228"/>
            <a:chExt cx="5508978" cy="954108"/>
          </a:xfrm>
        </p:grpSpPr>
        <p:sp>
          <p:nvSpPr>
            <p:cNvPr id="81" name="TextBox 80"/>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2" name="TextBox 81"/>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391145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750"/>
                                        <p:tgtEl>
                                          <p:spTgt spid="80"/>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anim calcmode="lin" valueType="num">
                                      <p:cBhvr>
                                        <p:cTn id="14" dur="500" fill="hold"/>
                                        <p:tgtEl>
                                          <p:spTgt spid="26"/>
                                        </p:tgtEl>
                                        <p:attrNameLst>
                                          <p:attrName>ppt_x</p:attrName>
                                        </p:attrNameLst>
                                      </p:cBhvr>
                                      <p:tavLst>
                                        <p:tav tm="0">
                                          <p:val>
                                            <p:fltVal val="0.5"/>
                                          </p:val>
                                        </p:tav>
                                        <p:tav tm="100000">
                                          <p:val>
                                            <p:strVal val="#ppt_x"/>
                                          </p:val>
                                        </p:tav>
                                      </p:tavLst>
                                    </p:anim>
                                    <p:anim calcmode="lin" valueType="num">
                                      <p:cBhvr>
                                        <p:cTn id="15" dur="500" fill="hold"/>
                                        <p:tgtEl>
                                          <p:spTgt spid="26"/>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 calcmode="lin" valueType="num">
                                      <p:cBhvr>
                                        <p:cTn id="19" dur="500" fill="hold"/>
                                        <p:tgtEl>
                                          <p:spTgt spid="56"/>
                                        </p:tgtEl>
                                        <p:attrNameLst>
                                          <p:attrName>ppt_w</p:attrName>
                                        </p:attrNameLst>
                                      </p:cBhvr>
                                      <p:tavLst>
                                        <p:tav tm="0">
                                          <p:val>
                                            <p:fltVal val="0"/>
                                          </p:val>
                                        </p:tav>
                                        <p:tav tm="100000">
                                          <p:val>
                                            <p:strVal val="#ppt_w"/>
                                          </p:val>
                                        </p:tav>
                                      </p:tavLst>
                                    </p:anim>
                                    <p:anim calcmode="lin" valueType="num">
                                      <p:cBhvr>
                                        <p:cTn id="20" dur="500" fill="hold"/>
                                        <p:tgtEl>
                                          <p:spTgt spid="56"/>
                                        </p:tgtEl>
                                        <p:attrNameLst>
                                          <p:attrName>ppt_h</p:attrName>
                                        </p:attrNameLst>
                                      </p:cBhvr>
                                      <p:tavLst>
                                        <p:tav tm="0">
                                          <p:val>
                                            <p:fltVal val="0"/>
                                          </p:val>
                                        </p:tav>
                                        <p:tav tm="100000">
                                          <p:val>
                                            <p:strVal val="#ppt_h"/>
                                          </p:val>
                                        </p:tav>
                                      </p:tavLst>
                                    </p:anim>
                                    <p:animEffect transition="in" filter="fade">
                                      <p:cBhvr>
                                        <p:cTn id="21" dur="500"/>
                                        <p:tgtEl>
                                          <p:spTgt spid="56"/>
                                        </p:tgtEl>
                                      </p:cBhvr>
                                    </p:animEffect>
                                    <p:anim calcmode="lin" valueType="num">
                                      <p:cBhvr>
                                        <p:cTn id="22" dur="500" fill="hold"/>
                                        <p:tgtEl>
                                          <p:spTgt spid="56"/>
                                        </p:tgtEl>
                                        <p:attrNameLst>
                                          <p:attrName>ppt_x</p:attrName>
                                        </p:attrNameLst>
                                      </p:cBhvr>
                                      <p:tavLst>
                                        <p:tav tm="0">
                                          <p:val>
                                            <p:fltVal val="0.5"/>
                                          </p:val>
                                        </p:tav>
                                        <p:tav tm="100000">
                                          <p:val>
                                            <p:strVal val="#ppt_x"/>
                                          </p:val>
                                        </p:tav>
                                      </p:tavLst>
                                    </p:anim>
                                    <p:anim calcmode="lin" valueType="num">
                                      <p:cBhvr>
                                        <p:cTn id="23" dur="500" fill="hold"/>
                                        <p:tgtEl>
                                          <p:spTgt spid="56"/>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anim calcmode="lin" valueType="num">
                                      <p:cBhvr>
                                        <p:cTn id="30" dur="500" fill="hold"/>
                                        <p:tgtEl>
                                          <p:spTgt spid="25"/>
                                        </p:tgtEl>
                                        <p:attrNameLst>
                                          <p:attrName>ppt_x</p:attrName>
                                        </p:attrNameLst>
                                      </p:cBhvr>
                                      <p:tavLst>
                                        <p:tav tm="0">
                                          <p:val>
                                            <p:fltVal val="0.5"/>
                                          </p:val>
                                        </p:tav>
                                        <p:tav tm="100000">
                                          <p:val>
                                            <p:strVal val="#ppt_x"/>
                                          </p:val>
                                        </p:tav>
                                      </p:tavLst>
                                    </p:anim>
                                    <p:anim calcmode="lin" valueType="num">
                                      <p:cBhvr>
                                        <p:cTn id="31" dur="500" fill="hold"/>
                                        <p:tgtEl>
                                          <p:spTgt spid="25"/>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nodeType="after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p:cTn id="35" dur="500" fill="hold"/>
                                        <p:tgtEl>
                                          <p:spTgt spid="62"/>
                                        </p:tgtEl>
                                        <p:attrNameLst>
                                          <p:attrName>ppt_w</p:attrName>
                                        </p:attrNameLst>
                                      </p:cBhvr>
                                      <p:tavLst>
                                        <p:tav tm="0">
                                          <p:val>
                                            <p:fltVal val="0"/>
                                          </p:val>
                                        </p:tav>
                                        <p:tav tm="100000">
                                          <p:val>
                                            <p:strVal val="#ppt_w"/>
                                          </p:val>
                                        </p:tav>
                                      </p:tavLst>
                                    </p:anim>
                                    <p:anim calcmode="lin" valueType="num">
                                      <p:cBhvr>
                                        <p:cTn id="36" dur="500" fill="hold"/>
                                        <p:tgtEl>
                                          <p:spTgt spid="62"/>
                                        </p:tgtEl>
                                        <p:attrNameLst>
                                          <p:attrName>ppt_h</p:attrName>
                                        </p:attrNameLst>
                                      </p:cBhvr>
                                      <p:tavLst>
                                        <p:tav tm="0">
                                          <p:val>
                                            <p:fltVal val="0"/>
                                          </p:val>
                                        </p:tav>
                                        <p:tav tm="100000">
                                          <p:val>
                                            <p:strVal val="#ppt_h"/>
                                          </p:val>
                                        </p:tav>
                                      </p:tavLst>
                                    </p:anim>
                                    <p:animEffect transition="in" filter="fade">
                                      <p:cBhvr>
                                        <p:cTn id="37" dur="500"/>
                                        <p:tgtEl>
                                          <p:spTgt spid="62"/>
                                        </p:tgtEl>
                                      </p:cBhvr>
                                    </p:animEffect>
                                    <p:anim calcmode="lin" valueType="num">
                                      <p:cBhvr>
                                        <p:cTn id="38" dur="500" fill="hold"/>
                                        <p:tgtEl>
                                          <p:spTgt spid="62"/>
                                        </p:tgtEl>
                                        <p:attrNameLst>
                                          <p:attrName>ppt_x</p:attrName>
                                        </p:attrNameLst>
                                      </p:cBhvr>
                                      <p:tavLst>
                                        <p:tav tm="0">
                                          <p:val>
                                            <p:fltVal val="0.5"/>
                                          </p:val>
                                        </p:tav>
                                        <p:tav tm="100000">
                                          <p:val>
                                            <p:strVal val="#ppt_x"/>
                                          </p:val>
                                        </p:tav>
                                      </p:tavLst>
                                    </p:anim>
                                    <p:anim calcmode="lin" valueType="num">
                                      <p:cBhvr>
                                        <p:cTn id="39" dur="500" fill="hold"/>
                                        <p:tgtEl>
                                          <p:spTgt spid="6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anim calcmode="lin" valueType="num">
                                      <p:cBhvr>
                                        <p:cTn id="46" dur="500" fill="hold"/>
                                        <p:tgtEl>
                                          <p:spTgt spid="24"/>
                                        </p:tgtEl>
                                        <p:attrNameLst>
                                          <p:attrName>ppt_x</p:attrName>
                                        </p:attrNameLst>
                                      </p:cBhvr>
                                      <p:tavLst>
                                        <p:tav tm="0">
                                          <p:val>
                                            <p:fltVal val="0.5"/>
                                          </p:val>
                                        </p:tav>
                                        <p:tav tm="100000">
                                          <p:val>
                                            <p:strVal val="#ppt_x"/>
                                          </p:val>
                                        </p:tav>
                                      </p:tavLst>
                                    </p:anim>
                                    <p:anim calcmode="lin" valueType="num">
                                      <p:cBhvr>
                                        <p:cTn id="47" dur="500" fill="hold"/>
                                        <p:tgtEl>
                                          <p:spTgt spid="24"/>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p:cTn id="51" dur="500" fill="hold"/>
                                        <p:tgtEl>
                                          <p:spTgt spid="68"/>
                                        </p:tgtEl>
                                        <p:attrNameLst>
                                          <p:attrName>ppt_w</p:attrName>
                                        </p:attrNameLst>
                                      </p:cBhvr>
                                      <p:tavLst>
                                        <p:tav tm="0">
                                          <p:val>
                                            <p:fltVal val="0"/>
                                          </p:val>
                                        </p:tav>
                                        <p:tav tm="100000">
                                          <p:val>
                                            <p:strVal val="#ppt_w"/>
                                          </p:val>
                                        </p:tav>
                                      </p:tavLst>
                                    </p:anim>
                                    <p:anim calcmode="lin" valueType="num">
                                      <p:cBhvr>
                                        <p:cTn id="52" dur="500" fill="hold"/>
                                        <p:tgtEl>
                                          <p:spTgt spid="68"/>
                                        </p:tgtEl>
                                        <p:attrNameLst>
                                          <p:attrName>ppt_h</p:attrName>
                                        </p:attrNameLst>
                                      </p:cBhvr>
                                      <p:tavLst>
                                        <p:tav tm="0">
                                          <p:val>
                                            <p:fltVal val="0"/>
                                          </p:val>
                                        </p:tav>
                                        <p:tav tm="100000">
                                          <p:val>
                                            <p:strVal val="#ppt_h"/>
                                          </p:val>
                                        </p:tav>
                                      </p:tavLst>
                                    </p:anim>
                                    <p:animEffect transition="in" filter="fade">
                                      <p:cBhvr>
                                        <p:cTn id="53" dur="500"/>
                                        <p:tgtEl>
                                          <p:spTgt spid="68"/>
                                        </p:tgtEl>
                                      </p:cBhvr>
                                    </p:animEffect>
                                    <p:anim calcmode="lin" valueType="num">
                                      <p:cBhvr>
                                        <p:cTn id="54" dur="500" fill="hold"/>
                                        <p:tgtEl>
                                          <p:spTgt spid="68"/>
                                        </p:tgtEl>
                                        <p:attrNameLst>
                                          <p:attrName>ppt_x</p:attrName>
                                        </p:attrNameLst>
                                      </p:cBhvr>
                                      <p:tavLst>
                                        <p:tav tm="0">
                                          <p:val>
                                            <p:fltVal val="0.5"/>
                                          </p:val>
                                        </p:tav>
                                        <p:tav tm="100000">
                                          <p:val>
                                            <p:strVal val="#ppt_x"/>
                                          </p:val>
                                        </p:tav>
                                      </p:tavLst>
                                    </p:anim>
                                    <p:anim calcmode="lin" valueType="num">
                                      <p:cBhvr>
                                        <p:cTn id="55" dur="500" fill="hold"/>
                                        <p:tgtEl>
                                          <p:spTgt spid="68"/>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nodeType="after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fltVal val="0.5"/>
                                          </p:val>
                                        </p:tav>
                                        <p:tav tm="100000">
                                          <p:val>
                                            <p:strVal val="#ppt_x"/>
                                          </p:val>
                                        </p:tav>
                                      </p:tavLst>
                                    </p:anim>
                                    <p:anim calcmode="lin" valueType="num">
                                      <p:cBhvr>
                                        <p:cTn id="63" dur="500" fill="hold"/>
                                        <p:tgtEl>
                                          <p:spTgt spid="23"/>
                                        </p:tgtEl>
                                        <p:attrNameLst>
                                          <p:attrName>ppt_y</p:attrName>
                                        </p:attrNameLst>
                                      </p:cBhvr>
                                      <p:tavLst>
                                        <p:tav tm="0">
                                          <p:val>
                                            <p:fltVal val="0.5"/>
                                          </p:val>
                                        </p:tav>
                                        <p:tav tm="100000">
                                          <p:val>
                                            <p:strVal val="#ppt_y"/>
                                          </p:val>
                                        </p:tav>
                                      </p:tavLst>
                                    </p:anim>
                                  </p:childTnLst>
                                </p:cTn>
                              </p:par>
                            </p:childTnLst>
                          </p:cTn>
                        </p:par>
                        <p:par>
                          <p:cTn id="64" fill="hold">
                            <p:stCondLst>
                              <p:cond delay="4250"/>
                            </p:stCondLst>
                            <p:childTnLst>
                              <p:par>
                                <p:cTn id="65" presetID="53" presetClass="entr" presetSubtype="528" fill="hold" nodeType="afterEffect">
                                  <p:stCondLst>
                                    <p:cond delay="0"/>
                                  </p:stCondLst>
                                  <p:childTnLst>
                                    <p:set>
                                      <p:cBhvr>
                                        <p:cTn id="66" dur="1" fill="hold">
                                          <p:stCondLst>
                                            <p:cond delay="0"/>
                                          </p:stCondLst>
                                        </p:cTn>
                                        <p:tgtEl>
                                          <p:spTgt spid="74"/>
                                        </p:tgtEl>
                                        <p:attrNameLst>
                                          <p:attrName>style.visibility</p:attrName>
                                        </p:attrNameLst>
                                      </p:cBhvr>
                                      <p:to>
                                        <p:strVal val="visible"/>
                                      </p:to>
                                    </p:set>
                                    <p:anim calcmode="lin" valueType="num">
                                      <p:cBhvr>
                                        <p:cTn id="67" dur="500" fill="hold"/>
                                        <p:tgtEl>
                                          <p:spTgt spid="74"/>
                                        </p:tgtEl>
                                        <p:attrNameLst>
                                          <p:attrName>ppt_w</p:attrName>
                                        </p:attrNameLst>
                                      </p:cBhvr>
                                      <p:tavLst>
                                        <p:tav tm="0">
                                          <p:val>
                                            <p:fltVal val="0"/>
                                          </p:val>
                                        </p:tav>
                                        <p:tav tm="100000">
                                          <p:val>
                                            <p:strVal val="#ppt_w"/>
                                          </p:val>
                                        </p:tav>
                                      </p:tavLst>
                                    </p:anim>
                                    <p:anim calcmode="lin" valueType="num">
                                      <p:cBhvr>
                                        <p:cTn id="68" dur="500" fill="hold"/>
                                        <p:tgtEl>
                                          <p:spTgt spid="74"/>
                                        </p:tgtEl>
                                        <p:attrNameLst>
                                          <p:attrName>ppt_h</p:attrName>
                                        </p:attrNameLst>
                                      </p:cBhvr>
                                      <p:tavLst>
                                        <p:tav tm="0">
                                          <p:val>
                                            <p:fltVal val="0"/>
                                          </p:val>
                                        </p:tav>
                                        <p:tav tm="100000">
                                          <p:val>
                                            <p:strVal val="#ppt_h"/>
                                          </p:val>
                                        </p:tav>
                                      </p:tavLst>
                                    </p:anim>
                                    <p:animEffect transition="in" filter="fade">
                                      <p:cBhvr>
                                        <p:cTn id="69" dur="500"/>
                                        <p:tgtEl>
                                          <p:spTgt spid="74"/>
                                        </p:tgtEl>
                                      </p:cBhvr>
                                    </p:animEffect>
                                    <p:anim calcmode="lin" valueType="num">
                                      <p:cBhvr>
                                        <p:cTn id="70" dur="500" fill="hold"/>
                                        <p:tgtEl>
                                          <p:spTgt spid="74"/>
                                        </p:tgtEl>
                                        <p:attrNameLst>
                                          <p:attrName>ppt_x</p:attrName>
                                        </p:attrNameLst>
                                      </p:cBhvr>
                                      <p:tavLst>
                                        <p:tav tm="0">
                                          <p:val>
                                            <p:fltVal val="0.5"/>
                                          </p:val>
                                        </p:tav>
                                        <p:tav tm="100000">
                                          <p:val>
                                            <p:strVal val="#ppt_x"/>
                                          </p:val>
                                        </p:tav>
                                      </p:tavLst>
                                    </p:anim>
                                    <p:anim calcmode="lin" valueType="num">
                                      <p:cBhvr>
                                        <p:cTn id="71"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Freeform 6"/>
          <p:cNvSpPr>
            <a:spLocks/>
          </p:cNvSpPr>
          <p:nvPr/>
        </p:nvSpPr>
        <p:spPr bwMode="auto">
          <a:xfrm>
            <a:off x="4531784" y="-6351"/>
            <a:ext cx="7664451" cy="2995084"/>
          </a:xfrm>
          <a:custGeom>
            <a:avLst/>
            <a:gdLst>
              <a:gd name="T0" fmla="*/ 125 w 1148"/>
              <a:gd name="T1" fmla="*/ 447 h 448"/>
              <a:gd name="T2" fmla="*/ 40 w 1148"/>
              <a:gd name="T3" fmla="*/ 301 h 448"/>
              <a:gd name="T4" fmla="*/ 151 w 1148"/>
              <a:gd name="T5" fmla="*/ 0 h 448"/>
              <a:gd name="T6" fmla="*/ 1148 w 1148"/>
              <a:gd name="T7" fmla="*/ 0 h 448"/>
              <a:gd name="T8" fmla="*/ 1148 w 1148"/>
              <a:gd name="T9" fmla="*/ 387 h 448"/>
              <a:gd name="T10" fmla="*/ 125 w 1148"/>
              <a:gd name="T11" fmla="*/ 447 h 448"/>
            </a:gdLst>
            <a:ahLst/>
            <a:cxnLst>
              <a:cxn ang="0">
                <a:pos x="T0" y="T1"/>
              </a:cxn>
              <a:cxn ang="0">
                <a:pos x="T2" y="T3"/>
              </a:cxn>
              <a:cxn ang="0">
                <a:pos x="T4" y="T5"/>
              </a:cxn>
              <a:cxn ang="0">
                <a:pos x="T6" y="T7"/>
              </a:cxn>
              <a:cxn ang="0">
                <a:pos x="T8" y="T9"/>
              </a:cxn>
              <a:cxn ang="0">
                <a:pos x="T10" y="T11"/>
              </a:cxn>
            </a:cxnLst>
            <a:rect l="0" t="0" r="r" b="b"/>
            <a:pathLst>
              <a:path w="1148" h="448">
                <a:moveTo>
                  <a:pt x="125" y="447"/>
                </a:moveTo>
                <a:cubicBezTo>
                  <a:pt x="47" y="448"/>
                  <a:pt x="0" y="415"/>
                  <a:pt x="40" y="301"/>
                </a:cubicBezTo>
                <a:cubicBezTo>
                  <a:pt x="151" y="0"/>
                  <a:pt x="151" y="0"/>
                  <a:pt x="151" y="0"/>
                </a:cubicBezTo>
                <a:cubicBezTo>
                  <a:pt x="1148" y="0"/>
                  <a:pt x="1148" y="0"/>
                  <a:pt x="1148" y="0"/>
                </a:cubicBezTo>
                <a:cubicBezTo>
                  <a:pt x="1148" y="387"/>
                  <a:pt x="1148" y="387"/>
                  <a:pt x="1148" y="387"/>
                </a:cubicBezTo>
                <a:lnTo>
                  <a:pt x="125" y="447"/>
                </a:lnTo>
                <a:close/>
              </a:path>
            </a:pathLst>
          </a:custGeom>
          <a:solidFill>
            <a:srgbClr val="5C9AD3"/>
          </a:solidFill>
          <a:ln>
            <a:noFill/>
          </a:ln>
          <a:effectLst>
            <a:outerShdw blurRad="50800" dist="38100" dir="8100000" algn="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 name="Freeform 8"/>
          <p:cNvSpPr>
            <a:spLocks/>
          </p:cNvSpPr>
          <p:nvPr/>
        </p:nvSpPr>
        <p:spPr bwMode="auto">
          <a:xfrm>
            <a:off x="4572001" y="3274484"/>
            <a:ext cx="7624233" cy="3583517"/>
          </a:xfrm>
          <a:custGeom>
            <a:avLst/>
            <a:gdLst>
              <a:gd name="T0" fmla="*/ 76 w 1142"/>
              <a:gd name="T1" fmla="*/ 153 h 536"/>
              <a:gd name="T2" fmla="*/ 310 w 1142"/>
              <a:gd name="T3" fmla="*/ 536 h 536"/>
              <a:gd name="T4" fmla="*/ 1142 w 1142"/>
              <a:gd name="T5" fmla="*/ 536 h 536"/>
              <a:gd name="T6" fmla="*/ 1142 w 1142"/>
              <a:gd name="T7" fmla="*/ 31 h 536"/>
              <a:gd name="T8" fmla="*/ 114 w 1142"/>
              <a:gd name="T9" fmla="*/ 3 h 536"/>
              <a:gd name="T10" fmla="*/ 76 w 1142"/>
              <a:gd name="T11" fmla="*/ 153 h 536"/>
            </a:gdLst>
            <a:ahLst/>
            <a:cxnLst>
              <a:cxn ang="0">
                <a:pos x="T0" y="T1"/>
              </a:cxn>
              <a:cxn ang="0">
                <a:pos x="T2" y="T3"/>
              </a:cxn>
              <a:cxn ang="0">
                <a:pos x="T4" y="T5"/>
              </a:cxn>
              <a:cxn ang="0">
                <a:pos x="T6" y="T7"/>
              </a:cxn>
              <a:cxn ang="0">
                <a:pos x="T8" y="T9"/>
              </a:cxn>
              <a:cxn ang="0">
                <a:pos x="T10" y="T11"/>
              </a:cxn>
            </a:cxnLst>
            <a:rect l="0" t="0" r="r" b="b"/>
            <a:pathLst>
              <a:path w="1142" h="536">
                <a:moveTo>
                  <a:pt x="76" y="153"/>
                </a:moveTo>
                <a:cubicBezTo>
                  <a:pt x="310" y="536"/>
                  <a:pt x="310" y="536"/>
                  <a:pt x="310" y="536"/>
                </a:cubicBezTo>
                <a:cubicBezTo>
                  <a:pt x="1142" y="536"/>
                  <a:pt x="1142" y="536"/>
                  <a:pt x="1142" y="536"/>
                </a:cubicBezTo>
                <a:cubicBezTo>
                  <a:pt x="1142" y="31"/>
                  <a:pt x="1142" y="31"/>
                  <a:pt x="1142" y="31"/>
                </a:cubicBezTo>
                <a:cubicBezTo>
                  <a:pt x="114" y="3"/>
                  <a:pt x="114" y="3"/>
                  <a:pt x="114" y="3"/>
                </a:cubicBezTo>
                <a:cubicBezTo>
                  <a:pt x="45" y="0"/>
                  <a:pt x="0" y="55"/>
                  <a:pt x="76" y="153"/>
                </a:cubicBezTo>
                <a:close/>
              </a:path>
            </a:pathLst>
          </a:custGeom>
          <a:solidFill>
            <a:srgbClr val="44546B"/>
          </a:solidFill>
          <a:ln>
            <a:noFill/>
          </a:ln>
          <a:effectLst>
            <a:outerShdw blurRad="50800" dist="38100" dir="13500000" algn="b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 name="Freeform 7"/>
          <p:cNvSpPr>
            <a:spLocks/>
          </p:cNvSpPr>
          <p:nvPr/>
        </p:nvSpPr>
        <p:spPr bwMode="auto">
          <a:xfrm>
            <a:off x="2984501" y="3837518"/>
            <a:ext cx="2969684" cy="3020484"/>
          </a:xfrm>
          <a:custGeom>
            <a:avLst/>
            <a:gdLst>
              <a:gd name="T0" fmla="*/ 104 w 445"/>
              <a:gd name="T1" fmla="*/ 114 h 452"/>
              <a:gd name="T2" fmla="*/ 0 w 445"/>
              <a:gd name="T3" fmla="*/ 452 h 452"/>
              <a:gd name="T4" fmla="*/ 445 w 445"/>
              <a:gd name="T5" fmla="*/ 452 h 452"/>
              <a:gd name="T6" fmla="*/ 281 w 445"/>
              <a:gd name="T7" fmla="*/ 92 h 452"/>
              <a:gd name="T8" fmla="*/ 104 w 445"/>
              <a:gd name="T9" fmla="*/ 114 h 452"/>
            </a:gdLst>
            <a:ahLst/>
            <a:cxnLst>
              <a:cxn ang="0">
                <a:pos x="T0" y="T1"/>
              </a:cxn>
              <a:cxn ang="0">
                <a:pos x="T2" y="T3"/>
              </a:cxn>
              <a:cxn ang="0">
                <a:pos x="T4" y="T5"/>
              </a:cxn>
              <a:cxn ang="0">
                <a:pos x="T6" y="T7"/>
              </a:cxn>
              <a:cxn ang="0">
                <a:pos x="T8" y="T9"/>
              </a:cxn>
            </a:cxnLst>
            <a:rect l="0" t="0" r="r" b="b"/>
            <a:pathLst>
              <a:path w="445" h="452">
                <a:moveTo>
                  <a:pt x="104" y="114"/>
                </a:moveTo>
                <a:cubicBezTo>
                  <a:pt x="0" y="452"/>
                  <a:pt x="0" y="452"/>
                  <a:pt x="0" y="452"/>
                </a:cubicBezTo>
                <a:cubicBezTo>
                  <a:pt x="445" y="452"/>
                  <a:pt x="445" y="452"/>
                  <a:pt x="445" y="452"/>
                </a:cubicBezTo>
                <a:cubicBezTo>
                  <a:pt x="281" y="92"/>
                  <a:pt x="281" y="92"/>
                  <a:pt x="281" y="92"/>
                </a:cubicBezTo>
                <a:cubicBezTo>
                  <a:pt x="238" y="6"/>
                  <a:pt x="141" y="0"/>
                  <a:pt x="104" y="114"/>
                </a:cubicBezTo>
                <a:close/>
              </a:path>
            </a:pathLst>
          </a:custGeom>
          <a:solidFill>
            <a:srgbClr val="7A7A7A"/>
          </a:solidFill>
          <a:ln>
            <a:noFill/>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 name="Freeform 9"/>
          <p:cNvSpPr>
            <a:spLocks/>
          </p:cNvSpPr>
          <p:nvPr/>
        </p:nvSpPr>
        <p:spPr bwMode="auto">
          <a:xfrm>
            <a:off x="-6350" y="3515785"/>
            <a:ext cx="3604684" cy="3342217"/>
          </a:xfrm>
          <a:custGeom>
            <a:avLst/>
            <a:gdLst>
              <a:gd name="T0" fmla="*/ 412 w 540"/>
              <a:gd name="T1" fmla="*/ 25 h 500"/>
              <a:gd name="T2" fmla="*/ 0 w 540"/>
              <a:gd name="T3" fmla="*/ 178 h 500"/>
              <a:gd name="T4" fmla="*/ 0 w 540"/>
              <a:gd name="T5" fmla="*/ 500 h 500"/>
              <a:gd name="T6" fmla="*/ 359 w 540"/>
              <a:gd name="T7" fmla="*/ 500 h 500"/>
              <a:gd name="T8" fmla="*/ 507 w 540"/>
              <a:gd name="T9" fmla="*/ 140 h 500"/>
              <a:gd name="T10" fmla="*/ 412 w 540"/>
              <a:gd name="T11" fmla="*/ 25 h 500"/>
            </a:gdLst>
            <a:ahLst/>
            <a:cxnLst>
              <a:cxn ang="0">
                <a:pos x="T0" y="T1"/>
              </a:cxn>
              <a:cxn ang="0">
                <a:pos x="T2" y="T3"/>
              </a:cxn>
              <a:cxn ang="0">
                <a:pos x="T4" y="T5"/>
              </a:cxn>
              <a:cxn ang="0">
                <a:pos x="T6" y="T7"/>
              </a:cxn>
              <a:cxn ang="0">
                <a:pos x="T8" y="T9"/>
              </a:cxn>
              <a:cxn ang="0">
                <a:pos x="T10" y="T11"/>
              </a:cxn>
            </a:cxnLst>
            <a:rect l="0" t="0" r="r" b="b"/>
            <a:pathLst>
              <a:path w="540" h="500">
                <a:moveTo>
                  <a:pt x="412" y="25"/>
                </a:moveTo>
                <a:cubicBezTo>
                  <a:pt x="0" y="178"/>
                  <a:pt x="0" y="178"/>
                  <a:pt x="0" y="178"/>
                </a:cubicBezTo>
                <a:cubicBezTo>
                  <a:pt x="0" y="500"/>
                  <a:pt x="0" y="500"/>
                  <a:pt x="0" y="500"/>
                </a:cubicBezTo>
                <a:cubicBezTo>
                  <a:pt x="359" y="500"/>
                  <a:pt x="359" y="500"/>
                  <a:pt x="359" y="500"/>
                </a:cubicBezTo>
                <a:cubicBezTo>
                  <a:pt x="507" y="140"/>
                  <a:pt x="507" y="140"/>
                  <a:pt x="507" y="140"/>
                </a:cubicBezTo>
                <a:cubicBezTo>
                  <a:pt x="540" y="65"/>
                  <a:pt x="508" y="0"/>
                  <a:pt x="412" y="25"/>
                </a:cubicBezTo>
                <a:close/>
              </a:path>
            </a:pathLst>
          </a:custGeom>
          <a:solidFill>
            <a:srgbClr val="939393"/>
          </a:solidFill>
          <a:ln>
            <a:noFill/>
          </a:ln>
          <a:effectLst>
            <a:outerShdw blurRad="50800" dist="38100" dir="18900000" algn="b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 name="Freeform 10"/>
          <p:cNvSpPr>
            <a:spLocks/>
          </p:cNvSpPr>
          <p:nvPr/>
        </p:nvSpPr>
        <p:spPr bwMode="auto">
          <a:xfrm>
            <a:off x="-6351" y="99485"/>
            <a:ext cx="3490384" cy="3903133"/>
          </a:xfrm>
          <a:custGeom>
            <a:avLst/>
            <a:gdLst>
              <a:gd name="T0" fmla="*/ 425 w 523"/>
              <a:gd name="T1" fmla="*/ 468 h 584"/>
              <a:gd name="T2" fmla="*/ 427 w 523"/>
              <a:gd name="T3" fmla="*/ 293 h 584"/>
              <a:gd name="T4" fmla="*/ 0 w 523"/>
              <a:gd name="T5" fmla="*/ 0 h 584"/>
              <a:gd name="T6" fmla="*/ 0 w 523"/>
              <a:gd name="T7" fmla="*/ 584 h 584"/>
              <a:gd name="T8" fmla="*/ 425 w 523"/>
              <a:gd name="T9" fmla="*/ 468 h 584"/>
            </a:gdLst>
            <a:ahLst/>
            <a:cxnLst>
              <a:cxn ang="0">
                <a:pos x="T0" y="T1"/>
              </a:cxn>
              <a:cxn ang="0">
                <a:pos x="T2" y="T3"/>
              </a:cxn>
              <a:cxn ang="0">
                <a:pos x="T4" y="T5"/>
              </a:cxn>
              <a:cxn ang="0">
                <a:pos x="T6" y="T7"/>
              </a:cxn>
              <a:cxn ang="0">
                <a:pos x="T8" y="T9"/>
              </a:cxn>
            </a:cxnLst>
            <a:rect l="0" t="0" r="r" b="b"/>
            <a:pathLst>
              <a:path w="523" h="584">
                <a:moveTo>
                  <a:pt x="425" y="468"/>
                </a:moveTo>
                <a:cubicBezTo>
                  <a:pt x="492" y="450"/>
                  <a:pt x="523" y="359"/>
                  <a:pt x="427" y="293"/>
                </a:cubicBezTo>
                <a:cubicBezTo>
                  <a:pt x="0" y="0"/>
                  <a:pt x="0" y="0"/>
                  <a:pt x="0" y="0"/>
                </a:cubicBezTo>
                <a:cubicBezTo>
                  <a:pt x="0" y="584"/>
                  <a:pt x="0" y="584"/>
                  <a:pt x="0" y="584"/>
                </a:cubicBezTo>
                <a:lnTo>
                  <a:pt x="425" y="468"/>
                </a:lnTo>
                <a:close/>
              </a:path>
            </a:pathLst>
          </a:custGeom>
          <a:solidFill>
            <a:srgbClr val="BFBFBF"/>
          </a:solidFill>
          <a:ln>
            <a:noFill/>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 name="Freeform 5"/>
          <p:cNvSpPr>
            <a:spLocks/>
          </p:cNvSpPr>
          <p:nvPr/>
        </p:nvSpPr>
        <p:spPr bwMode="auto">
          <a:xfrm>
            <a:off x="1068918" y="-6350"/>
            <a:ext cx="3856567" cy="2779184"/>
          </a:xfrm>
          <a:custGeom>
            <a:avLst/>
            <a:gdLst>
              <a:gd name="T0" fmla="*/ 363 w 578"/>
              <a:gd name="T1" fmla="*/ 319 h 416"/>
              <a:gd name="T2" fmla="*/ 0 w 578"/>
              <a:gd name="T3" fmla="*/ 0 h 416"/>
              <a:gd name="T4" fmla="*/ 578 w 578"/>
              <a:gd name="T5" fmla="*/ 0 h 416"/>
              <a:gd name="T6" fmla="*/ 503 w 578"/>
              <a:gd name="T7" fmla="*/ 256 h 416"/>
              <a:gd name="T8" fmla="*/ 363 w 578"/>
              <a:gd name="T9" fmla="*/ 319 h 416"/>
            </a:gdLst>
            <a:ahLst/>
            <a:cxnLst>
              <a:cxn ang="0">
                <a:pos x="T0" y="T1"/>
              </a:cxn>
              <a:cxn ang="0">
                <a:pos x="T2" y="T3"/>
              </a:cxn>
              <a:cxn ang="0">
                <a:pos x="T4" y="T5"/>
              </a:cxn>
              <a:cxn ang="0">
                <a:pos x="T6" y="T7"/>
              </a:cxn>
              <a:cxn ang="0">
                <a:pos x="T8" y="T9"/>
              </a:cxn>
            </a:cxnLst>
            <a:rect l="0" t="0" r="r" b="b"/>
            <a:pathLst>
              <a:path w="578" h="416">
                <a:moveTo>
                  <a:pt x="363" y="319"/>
                </a:moveTo>
                <a:cubicBezTo>
                  <a:pt x="0" y="0"/>
                  <a:pt x="0" y="0"/>
                  <a:pt x="0" y="0"/>
                </a:cubicBezTo>
                <a:cubicBezTo>
                  <a:pt x="578" y="0"/>
                  <a:pt x="578" y="0"/>
                  <a:pt x="578" y="0"/>
                </a:cubicBezTo>
                <a:cubicBezTo>
                  <a:pt x="503" y="256"/>
                  <a:pt x="503" y="256"/>
                  <a:pt x="503" y="256"/>
                </a:cubicBezTo>
                <a:cubicBezTo>
                  <a:pt x="467" y="416"/>
                  <a:pt x="406" y="358"/>
                  <a:pt x="363" y="319"/>
                </a:cubicBezTo>
                <a:close/>
              </a:path>
            </a:pathLst>
          </a:custGeom>
          <a:solidFill>
            <a:srgbClr val="FE4A1E"/>
          </a:solidFill>
          <a:ln>
            <a:noFill/>
          </a:ln>
          <a:effectLst>
            <a:outerShdw blurRad="50800" dist="38100" dir="5400000" algn="t"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Oval 16"/>
          <p:cNvSpPr/>
          <p:nvPr/>
        </p:nvSpPr>
        <p:spPr>
          <a:xfrm>
            <a:off x="3440291" y="2602091"/>
            <a:ext cx="1233309" cy="1233309"/>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1" name="Freeform 211"/>
          <p:cNvSpPr>
            <a:spLocks noEditPoints="1"/>
          </p:cNvSpPr>
          <p:nvPr/>
        </p:nvSpPr>
        <p:spPr bwMode="auto">
          <a:xfrm>
            <a:off x="3831301" y="3054331"/>
            <a:ext cx="451288" cy="328828"/>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2655129" y="87091"/>
            <a:ext cx="2018471"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3" name="TextBox 22"/>
          <p:cNvSpPr txBox="1"/>
          <p:nvPr/>
        </p:nvSpPr>
        <p:spPr>
          <a:xfrm>
            <a:off x="5566918" y="1442391"/>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4" name="TextBox 23"/>
          <p:cNvSpPr txBox="1"/>
          <p:nvPr/>
        </p:nvSpPr>
        <p:spPr>
          <a:xfrm>
            <a:off x="5566917" y="3595798"/>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5" name="TextBox 24"/>
          <p:cNvSpPr txBox="1"/>
          <p:nvPr/>
        </p:nvSpPr>
        <p:spPr>
          <a:xfrm>
            <a:off x="3468398" y="5347759"/>
            <a:ext cx="2098520"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328762" y="1882265"/>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422095" y="4661936"/>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36" name="Group 35"/>
          <p:cNvGrpSpPr/>
          <p:nvPr/>
        </p:nvGrpSpPr>
        <p:grpSpPr>
          <a:xfrm>
            <a:off x="6310489" y="258228"/>
            <a:ext cx="5508978" cy="954108"/>
            <a:chOff x="3341511" y="258228"/>
            <a:chExt cx="5508978" cy="954108"/>
          </a:xfrm>
        </p:grpSpPr>
        <p:sp>
          <p:nvSpPr>
            <p:cNvPr id="42" name="TextBox 41"/>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43" name="TextBox 42"/>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015615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1500"/>
                            </p:stCondLst>
                            <p:childTnLst>
                              <p:par>
                                <p:cTn id="21" presetID="2" presetClass="entr" presetSubtype="1"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2" presetClass="entr" presetSubtype="3"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1+#ppt_w/2"/>
                                          </p:val>
                                        </p:tav>
                                        <p:tav tm="100000">
                                          <p:val>
                                            <p:strVal val="#ppt_x"/>
                                          </p:val>
                                        </p:tav>
                                      </p:tavLst>
                                    </p:anim>
                                    <p:anim calcmode="lin" valueType="num">
                                      <p:cBhvr additive="base">
                                        <p:cTn id="29" dur="500" fill="hold"/>
                                        <p:tgtEl>
                                          <p:spTgt spid="6"/>
                                        </p:tgtEl>
                                        <p:attrNameLst>
                                          <p:attrName>ppt_y</p:attrName>
                                        </p:attrNameLst>
                                      </p:cBhvr>
                                      <p:tavLst>
                                        <p:tav tm="0">
                                          <p:val>
                                            <p:strVal val="0-#ppt_h/2"/>
                                          </p:val>
                                        </p:tav>
                                        <p:tav tm="100000">
                                          <p:val>
                                            <p:strVal val="#ppt_y"/>
                                          </p:val>
                                        </p:tav>
                                      </p:tavLst>
                                    </p:anim>
                                  </p:childTnLst>
                                </p:cTn>
                              </p:par>
                            </p:childTnLst>
                          </p:cTn>
                        </p:par>
                        <p:par>
                          <p:cTn id="30" fill="hold">
                            <p:stCondLst>
                              <p:cond delay="2500"/>
                            </p:stCondLst>
                            <p:childTnLst>
                              <p:par>
                                <p:cTn id="31" presetID="2" presetClass="entr" presetSubtype="6"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1+#ppt_w/2"/>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par>
                          <p:cTn id="35" fill="hold">
                            <p:stCondLst>
                              <p:cond delay="3000"/>
                            </p:stCondLst>
                            <p:childTnLst>
                              <p:par>
                                <p:cTn id="36" presetID="2" presetClass="entr" presetSubtype="4"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2" presetClass="entr" presetSubtype="12"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0-#ppt_w/2"/>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childTnLst>
                          </p:cTn>
                        </p:par>
                        <p:par>
                          <p:cTn id="45" fill="hold">
                            <p:stCondLst>
                              <p:cond delay="4000"/>
                            </p:stCondLst>
                            <p:childTnLst>
                              <p:par>
                                <p:cTn id="46" presetID="2" presetClass="entr" presetSubtype="8"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additive="base">
                                        <p:cTn id="48" dur="500" fill="hold"/>
                                        <p:tgtEl>
                                          <p:spTgt spid="10"/>
                                        </p:tgtEl>
                                        <p:attrNameLst>
                                          <p:attrName>ppt_x</p:attrName>
                                        </p:attrNameLst>
                                      </p:cBhvr>
                                      <p:tavLst>
                                        <p:tav tm="0">
                                          <p:val>
                                            <p:strVal val="0-#ppt_w/2"/>
                                          </p:val>
                                        </p:tav>
                                        <p:tav tm="100000">
                                          <p:val>
                                            <p:strVal val="#ppt_x"/>
                                          </p:val>
                                        </p:tav>
                                      </p:tavLst>
                                    </p:anim>
                                    <p:anim calcmode="lin" valueType="num">
                                      <p:cBhvr additive="base">
                                        <p:cTn id="49" dur="500" fill="hold"/>
                                        <p:tgtEl>
                                          <p:spTgt spid="10"/>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528"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p:cTn id="53" dur="500" fill="hold"/>
                                        <p:tgtEl>
                                          <p:spTgt spid="22"/>
                                        </p:tgtEl>
                                        <p:attrNameLst>
                                          <p:attrName>ppt_w</p:attrName>
                                        </p:attrNameLst>
                                      </p:cBhvr>
                                      <p:tavLst>
                                        <p:tav tm="0">
                                          <p:val>
                                            <p:fltVal val="0"/>
                                          </p:val>
                                        </p:tav>
                                        <p:tav tm="100000">
                                          <p:val>
                                            <p:strVal val="#ppt_w"/>
                                          </p:val>
                                        </p:tav>
                                      </p:tavLst>
                                    </p:anim>
                                    <p:anim calcmode="lin" valueType="num">
                                      <p:cBhvr>
                                        <p:cTn id="54" dur="500" fill="hold"/>
                                        <p:tgtEl>
                                          <p:spTgt spid="22"/>
                                        </p:tgtEl>
                                        <p:attrNameLst>
                                          <p:attrName>ppt_h</p:attrName>
                                        </p:attrNameLst>
                                      </p:cBhvr>
                                      <p:tavLst>
                                        <p:tav tm="0">
                                          <p:val>
                                            <p:fltVal val="0"/>
                                          </p:val>
                                        </p:tav>
                                        <p:tav tm="100000">
                                          <p:val>
                                            <p:strVal val="#ppt_h"/>
                                          </p:val>
                                        </p:tav>
                                      </p:tavLst>
                                    </p:anim>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fltVal val="0.5"/>
                                          </p:val>
                                        </p:tav>
                                        <p:tav tm="100000">
                                          <p:val>
                                            <p:strVal val="#ppt_x"/>
                                          </p:val>
                                        </p:tav>
                                      </p:tavLst>
                                    </p:anim>
                                    <p:anim calcmode="lin" valueType="num">
                                      <p:cBhvr>
                                        <p:cTn id="57" dur="500" fill="hold"/>
                                        <p:tgtEl>
                                          <p:spTgt spid="22"/>
                                        </p:tgtEl>
                                        <p:attrNameLst>
                                          <p:attrName>ppt_y</p:attrName>
                                        </p:attrNameLst>
                                      </p:cBhvr>
                                      <p:tavLst>
                                        <p:tav tm="0">
                                          <p:val>
                                            <p:fltVal val="0.5"/>
                                          </p:val>
                                        </p:tav>
                                        <p:tav tm="100000">
                                          <p:val>
                                            <p:strVal val="#ppt_y"/>
                                          </p:val>
                                        </p:tav>
                                      </p:tavLst>
                                    </p:anim>
                                  </p:childTnLst>
                                </p:cTn>
                              </p:par>
                            </p:childTnLst>
                          </p:cTn>
                        </p:par>
                        <p:par>
                          <p:cTn id="58" fill="hold">
                            <p:stCondLst>
                              <p:cond delay="5000"/>
                            </p:stCondLst>
                            <p:childTnLst>
                              <p:par>
                                <p:cTn id="59" presetID="53" presetClass="entr" presetSubtype="528"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p:cTn id="61" dur="500" fill="hold"/>
                                        <p:tgtEl>
                                          <p:spTgt spid="23"/>
                                        </p:tgtEl>
                                        <p:attrNameLst>
                                          <p:attrName>ppt_w</p:attrName>
                                        </p:attrNameLst>
                                      </p:cBhvr>
                                      <p:tavLst>
                                        <p:tav tm="0">
                                          <p:val>
                                            <p:fltVal val="0"/>
                                          </p:val>
                                        </p:tav>
                                        <p:tav tm="100000">
                                          <p:val>
                                            <p:strVal val="#ppt_w"/>
                                          </p:val>
                                        </p:tav>
                                      </p:tavLst>
                                    </p:anim>
                                    <p:anim calcmode="lin" valueType="num">
                                      <p:cBhvr>
                                        <p:cTn id="62" dur="500" fill="hold"/>
                                        <p:tgtEl>
                                          <p:spTgt spid="23"/>
                                        </p:tgtEl>
                                        <p:attrNameLst>
                                          <p:attrName>ppt_h</p:attrName>
                                        </p:attrNameLst>
                                      </p:cBhvr>
                                      <p:tavLst>
                                        <p:tav tm="0">
                                          <p:val>
                                            <p:fltVal val="0"/>
                                          </p:val>
                                        </p:tav>
                                        <p:tav tm="100000">
                                          <p:val>
                                            <p:strVal val="#ppt_h"/>
                                          </p:val>
                                        </p:tav>
                                      </p:tavLst>
                                    </p:anim>
                                    <p:animEffect transition="in" filter="fade">
                                      <p:cBhvr>
                                        <p:cTn id="63" dur="500"/>
                                        <p:tgtEl>
                                          <p:spTgt spid="23"/>
                                        </p:tgtEl>
                                      </p:cBhvr>
                                    </p:animEffect>
                                    <p:anim calcmode="lin" valueType="num">
                                      <p:cBhvr>
                                        <p:cTn id="64" dur="500" fill="hold"/>
                                        <p:tgtEl>
                                          <p:spTgt spid="23"/>
                                        </p:tgtEl>
                                        <p:attrNameLst>
                                          <p:attrName>ppt_x</p:attrName>
                                        </p:attrNameLst>
                                      </p:cBhvr>
                                      <p:tavLst>
                                        <p:tav tm="0">
                                          <p:val>
                                            <p:fltVal val="0.5"/>
                                          </p:val>
                                        </p:tav>
                                        <p:tav tm="100000">
                                          <p:val>
                                            <p:strVal val="#ppt_x"/>
                                          </p:val>
                                        </p:tav>
                                      </p:tavLst>
                                    </p:anim>
                                    <p:anim calcmode="lin" valueType="num">
                                      <p:cBhvr>
                                        <p:cTn id="65" dur="500" fill="hold"/>
                                        <p:tgtEl>
                                          <p:spTgt spid="23"/>
                                        </p:tgtEl>
                                        <p:attrNameLst>
                                          <p:attrName>ppt_y</p:attrName>
                                        </p:attrNameLst>
                                      </p:cBhvr>
                                      <p:tavLst>
                                        <p:tav tm="0">
                                          <p:val>
                                            <p:fltVal val="0.5"/>
                                          </p:val>
                                        </p:tav>
                                        <p:tav tm="100000">
                                          <p:val>
                                            <p:strVal val="#ppt_y"/>
                                          </p:val>
                                        </p:tav>
                                      </p:tavLst>
                                    </p:anim>
                                  </p:childTnLst>
                                </p:cTn>
                              </p:par>
                            </p:childTnLst>
                          </p:cTn>
                        </p:par>
                        <p:par>
                          <p:cTn id="66" fill="hold">
                            <p:stCondLst>
                              <p:cond delay="5500"/>
                            </p:stCondLst>
                            <p:childTnLst>
                              <p:par>
                                <p:cTn id="67" presetID="53" presetClass="entr" presetSubtype="528"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 calcmode="lin" valueType="num">
                                      <p:cBhvr>
                                        <p:cTn id="69" dur="500" fill="hold"/>
                                        <p:tgtEl>
                                          <p:spTgt spid="24"/>
                                        </p:tgtEl>
                                        <p:attrNameLst>
                                          <p:attrName>ppt_w</p:attrName>
                                        </p:attrNameLst>
                                      </p:cBhvr>
                                      <p:tavLst>
                                        <p:tav tm="0">
                                          <p:val>
                                            <p:fltVal val="0"/>
                                          </p:val>
                                        </p:tav>
                                        <p:tav tm="100000">
                                          <p:val>
                                            <p:strVal val="#ppt_w"/>
                                          </p:val>
                                        </p:tav>
                                      </p:tavLst>
                                    </p:anim>
                                    <p:anim calcmode="lin" valueType="num">
                                      <p:cBhvr>
                                        <p:cTn id="70" dur="500" fill="hold"/>
                                        <p:tgtEl>
                                          <p:spTgt spid="24"/>
                                        </p:tgtEl>
                                        <p:attrNameLst>
                                          <p:attrName>ppt_h</p:attrName>
                                        </p:attrNameLst>
                                      </p:cBhvr>
                                      <p:tavLst>
                                        <p:tav tm="0">
                                          <p:val>
                                            <p:fltVal val="0"/>
                                          </p:val>
                                        </p:tav>
                                        <p:tav tm="100000">
                                          <p:val>
                                            <p:strVal val="#ppt_h"/>
                                          </p:val>
                                        </p:tav>
                                      </p:tavLst>
                                    </p:anim>
                                    <p:animEffect transition="in" filter="fade">
                                      <p:cBhvr>
                                        <p:cTn id="71" dur="500"/>
                                        <p:tgtEl>
                                          <p:spTgt spid="24"/>
                                        </p:tgtEl>
                                      </p:cBhvr>
                                    </p:animEffect>
                                    <p:anim calcmode="lin" valueType="num">
                                      <p:cBhvr>
                                        <p:cTn id="72" dur="500" fill="hold"/>
                                        <p:tgtEl>
                                          <p:spTgt spid="24"/>
                                        </p:tgtEl>
                                        <p:attrNameLst>
                                          <p:attrName>ppt_x</p:attrName>
                                        </p:attrNameLst>
                                      </p:cBhvr>
                                      <p:tavLst>
                                        <p:tav tm="0">
                                          <p:val>
                                            <p:fltVal val="0.5"/>
                                          </p:val>
                                        </p:tav>
                                        <p:tav tm="100000">
                                          <p:val>
                                            <p:strVal val="#ppt_x"/>
                                          </p:val>
                                        </p:tav>
                                      </p:tavLst>
                                    </p:anim>
                                    <p:anim calcmode="lin" valueType="num">
                                      <p:cBhvr>
                                        <p:cTn id="73" dur="500" fill="hold"/>
                                        <p:tgtEl>
                                          <p:spTgt spid="24"/>
                                        </p:tgtEl>
                                        <p:attrNameLst>
                                          <p:attrName>ppt_y</p:attrName>
                                        </p:attrNameLst>
                                      </p:cBhvr>
                                      <p:tavLst>
                                        <p:tav tm="0">
                                          <p:val>
                                            <p:fltVal val="0.5"/>
                                          </p:val>
                                        </p:tav>
                                        <p:tav tm="100000">
                                          <p:val>
                                            <p:strVal val="#ppt_y"/>
                                          </p:val>
                                        </p:tav>
                                      </p:tavLst>
                                    </p:anim>
                                  </p:childTnLst>
                                </p:cTn>
                              </p:par>
                            </p:childTnLst>
                          </p:cTn>
                        </p:par>
                        <p:par>
                          <p:cTn id="74" fill="hold">
                            <p:stCondLst>
                              <p:cond delay="6000"/>
                            </p:stCondLst>
                            <p:childTnLst>
                              <p:par>
                                <p:cTn id="75" presetID="53" presetClass="entr" presetSubtype="528" fill="hold" grpId="0"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500" fill="hold"/>
                                        <p:tgtEl>
                                          <p:spTgt spid="25"/>
                                        </p:tgtEl>
                                        <p:attrNameLst>
                                          <p:attrName>ppt_w</p:attrName>
                                        </p:attrNameLst>
                                      </p:cBhvr>
                                      <p:tavLst>
                                        <p:tav tm="0">
                                          <p:val>
                                            <p:fltVal val="0"/>
                                          </p:val>
                                        </p:tav>
                                        <p:tav tm="100000">
                                          <p:val>
                                            <p:strVal val="#ppt_w"/>
                                          </p:val>
                                        </p:tav>
                                      </p:tavLst>
                                    </p:anim>
                                    <p:anim calcmode="lin" valueType="num">
                                      <p:cBhvr>
                                        <p:cTn id="78" dur="500" fill="hold"/>
                                        <p:tgtEl>
                                          <p:spTgt spid="25"/>
                                        </p:tgtEl>
                                        <p:attrNameLst>
                                          <p:attrName>ppt_h</p:attrName>
                                        </p:attrNameLst>
                                      </p:cBhvr>
                                      <p:tavLst>
                                        <p:tav tm="0">
                                          <p:val>
                                            <p:fltVal val="0"/>
                                          </p:val>
                                        </p:tav>
                                        <p:tav tm="100000">
                                          <p:val>
                                            <p:strVal val="#ppt_h"/>
                                          </p:val>
                                        </p:tav>
                                      </p:tavLst>
                                    </p:anim>
                                    <p:animEffect transition="in" filter="fade">
                                      <p:cBhvr>
                                        <p:cTn id="79" dur="500"/>
                                        <p:tgtEl>
                                          <p:spTgt spid="25"/>
                                        </p:tgtEl>
                                      </p:cBhvr>
                                    </p:animEffect>
                                    <p:anim calcmode="lin" valueType="num">
                                      <p:cBhvr>
                                        <p:cTn id="80" dur="500" fill="hold"/>
                                        <p:tgtEl>
                                          <p:spTgt spid="25"/>
                                        </p:tgtEl>
                                        <p:attrNameLst>
                                          <p:attrName>ppt_x</p:attrName>
                                        </p:attrNameLst>
                                      </p:cBhvr>
                                      <p:tavLst>
                                        <p:tav tm="0">
                                          <p:val>
                                            <p:fltVal val="0.5"/>
                                          </p:val>
                                        </p:tav>
                                        <p:tav tm="100000">
                                          <p:val>
                                            <p:strVal val="#ppt_x"/>
                                          </p:val>
                                        </p:tav>
                                      </p:tavLst>
                                    </p:anim>
                                    <p:anim calcmode="lin" valueType="num">
                                      <p:cBhvr>
                                        <p:cTn id="81" dur="500" fill="hold"/>
                                        <p:tgtEl>
                                          <p:spTgt spid="25"/>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53" presetClass="entr" presetSubtype="528"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anim calcmode="lin" valueType="num">
                                      <p:cBhvr>
                                        <p:cTn id="88" dur="500" fill="hold"/>
                                        <p:tgtEl>
                                          <p:spTgt spid="34"/>
                                        </p:tgtEl>
                                        <p:attrNameLst>
                                          <p:attrName>ppt_x</p:attrName>
                                        </p:attrNameLst>
                                      </p:cBhvr>
                                      <p:tavLst>
                                        <p:tav tm="0">
                                          <p:val>
                                            <p:fltVal val="0.5"/>
                                          </p:val>
                                        </p:tav>
                                        <p:tav tm="100000">
                                          <p:val>
                                            <p:strVal val="#ppt_x"/>
                                          </p:val>
                                        </p:tav>
                                      </p:tavLst>
                                    </p:anim>
                                    <p:anim calcmode="lin" valueType="num">
                                      <p:cBhvr>
                                        <p:cTn id="89" dur="500" fill="hold"/>
                                        <p:tgtEl>
                                          <p:spTgt spid="34"/>
                                        </p:tgtEl>
                                        <p:attrNameLst>
                                          <p:attrName>ppt_y</p:attrName>
                                        </p:attrNameLst>
                                      </p:cBhvr>
                                      <p:tavLst>
                                        <p:tav tm="0">
                                          <p:val>
                                            <p:fltVal val="0.5"/>
                                          </p:val>
                                        </p:tav>
                                        <p:tav tm="100000">
                                          <p:val>
                                            <p:strVal val="#ppt_y"/>
                                          </p:val>
                                        </p:tav>
                                      </p:tavLst>
                                    </p:anim>
                                  </p:childTnLst>
                                </p:cTn>
                              </p:par>
                            </p:childTnLst>
                          </p:cTn>
                        </p:par>
                        <p:par>
                          <p:cTn id="90" fill="hold">
                            <p:stCondLst>
                              <p:cond delay="7000"/>
                            </p:stCondLst>
                            <p:childTnLst>
                              <p:par>
                                <p:cTn id="91" presetID="53" presetClass="entr" presetSubtype="528" fill="hold" grpId="0"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anim calcmode="lin" valueType="num">
                                      <p:cBhvr>
                                        <p:cTn id="96" dur="500" fill="hold"/>
                                        <p:tgtEl>
                                          <p:spTgt spid="35"/>
                                        </p:tgtEl>
                                        <p:attrNameLst>
                                          <p:attrName>ppt_x</p:attrName>
                                        </p:attrNameLst>
                                      </p:cBhvr>
                                      <p:tavLst>
                                        <p:tav tm="0">
                                          <p:val>
                                            <p:fltVal val="0.5"/>
                                          </p:val>
                                        </p:tav>
                                        <p:tav tm="100000">
                                          <p:val>
                                            <p:strVal val="#ppt_x"/>
                                          </p:val>
                                        </p:tav>
                                      </p:tavLst>
                                    </p:anim>
                                    <p:anim calcmode="lin" valueType="num">
                                      <p:cBhvr>
                                        <p:cTn id="97"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7" grpId="0" animBg="1"/>
      <p:bldP spid="9" grpId="0" animBg="1"/>
      <p:bldP spid="10" grpId="0" animBg="1"/>
      <p:bldP spid="5" grpId="0" animBg="1"/>
      <p:bldP spid="17" grpId="0" animBg="1"/>
      <p:bldP spid="41" grpId="0" animBg="1"/>
      <p:bldP spid="22" grpId="0"/>
      <p:bldP spid="23" grpId="0"/>
      <p:bldP spid="24" grpId="0"/>
      <p:bldP spid="25" grpId="0"/>
      <p:bldP spid="34" grpId="0"/>
      <p:bldP spid="3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4" name="Round Same Side Corner Rectangle 33"/>
          <p:cNvSpPr/>
          <p:nvPr/>
        </p:nvSpPr>
        <p:spPr bwMode="auto">
          <a:xfrm flipH="1">
            <a:off x="9067877" y="4136299"/>
            <a:ext cx="783513" cy="1781479"/>
          </a:xfrm>
          <a:prstGeom prst="round2SameRect">
            <a:avLst>
              <a:gd name="adj1" fmla="val 50000"/>
              <a:gd name="adj2" fmla="val 0"/>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Oval 40"/>
          <p:cNvSpPr>
            <a:spLocks noChangeAspect="1"/>
          </p:cNvSpPr>
          <p:nvPr/>
        </p:nvSpPr>
        <p:spPr bwMode="auto">
          <a:xfrm rot="16200000">
            <a:off x="9090297" y="4160156"/>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BFBFBF"/>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2" name="Cube 121"/>
          <p:cNvSpPr/>
          <p:nvPr/>
        </p:nvSpPr>
        <p:spPr bwMode="auto">
          <a:xfrm>
            <a:off x="8890000" y="5917753"/>
            <a:ext cx="965200" cy="721807"/>
          </a:xfrm>
          <a:prstGeom prst="cube">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50%</a:t>
            </a:r>
          </a:p>
        </p:txBody>
      </p:sp>
      <p:sp>
        <p:nvSpPr>
          <p:cNvPr id="22" name="Round Same Side Corner Rectangle 21"/>
          <p:cNvSpPr/>
          <p:nvPr/>
        </p:nvSpPr>
        <p:spPr bwMode="auto">
          <a:xfrm>
            <a:off x="2515858" y="3856899"/>
            <a:ext cx="783513" cy="2060879"/>
          </a:xfrm>
          <a:prstGeom prst="round2SameRect">
            <a:avLst>
              <a:gd name="adj1" fmla="val 50000"/>
              <a:gd name="adj2" fmla="val 0"/>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7" name="Oval 36"/>
          <p:cNvSpPr>
            <a:spLocks noChangeAspect="1"/>
          </p:cNvSpPr>
          <p:nvPr/>
        </p:nvSpPr>
        <p:spPr bwMode="auto">
          <a:xfrm rot="5400000">
            <a:off x="2546572" y="3865088"/>
            <a:ext cx="731520" cy="73152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19050">
            <a:solidFill>
              <a:srgbClr val="FE4A1E"/>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5" name="Cube 124"/>
          <p:cNvSpPr/>
          <p:nvPr/>
        </p:nvSpPr>
        <p:spPr bwMode="auto">
          <a:xfrm>
            <a:off x="2336800" y="5917753"/>
            <a:ext cx="965200" cy="721807"/>
          </a:xfrm>
          <a:prstGeom prst="cub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60%</a:t>
            </a:r>
          </a:p>
        </p:txBody>
      </p:sp>
      <p:sp>
        <p:nvSpPr>
          <p:cNvPr id="26" name="Round Same Side Corner Rectangle 25"/>
          <p:cNvSpPr/>
          <p:nvPr/>
        </p:nvSpPr>
        <p:spPr bwMode="auto">
          <a:xfrm flipH="1">
            <a:off x="3826261" y="3694339"/>
            <a:ext cx="783513" cy="2225979"/>
          </a:xfrm>
          <a:prstGeom prst="round2SameRect">
            <a:avLst>
              <a:gd name="adj1" fmla="val 50000"/>
              <a:gd name="adj2" fmla="val 0"/>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8" name="Oval 37"/>
          <p:cNvSpPr>
            <a:spLocks noChangeAspect="1"/>
          </p:cNvSpPr>
          <p:nvPr/>
        </p:nvSpPr>
        <p:spPr bwMode="auto">
          <a:xfrm rot="16200000">
            <a:off x="3847543" y="371819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5C9AD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Cube 125"/>
          <p:cNvSpPr/>
          <p:nvPr/>
        </p:nvSpPr>
        <p:spPr bwMode="auto">
          <a:xfrm>
            <a:off x="3647440" y="5917753"/>
            <a:ext cx="965200" cy="721807"/>
          </a:xfrm>
          <a:prstGeom prst="cub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70%</a:t>
            </a:r>
          </a:p>
        </p:txBody>
      </p:sp>
      <p:sp>
        <p:nvSpPr>
          <p:cNvPr id="7" name="Round Same Side Corner Rectangle 6"/>
          <p:cNvSpPr/>
          <p:nvPr/>
        </p:nvSpPr>
        <p:spPr bwMode="auto">
          <a:xfrm>
            <a:off x="5136666" y="2785918"/>
            <a:ext cx="783513" cy="3131861"/>
          </a:xfrm>
          <a:prstGeom prst="round2SameRect">
            <a:avLst>
              <a:gd name="adj1" fmla="val 50000"/>
              <a:gd name="adj2" fmla="val 0"/>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6" name="Oval 35"/>
          <p:cNvSpPr>
            <a:spLocks noChangeAspect="1"/>
          </p:cNvSpPr>
          <p:nvPr/>
        </p:nvSpPr>
        <p:spPr bwMode="auto">
          <a:xfrm rot="5400000">
            <a:off x="5155167" y="2795443"/>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44546B"/>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7" name="Cube 126"/>
          <p:cNvSpPr/>
          <p:nvPr/>
        </p:nvSpPr>
        <p:spPr bwMode="auto">
          <a:xfrm>
            <a:off x="4958080" y="5917753"/>
            <a:ext cx="965200" cy="721807"/>
          </a:xfrm>
          <a:prstGeom prst="cub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90%</a:t>
            </a:r>
          </a:p>
        </p:txBody>
      </p:sp>
      <p:sp>
        <p:nvSpPr>
          <p:cNvPr id="12" name="Round Same Side Corner Rectangle 11"/>
          <p:cNvSpPr/>
          <p:nvPr/>
        </p:nvSpPr>
        <p:spPr bwMode="auto">
          <a:xfrm flipH="1">
            <a:off x="6447069" y="3535217"/>
            <a:ext cx="783513" cy="2382561"/>
          </a:xfrm>
          <a:prstGeom prst="round2SameRect">
            <a:avLst>
              <a:gd name="adj1" fmla="val 50000"/>
              <a:gd name="adj2" fmla="val 0"/>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9" name="Oval 38"/>
          <p:cNvSpPr>
            <a:spLocks noChangeAspect="1"/>
          </p:cNvSpPr>
          <p:nvPr/>
        </p:nvSpPr>
        <p:spPr bwMode="auto">
          <a:xfrm rot="16200000">
            <a:off x="6466275" y="3553001"/>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7A7A7A"/>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8" name="Cube 127"/>
          <p:cNvSpPr/>
          <p:nvPr/>
        </p:nvSpPr>
        <p:spPr bwMode="auto">
          <a:xfrm>
            <a:off x="6268720" y="5917753"/>
            <a:ext cx="965200" cy="721807"/>
          </a:xfrm>
          <a:prstGeom prst="cub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75%</a:t>
            </a:r>
          </a:p>
        </p:txBody>
      </p:sp>
      <p:sp>
        <p:nvSpPr>
          <p:cNvPr id="31" name="Round Same Side Corner Rectangle 30"/>
          <p:cNvSpPr/>
          <p:nvPr/>
        </p:nvSpPr>
        <p:spPr bwMode="auto">
          <a:xfrm>
            <a:off x="7757474" y="3332388"/>
            <a:ext cx="783513" cy="2588072"/>
          </a:xfrm>
          <a:prstGeom prst="round2SameRect">
            <a:avLst>
              <a:gd name="adj1" fmla="val 50000"/>
              <a:gd name="adj2" fmla="val 0"/>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0" name="Oval 39"/>
          <p:cNvSpPr>
            <a:spLocks noChangeAspect="1"/>
          </p:cNvSpPr>
          <p:nvPr/>
        </p:nvSpPr>
        <p:spPr bwMode="auto">
          <a:xfrm rot="5400000">
            <a:off x="7787049" y="334057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93939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9" name="Cube 128"/>
          <p:cNvSpPr/>
          <p:nvPr/>
        </p:nvSpPr>
        <p:spPr bwMode="auto">
          <a:xfrm>
            <a:off x="7579360" y="5917753"/>
            <a:ext cx="965200" cy="721807"/>
          </a:xfrm>
          <a:prstGeom prst="cub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80%</a:t>
            </a:r>
          </a:p>
        </p:txBody>
      </p:sp>
      <p:cxnSp>
        <p:nvCxnSpPr>
          <p:cNvPr id="197" name="Shape 196"/>
          <p:cNvCxnSpPr/>
          <p:nvPr/>
        </p:nvCxnSpPr>
        <p:spPr>
          <a:xfrm rot="10800000">
            <a:off x="2222500" y="3666067"/>
            <a:ext cx="679392" cy="171483"/>
          </a:xfrm>
          <a:prstGeom prst="bentConnector3">
            <a:avLst>
              <a:gd name="adj1" fmla="val 151"/>
            </a:avLst>
          </a:prstGeom>
          <a:ln w="19050">
            <a:solidFill>
              <a:srgbClr val="FE4A1E"/>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03" name="Shape 196"/>
          <p:cNvCxnSpPr/>
          <p:nvPr/>
        </p:nvCxnSpPr>
        <p:spPr>
          <a:xfrm rot="16200000" flipV="1">
            <a:off x="3497533" y="2959149"/>
            <a:ext cx="1060492" cy="374595"/>
          </a:xfrm>
          <a:prstGeom prst="bentConnector3">
            <a:avLst>
              <a:gd name="adj1" fmla="val 100296"/>
            </a:avLst>
          </a:prstGeom>
          <a:ln w="19050">
            <a:solidFill>
              <a:srgbClr val="5C9AD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6" name="Shape 196"/>
          <p:cNvCxnSpPr/>
          <p:nvPr/>
        </p:nvCxnSpPr>
        <p:spPr>
          <a:xfrm flipV="1">
            <a:off x="9461229" y="3962400"/>
            <a:ext cx="558800" cy="171483"/>
          </a:xfrm>
          <a:prstGeom prst="bentConnector3">
            <a:avLst>
              <a:gd name="adj1" fmla="val 0"/>
            </a:avLst>
          </a:prstGeom>
          <a:ln w="19050">
            <a:solidFill>
              <a:srgbClr val="BFBFB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9" name="Shape 196"/>
          <p:cNvCxnSpPr/>
          <p:nvPr/>
        </p:nvCxnSpPr>
        <p:spPr>
          <a:xfrm rot="5400000" flipH="1" flipV="1">
            <a:off x="6285847" y="2545739"/>
            <a:ext cx="1517695" cy="414020"/>
          </a:xfrm>
          <a:prstGeom prst="bentConnector3">
            <a:avLst>
              <a:gd name="adj1" fmla="val 100208"/>
            </a:avLst>
          </a:prstGeom>
          <a:ln w="19050">
            <a:solidFill>
              <a:srgbClr val="7A7A7A"/>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2" name="Shape 196"/>
          <p:cNvCxnSpPr/>
          <p:nvPr/>
        </p:nvCxnSpPr>
        <p:spPr>
          <a:xfrm rot="5400000" flipH="1" flipV="1">
            <a:off x="8081437" y="2905147"/>
            <a:ext cx="488995" cy="317501"/>
          </a:xfrm>
          <a:prstGeom prst="bentConnector3">
            <a:avLst>
              <a:gd name="adj1" fmla="val 99346"/>
            </a:avLst>
          </a:prstGeom>
          <a:ln w="19050">
            <a:solidFill>
              <a:srgbClr val="93939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flipH="1" flipV="1">
            <a:off x="5319200" y="2577042"/>
            <a:ext cx="406400" cy="2117"/>
          </a:xfrm>
          <a:prstGeom prst="line">
            <a:avLst/>
          </a:prstGeom>
          <a:ln w="19050">
            <a:solidFill>
              <a:srgbClr val="44546B"/>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6" name="Freeform 517"/>
          <p:cNvSpPr>
            <a:spLocks noChangeAspect="1" noEditPoints="1"/>
          </p:cNvSpPr>
          <p:nvPr/>
        </p:nvSpPr>
        <p:spPr bwMode="auto">
          <a:xfrm>
            <a:off x="3901243" y="3933714"/>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25"/>
          <p:cNvSpPr>
            <a:spLocks noChangeAspect="1" noEditPoints="1"/>
          </p:cNvSpPr>
          <p:nvPr/>
        </p:nvSpPr>
        <p:spPr bwMode="auto">
          <a:xfrm>
            <a:off x="5202889" y="2998934"/>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43"/>
          <p:cNvSpPr>
            <a:spLocks noChangeAspect="1" noEditPoints="1"/>
          </p:cNvSpPr>
          <p:nvPr/>
        </p:nvSpPr>
        <p:spPr bwMode="auto">
          <a:xfrm>
            <a:off x="2627528" y="4071251"/>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78"/>
          <p:cNvSpPr>
            <a:spLocks noChangeAspect="1" noEditPoints="1"/>
          </p:cNvSpPr>
          <p:nvPr/>
        </p:nvSpPr>
        <p:spPr bwMode="auto">
          <a:xfrm>
            <a:off x="6568905" y="3795053"/>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59"/>
          <p:cNvSpPr>
            <a:spLocks noChangeAspect="1" noEditPoints="1"/>
          </p:cNvSpPr>
          <p:nvPr/>
        </p:nvSpPr>
        <p:spPr bwMode="auto">
          <a:xfrm>
            <a:off x="7880633" y="3567235"/>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6"/>
          <p:cNvSpPr>
            <a:spLocks noChangeAspect="1" noEditPoints="1"/>
          </p:cNvSpPr>
          <p:nvPr/>
        </p:nvSpPr>
        <p:spPr bwMode="auto">
          <a:xfrm>
            <a:off x="9334271" y="4311894"/>
            <a:ext cx="250724" cy="365760"/>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TextBox 111"/>
          <p:cNvSpPr txBox="1"/>
          <p:nvPr/>
        </p:nvSpPr>
        <p:spPr>
          <a:xfrm>
            <a:off x="6883" y="3541421"/>
            <a:ext cx="2177225" cy="1298817"/>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3" name="TextBox 112"/>
          <p:cNvSpPr txBox="1"/>
          <p:nvPr/>
        </p:nvSpPr>
        <p:spPr>
          <a:xfrm>
            <a:off x="828575" y="2442470"/>
            <a:ext cx="3017520" cy="929485"/>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p:cNvSpPr txBox="1"/>
          <p:nvPr/>
        </p:nvSpPr>
        <p:spPr>
          <a:xfrm>
            <a:off x="4424061" y="895553"/>
            <a:ext cx="2194560" cy="1298817"/>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7254110" y="1808261"/>
            <a:ext cx="301752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8617768" y="2667894"/>
            <a:ext cx="3017520" cy="929485"/>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10020029" y="3795052"/>
            <a:ext cx="2194560" cy="129881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118" name="Group 117"/>
          <p:cNvGrpSpPr/>
          <p:nvPr/>
        </p:nvGrpSpPr>
        <p:grpSpPr>
          <a:xfrm>
            <a:off x="6310489" y="258228"/>
            <a:ext cx="5508978" cy="954108"/>
            <a:chOff x="3341511" y="258228"/>
            <a:chExt cx="5508978" cy="954108"/>
          </a:xfrm>
        </p:grpSpPr>
        <p:sp>
          <p:nvSpPr>
            <p:cNvPr id="119" name="TextBox 118"/>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3" name="TextBox 122"/>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88237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left)">
                                      <p:cBhvr>
                                        <p:cTn id="7" dur="500"/>
                                        <p:tgtEl>
                                          <p:spTgt spid="11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5"/>
                                        </p:tgtEl>
                                        <p:attrNameLst>
                                          <p:attrName>style.visibility</p:attrName>
                                        </p:attrNameLst>
                                      </p:cBhvr>
                                      <p:to>
                                        <p:strVal val="visible"/>
                                      </p:to>
                                    </p:set>
                                    <p:anim calcmode="lin" valueType="num">
                                      <p:cBhvr additive="base">
                                        <p:cTn id="11" dur="500" fill="hold"/>
                                        <p:tgtEl>
                                          <p:spTgt spid="125"/>
                                        </p:tgtEl>
                                        <p:attrNameLst>
                                          <p:attrName>ppt_x</p:attrName>
                                        </p:attrNameLst>
                                      </p:cBhvr>
                                      <p:tavLst>
                                        <p:tav tm="0">
                                          <p:val>
                                            <p:strVal val="#ppt_x"/>
                                          </p:val>
                                        </p:tav>
                                        <p:tav tm="100000">
                                          <p:val>
                                            <p:strVal val="#ppt_x"/>
                                          </p:val>
                                        </p:tav>
                                      </p:tavLst>
                                    </p:anim>
                                    <p:anim calcmode="lin" valueType="num">
                                      <p:cBhvr additive="base">
                                        <p:cTn id="12" dur="500" fill="hold"/>
                                        <p:tgtEl>
                                          <p:spTgt spid="1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p:cTn id="20" dur="500" fill="hold"/>
                                        <p:tgtEl>
                                          <p:spTgt spid="37"/>
                                        </p:tgtEl>
                                        <p:attrNameLst>
                                          <p:attrName>ppt_w</p:attrName>
                                        </p:attrNameLst>
                                      </p:cBhvr>
                                      <p:tavLst>
                                        <p:tav tm="0">
                                          <p:val>
                                            <p:fltVal val="0"/>
                                          </p:val>
                                        </p:tav>
                                        <p:tav tm="100000">
                                          <p:val>
                                            <p:strVal val="#ppt_w"/>
                                          </p:val>
                                        </p:tav>
                                      </p:tavLst>
                                    </p:anim>
                                    <p:anim calcmode="lin" valueType="num">
                                      <p:cBhvr>
                                        <p:cTn id="21" dur="500" fill="hold"/>
                                        <p:tgtEl>
                                          <p:spTgt spid="37"/>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08"/>
                                        </p:tgtEl>
                                        <p:attrNameLst>
                                          <p:attrName>style.visibility</p:attrName>
                                        </p:attrNameLst>
                                      </p:cBhvr>
                                      <p:to>
                                        <p:strVal val="visible"/>
                                      </p:to>
                                    </p:set>
                                    <p:anim calcmode="lin" valueType="num">
                                      <p:cBhvr>
                                        <p:cTn id="25" dur="500" fill="hold"/>
                                        <p:tgtEl>
                                          <p:spTgt spid="108"/>
                                        </p:tgtEl>
                                        <p:attrNameLst>
                                          <p:attrName>ppt_w</p:attrName>
                                        </p:attrNameLst>
                                      </p:cBhvr>
                                      <p:tavLst>
                                        <p:tav tm="0">
                                          <p:val>
                                            <p:fltVal val="0"/>
                                          </p:val>
                                        </p:tav>
                                        <p:tav tm="100000">
                                          <p:val>
                                            <p:strVal val="#ppt_w"/>
                                          </p:val>
                                        </p:tav>
                                      </p:tavLst>
                                    </p:anim>
                                    <p:anim calcmode="lin" valueType="num">
                                      <p:cBhvr>
                                        <p:cTn id="26" dur="500" fill="hold"/>
                                        <p:tgtEl>
                                          <p:spTgt spid="108"/>
                                        </p:tgtEl>
                                        <p:attrNameLst>
                                          <p:attrName>ppt_h</p:attrName>
                                        </p:attrNameLst>
                                      </p:cBhvr>
                                      <p:tavLst>
                                        <p:tav tm="0">
                                          <p:val>
                                            <p:fltVal val="0"/>
                                          </p:val>
                                        </p:tav>
                                        <p:tav tm="100000">
                                          <p:val>
                                            <p:strVal val="#ppt_h"/>
                                          </p:val>
                                        </p:tav>
                                      </p:tavLst>
                                    </p:anim>
                                  </p:childTnLst>
                                </p:cTn>
                              </p:par>
                            </p:childTnLst>
                          </p:cTn>
                        </p:par>
                        <p:par>
                          <p:cTn id="27" fill="hold">
                            <p:stCondLst>
                              <p:cond delay="2500"/>
                            </p:stCondLst>
                            <p:childTnLst>
                              <p:par>
                                <p:cTn id="28" presetID="22" presetClass="entr" presetSubtype="4" fill="hold" nodeType="after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down)">
                                      <p:cBhvr>
                                        <p:cTn id="30" dur="500"/>
                                        <p:tgtEl>
                                          <p:spTgt spid="197"/>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112"/>
                                        </p:tgtEl>
                                        <p:attrNameLst>
                                          <p:attrName>style.visibility</p:attrName>
                                        </p:attrNameLst>
                                      </p:cBhvr>
                                      <p:to>
                                        <p:strVal val="visible"/>
                                      </p:to>
                                    </p:set>
                                    <p:animEffect transition="in" filter="wipe(up)">
                                      <p:cBhvr>
                                        <p:cTn id="34" dur="500"/>
                                        <p:tgtEl>
                                          <p:spTgt spid="112"/>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126"/>
                                        </p:tgtEl>
                                        <p:attrNameLst>
                                          <p:attrName>style.visibility</p:attrName>
                                        </p:attrNameLst>
                                      </p:cBhvr>
                                      <p:to>
                                        <p:strVal val="visible"/>
                                      </p:to>
                                    </p:set>
                                    <p:anim calcmode="lin" valueType="num">
                                      <p:cBhvr additive="base">
                                        <p:cTn id="38" dur="500" fill="hold"/>
                                        <p:tgtEl>
                                          <p:spTgt spid="126"/>
                                        </p:tgtEl>
                                        <p:attrNameLst>
                                          <p:attrName>ppt_x</p:attrName>
                                        </p:attrNameLst>
                                      </p:cBhvr>
                                      <p:tavLst>
                                        <p:tav tm="0">
                                          <p:val>
                                            <p:strVal val="#ppt_x"/>
                                          </p:val>
                                        </p:tav>
                                        <p:tav tm="100000">
                                          <p:val>
                                            <p:strVal val="#ppt_x"/>
                                          </p:val>
                                        </p:tav>
                                      </p:tavLst>
                                    </p:anim>
                                    <p:anim calcmode="lin" valueType="num">
                                      <p:cBhvr additive="base">
                                        <p:cTn id="39" dur="500" fill="hold"/>
                                        <p:tgtEl>
                                          <p:spTgt spid="126"/>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childTnLst>
                          </p:cTn>
                        </p:par>
                        <p:par>
                          <p:cTn id="44" fill="hold">
                            <p:stCondLst>
                              <p:cond delay="4500"/>
                            </p:stCondLst>
                            <p:childTnLst>
                              <p:par>
                                <p:cTn id="45" presetID="23" presetClass="entr" presetSubtype="16"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childTnLst>
                                </p:cTn>
                              </p:par>
                            </p:childTnLst>
                          </p:cTn>
                        </p:par>
                        <p:par>
                          <p:cTn id="49" fill="hold">
                            <p:stCondLst>
                              <p:cond delay="5000"/>
                            </p:stCondLst>
                            <p:childTnLst>
                              <p:par>
                                <p:cTn id="50" presetID="23" presetClass="entr" presetSubtype="16" fill="hold" grpId="0" nodeType="afterEffect">
                                  <p:stCondLst>
                                    <p:cond delay="0"/>
                                  </p:stCondLst>
                                  <p:childTnLst>
                                    <p:set>
                                      <p:cBhvr>
                                        <p:cTn id="51" dur="1" fill="hold">
                                          <p:stCondLst>
                                            <p:cond delay="0"/>
                                          </p:stCondLst>
                                        </p:cTn>
                                        <p:tgtEl>
                                          <p:spTgt spid="106"/>
                                        </p:tgtEl>
                                        <p:attrNameLst>
                                          <p:attrName>style.visibility</p:attrName>
                                        </p:attrNameLst>
                                      </p:cBhvr>
                                      <p:to>
                                        <p:strVal val="visible"/>
                                      </p:to>
                                    </p:set>
                                    <p:anim calcmode="lin" valueType="num">
                                      <p:cBhvr>
                                        <p:cTn id="52" dur="500" fill="hold"/>
                                        <p:tgtEl>
                                          <p:spTgt spid="106"/>
                                        </p:tgtEl>
                                        <p:attrNameLst>
                                          <p:attrName>ppt_w</p:attrName>
                                        </p:attrNameLst>
                                      </p:cBhvr>
                                      <p:tavLst>
                                        <p:tav tm="0">
                                          <p:val>
                                            <p:fltVal val="0"/>
                                          </p:val>
                                        </p:tav>
                                        <p:tav tm="100000">
                                          <p:val>
                                            <p:strVal val="#ppt_w"/>
                                          </p:val>
                                        </p:tav>
                                      </p:tavLst>
                                    </p:anim>
                                    <p:anim calcmode="lin" valueType="num">
                                      <p:cBhvr>
                                        <p:cTn id="53" dur="500" fill="hold"/>
                                        <p:tgtEl>
                                          <p:spTgt spid="106"/>
                                        </p:tgtEl>
                                        <p:attrNameLst>
                                          <p:attrName>ppt_h</p:attrName>
                                        </p:attrNameLst>
                                      </p:cBhvr>
                                      <p:tavLst>
                                        <p:tav tm="0">
                                          <p:val>
                                            <p:fltVal val="0"/>
                                          </p:val>
                                        </p:tav>
                                        <p:tav tm="100000">
                                          <p:val>
                                            <p:strVal val="#ppt_h"/>
                                          </p:val>
                                        </p:tav>
                                      </p:tavLst>
                                    </p:anim>
                                  </p:childTnLst>
                                </p:cTn>
                              </p:par>
                            </p:childTnLst>
                          </p:cTn>
                        </p:par>
                        <p:par>
                          <p:cTn id="54" fill="hold">
                            <p:stCondLst>
                              <p:cond delay="5500"/>
                            </p:stCondLst>
                            <p:childTnLst>
                              <p:par>
                                <p:cTn id="55" presetID="22" presetClass="entr" presetSubtype="4" fill="hold"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wipe(down)">
                                      <p:cBhvr>
                                        <p:cTn id="57" dur="500"/>
                                        <p:tgtEl>
                                          <p:spTgt spid="203"/>
                                        </p:tgtEl>
                                      </p:cBhvr>
                                    </p:animEffect>
                                  </p:childTnLst>
                                </p:cTn>
                              </p:par>
                            </p:childTnLst>
                          </p:cTn>
                        </p:par>
                        <p:par>
                          <p:cTn id="58" fill="hold">
                            <p:stCondLst>
                              <p:cond delay="6000"/>
                            </p:stCondLst>
                            <p:childTnLst>
                              <p:par>
                                <p:cTn id="59" presetID="22" presetClass="entr" presetSubtype="1" fill="hold" grpId="0" nodeType="afterEffect">
                                  <p:stCondLst>
                                    <p:cond delay="0"/>
                                  </p:stCondLst>
                                  <p:childTnLst>
                                    <p:set>
                                      <p:cBhvr>
                                        <p:cTn id="60" dur="1" fill="hold">
                                          <p:stCondLst>
                                            <p:cond delay="0"/>
                                          </p:stCondLst>
                                        </p:cTn>
                                        <p:tgtEl>
                                          <p:spTgt spid="113"/>
                                        </p:tgtEl>
                                        <p:attrNameLst>
                                          <p:attrName>style.visibility</p:attrName>
                                        </p:attrNameLst>
                                      </p:cBhvr>
                                      <p:to>
                                        <p:strVal val="visible"/>
                                      </p:to>
                                    </p:set>
                                    <p:animEffect transition="in" filter="wipe(up)">
                                      <p:cBhvr>
                                        <p:cTn id="61" dur="500"/>
                                        <p:tgtEl>
                                          <p:spTgt spid="113"/>
                                        </p:tgtEl>
                                      </p:cBhvr>
                                    </p:animEffect>
                                  </p:childTnLst>
                                </p:cTn>
                              </p:par>
                            </p:childTnLst>
                          </p:cTn>
                        </p:par>
                        <p:par>
                          <p:cTn id="62" fill="hold">
                            <p:stCondLst>
                              <p:cond delay="6500"/>
                            </p:stCondLst>
                            <p:childTnLst>
                              <p:par>
                                <p:cTn id="63" presetID="2" presetClass="entr" presetSubtype="4" fill="hold" grpId="0" nodeType="afterEffect">
                                  <p:stCondLst>
                                    <p:cond delay="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500" fill="hold"/>
                                        <p:tgtEl>
                                          <p:spTgt spid="127"/>
                                        </p:tgtEl>
                                        <p:attrNameLst>
                                          <p:attrName>ppt_x</p:attrName>
                                        </p:attrNameLst>
                                      </p:cBhvr>
                                      <p:tavLst>
                                        <p:tav tm="0">
                                          <p:val>
                                            <p:strVal val="#ppt_x"/>
                                          </p:val>
                                        </p:tav>
                                        <p:tav tm="100000">
                                          <p:val>
                                            <p:strVal val="#ppt_x"/>
                                          </p:val>
                                        </p:tav>
                                      </p:tavLst>
                                    </p:anim>
                                    <p:anim calcmode="lin" valueType="num">
                                      <p:cBhvr additive="base">
                                        <p:cTn id="66" dur="500" fill="hold"/>
                                        <p:tgtEl>
                                          <p:spTgt spid="127"/>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22" presetClass="entr" presetSubtype="4" fill="hold" grpId="0"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500"/>
                                        <p:tgtEl>
                                          <p:spTgt spid="7"/>
                                        </p:tgtEl>
                                      </p:cBhvr>
                                    </p:animEffect>
                                  </p:childTnLst>
                                </p:cTn>
                              </p:par>
                            </p:childTnLst>
                          </p:cTn>
                        </p:par>
                        <p:par>
                          <p:cTn id="71" fill="hold">
                            <p:stCondLst>
                              <p:cond delay="7500"/>
                            </p:stCondLst>
                            <p:childTnLst>
                              <p:par>
                                <p:cTn id="72" presetID="23" presetClass="entr" presetSubtype="16"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childTnLst>
                                </p:cTn>
                              </p:par>
                            </p:childTnLst>
                          </p:cTn>
                        </p:par>
                        <p:par>
                          <p:cTn id="76" fill="hold">
                            <p:stCondLst>
                              <p:cond delay="8000"/>
                            </p:stCondLst>
                            <p:childTnLst>
                              <p:par>
                                <p:cTn id="77" presetID="23" presetClass="entr" presetSubtype="16" fill="hold" grpId="0" nodeType="after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p:cTn id="79" dur="500" fill="hold"/>
                                        <p:tgtEl>
                                          <p:spTgt spid="107"/>
                                        </p:tgtEl>
                                        <p:attrNameLst>
                                          <p:attrName>ppt_w</p:attrName>
                                        </p:attrNameLst>
                                      </p:cBhvr>
                                      <p:tavLst>
                                        <p:tav tm="0">
                                          <p:val>
                                            <p:fltVal val="0"/>
                                          </p:val>
                                        </p:tav>
                                        <p:tav tm="100000">
                                          <p:val>
                                            <p:strVal val="#ppt_w"/>
                                          </p:val>
                                        </p:tav>
                                      </p:tavLst>
                                    </p:anim>
                                    <p:anim calcmode="lin" valueType="num">
                                      <p:cBhvr>
                                        <p:cTn id="80" dur="500" fill="hold"/>
                                        <p:tgtEl>
                                          <p:spTgt spid="107"/>
                                        </p:tgtEl>
                                        <p:attrNameLst>
                                          <p:attrName>ppt_h</p:attrName>
                                        </p:attrNameLst>
                                      </p:cBhvr>
                                      <p:tavLst>
                                        <p:tav tm="0">
                                          <p:val>
                                            <p:fltVal val="0"/>
                                          </p:val>
                                        </p:tav>
                                        <p:tav tm="100000">
                                          <p:val>
                                            <p:strVal val="#ppt_h"/>
                                          </p:val>
                                        </p:tav>
                                      </p:tavLst>
                                    </p:anim>
                                  </p:childTnLst>
                                </p:cTn>
                              </p:par>
                            </p:childTnLst>
                          </p:cTn>
                        </p:par>
                        <p:par>
                          <p:cTn id="81" fill="hold">
                            <p:stCondLst>
                              <p:cond delay="8500"/>
                            </p:stCondLst>
                            <p:childTnLst>
                              <p:par>
                                <p:cTn id="82" presetID="22" presetClass="entr" presetSubtype="4" fill="hold" nodeType="afterEffect">
                                  <p:stCondLst>
                                    <p:cond delay="0"/>
                                  </p:stCondLst>
                                  <p:childTnLst>
                                    <p:set>
                                      <p:cBhvr>
                                        <p:cTn id="83" dur="1" fill="hold">
                                          <p:stCondLst>
                                            <p:cond delay="0"/>
                                          </p:stCondLst>
                                        </p:cTn>
                                        <p:tgtEl>
                                          <p:spTgt spid="227"/>
                                        </p:tgtEl>
                                        <p:attrNameLst>
                                          <p:attrName>style.visibility</p:attrName>
                                        </p:attrNameLst>
                                      </p:cBhvr>
                                      <p:to>
                                        <p:strVal val="visible"/>
                                      </p:to>
                                    </p:set>
                                    <p:animEffect transition="in" filter="wipe(down)">
                                      <p:cBhvr>
                                        <p:cTn id="84" dur="500"/>
                                        <p:tgtEl>
                                          <p:spTgt spid="227"/>
                                        </p:tgtEl>
                                      </p:cBhvr>
                                    </p:animEffect>
                                  </p:childTnLst>
                                </p:cTn>
                              </p:par>
                            </p:childTnLst>
                          </p:cTn>
                        </p:par>
                        <p:par>
                          <p:cTn id="85" fill="hold">
                            <p:stCondLst>
                              <p:cond delay="9000"/>
                            </p:stCondLst>
                            <p:childTnLst>
                              <p:par>
                                <p:cTn id="86" presetID="22" presetClass="entr" presetSubtype="1" fill="hold" grpId="0" nodeType="afterEffect">
                                  <p:stCondLst>
                                    <p:cond delay="0"/>
                                  </p:stCondLst>
                                  <p:childTnLst>
                                    <p:set>
                                      <p:cBhvr>
                                        <p:cTn id="87" dur="1" fill="hold">
                                          <p:stCondLst>
                                            <p:cond delay="0"/>
                                          </p:stCondLst>
                                        </p:cTn>
                                        <p:tgtEl>
                                          <p:spTgt spid="114"/>
                                        </p:tgtEl>
                                        <p:attrNameLst>
                                          <p:attrName>style.visibility</p:attrName>
                                        </p:attrNameLst>
                                      </p:cBhvr>
                                      <p:to>
                                        <p:strVal val="visible"/>
                                      </p:to>
                                    </p:set>
                                    <p:animEffect transition="in" filter="wipe(up)">
                                      <p:cBhvr>
                                        <p:cTn id="88" dur="500"/>
                                        <p:tgtEl>
                                          <p:spTgt spid="114"/>
                                        </p:tgtEl>
                                      </p:cBhvr>
                                    </p:animEffect>
                                  </p:childTnLst>
                                </p:cTn>
                              </p:par>
                            </p:childTnLst>
                          </p:cTn>
                        </p:par>
                        <p:par>
                          <p:cTn id="89" fill="hold">
                            <p:stCondLst>
                              <p:cond delay="9500"/>
                            </p:stCondLst>
                            <p:childTnLst>
                              <p:par>
                                <p:cTn id="90" presetID="2" presetClass="entr" presetSubtype="4" fill="hold" grpId="0" nodeType="afterEffect">
                                  <p:stCondLst>
                                    <p:cond delay="0"/>
                                  </p:stCondLst>
                                  <p:childTnLst>
                                    <p:set>
                                      <p:cBhvr>
                                        <p:cTn id="91" dur="1" fill="hold">
                                          <p:stCondLst>
                                            <p:cond delay="0"/>
                                          </p:stCondLst>
                                        </p:cTn>
                                        <p:tgtEl>
                                          <p:spTgt spid="128"/>
                                        </p:tgtEl>
                                        <p:attrNameLst>
                                          <p:attrName>style.visibility</p:attrName>
                                        </p:attrNameLst>
                                      </p:cBhvr>
                                      <p:to>
                                        <p:strVal val="visible"/>
                                      </p:to>
                                    </p:set>
                                    <p:anim calcmode="lin" valueType="num">
                                      <p:cBhvr additive="base">
                                        <p:cTn id="92" dur="500" fill="hold"/>
                                        <p:tgtEl>
                                          <p:spTgt spid="128"/>
                                        </p:tgtEl>
                                        <p:attrNameLst>
                                          <p:attrName>ppt_x</p:attrName>
                                        </p:attrNameLst>
                                      </p:cBhvr>
                                      <p:tavLst>
                                        <p:tav tm="0">
                                          <p:val>
                                            <p:strVal val="#ppt_x"/>
                                          </p:val>
                                        </p:tav>
                                        <p:tav tm="100000">
                                          <p:val>
                                            <p:strVal val="#ppt_x"/>
                                          </p:val>
                                        </p:tav>
                                      </p:tavLst>
                                    </p:anim>
                                    <p:anim calcmode="lin" valueType="num">
                                      <p:cBhvr additive="base">
                                        <p:cTn id="93" dur="500" fill="hold"/>
                                        <p:tgtEl>
                                          <p:spTgt spid="128"/>
                                        </p:tgtEl>
                                        <p:attrNameLst>
                                          <p:attrName>ppt_y</p:attrName>
                                        </p:attrNameLst>
                                      </p:cBhvr>
                                      <p:tavLst>
                                        <p:tav tm="0">
                                          <p:val>
                                            <p:strVal val="1+#ppt_h/2"/>
                                          </p:val>
                                        </p:tav>
                                        <p:tav tm="100000">
                                          <p:val>
                                            <p:strVal val="#ppt_y"/>
                                          </p:val>
                                        </p:tav>
                                      </p:tavLst>
                                    </p:anim>
                                  </p:childTnLst>
                                </p:cTn>
                              </p:par>
                            </p:childTnLst>
                          </p:cTn>
                        </p:par>
                        <p:par>
                          <p:cTn id="94" fill="hold">
                            <p:stCondLst>
                              <p:cond delay="10000"/>
                            </p:stCondLst>
                            <p:childTnLst>
                              <p:par>
                                <p:cTn id="95" presetID="2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Effect transition="in" filter="wipe(down)">
                                      <p:cBhvr>
                                        <p:cTn id="97" dur="500"/>
                                        <p:tgtEl>
                                          <p:spTgt spid="12"/>
                                        </p:tgtEl>
                                      </p:cBhvr>
                                    </p:animEffect>
                                  </p:childTnLst>
                                </p:cTn>
                              </p:par>
                            </p:childTnLst>
                          </p:cTn>
                        </p:par>
                        <p:par>
                          <p:cTn id="98" fill="hold">
                            <p:stCondLst>
                              <p:cond delay="10500"/>
                            </p:stCondLst>
                            <p:childTnLst>
                              <p:par>
                                <p:cTn id="99" presetID="23" presetClass="entr" presetSubtype="16"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500" fill="hold"/>
                                        <p:tgtEl>
                                          <p:spTgt spid="39"/>
                                        </p:tgtEl>
                                        <p:attrNameLst>
                                          <p:attrName>ppt_w</p:attrName>
                                        </p:attrNameLst>
                                      </p:cBhvr>
                                      <p:tavLst>
                                        <p:tav tm="0">
                                          <p:val>
                                            <p:fltVal val="0"/>
                                          </p:val>
                                        </p:tav>
                                        <p:tav tm="100000">
                                          <p:val>
                                            <p:strVal val="#ppt_w"/>
                                          </p:val>
                                        </p:tav>
                                      </p:tavLst>
                                    </p:anim>
                                    <p:anim calcmode="lin" valueType="num">
                                      <p:cBhvr>
                                        <p:cTn id="102" dur="500" fill="hold"/>
                                        <p:tgtEl>
                                          <p:spTgt spid="39"/>
                                        </p:tgtEl>
                                        <p:attrNameLst>
                                          <p:attrName>ppt_h</p:attrName>
                                        </p:attrNameLst>
                                      </p:cBhvr>
                                      <p:tavLst>
                                        <p:tav tm="0">
                                          <p:val>
                                            <p:fltVal val="0"/>
                                          </p:val>
                                        </p:tav>
                                        <p:tav tm="100000">
                                          <p:val>
                                            <p:strVal val="#ppt_h"/>
                                          </p:val>
                                        </p:tav>
                                      </p:tavLst>
                                    </p:anim>
                                  </p:childTnLst>
                                </p:cTn>
                              </p:par>
                            </p:childTnLst>
                          </p:cTn>
                        </p:par>
                        <p:par>
                          <p:cTn id="103" fill="hold">
                            <p:stCondLst>
                              <p:cond delay="11000"/>
                            </p:stCondLst>
                            <p:childTnLst>
                              <p:par>
                                <p:cTn id="104" presetID="23" presetClass="entr" presetSubtype="16" fill="hold" grpId="0" nodeType="afterEffect">
                                  <p:stCondLst>
                                    <p:cond delay="0"/>
                                  </p:stCondLst>
                                  <p:childTnLst>
                                    <p:set>
                                      <p:cBhvr>
                                        <p:cTn id="105" dur="1" fill="hold">
                                          <p:stCondLst>
                                            <p:cond delay="0"/>
                                          </p:stCondLst>
                                        </p:cTn>
                                        <p:tgtEl>
                                          <p:spTgt spid="109"/>
                                        </p:tgtEl>
                                        <p:attrNameLst>
                                          <p:attrName>style.visibility</p:attrName>
                                        </p:attrNameLst>
                                      </p:cBhvr>
                                      <p:to>
                                        <p:strVal val="visible"/>
                                      </p:to>
                                    </p:set>
                                    <p:anim calcmode="lin" valueType="num">
                                      <p:cBhvr>
                                        <p:cTn id="106" dur="500" fill="hold"/>
                                        <p:tgtEl>
                                          <p:spTgt spid="109"/>
                                        </p:tgtEl>
                                        <p:attrNameLst>
                                          <p:attrName>ppt_w</p:attrName>
                                        </p:attrNameLst>
                                      </p:cBhvr>
                                      <p:tavLst>
                                        <p:tav tm="0">
                                          <p:val>
                                            <p:fltVal val="0"/>
                                          </p:val>
                                        </p:tav>
                                        <p:tav tm="100000">
                                          <p:val>
                                            <p:strVal val="#ppt_w"/>
                                          </p:val>
                                        </p:tav>
                                      </p:tavLst>
                                    </p:anim>
                                    <p:anim calcmode="lin" valueType="num">
                                      <p:cBhvr>
                                        <p:cTn id="107" dur="500" fill="hold"/>
                                        <p:tgtEl>
                                          <p:spTgt spid="109"/>
                                        </p:tgtEl>
                                        <p:attrNameLst>
                                          <p:attrName>ppt_h</p:attrName>
                                        </p:attrNameLst>
                                      </p:cBhvr>
                                      <p:tavLst>
                                        <p:tav tm="0">
                                          <p:val>
                                            <p:fltVal val="0"/>
                                          </p:val>
                                        </p:tav>
                                        <p:tav tm="100000">
                                          <p:val>
                                            <p:strVal val="#ppt_h"/>
                                          </p:val>
                                        </p:tav>
                                      </p:tavLst>
                                    </p:anim>
                                  </p:childTnLst>
                                </p:cTn>
                              </p:par>
                            </p:childTnLst>
                          </p:cTn>
                        </p:par>
                        <p:par>
                          <p:cTn id="108" fill="hold">
                            <p:stCondLst>
                              <p:cond delay="11500"/>
                            </p:stCondLst>
                            <p:childTnLst>
                              <p:par>
                                <p:cTn id="109" presetID="22" presetClass="entr" presetSubtype="4" fill="hold" nodeType="afterEffect">
                                  <p:stCondLst>
                                    <p:cond delay="0"/>
                                  </p:stCondLst>
                                  <p:childTnLst>
                                    <p:set>
                                      <p:cBhvr>
                                        <p:cTn id="110" dur="1" fill="hold">
                                          <p:stCondLst>
                                            <p:cond delay="0"/>
                                          </p:stCondLst>
                                        </p:cTn>
                                        <p:tgtEl>
                                          <p:spTgt spid="219"/>
                                        </p:tgtEl>
                                        <p:attrNameLst>
                                          <p:attrName>style.visibility</p:attrName>
                                        </p:attrNameLst>
                                      </p:cBhvr>
                                      <p:to>
                                        <p:strVal val="visible"/>
                                      </p:to>
                                    </p:set>
                                    <p:animEffect transition="in" filter="wipe(down)">
                                      <p:cBhvr>
                                        <p:cTn id="111" dur="500"/>
                                        <p:tgtEl>
                                          <p:spTgt spid="219"/>
                                        </p:tgtEl>
                                      </p:cBhvr>
                                    </p:animEffect>
                                  </p:childTnLst>
                                </p:cTn>
                              </p:par>
                            </p:childTnLst>
                          </p:cTn>
                        </p:par>
                        <p:par>
                          <p:cTn id="112" fill="hold">
                            <p:stCondLst>
                              <p:cond delay="12000"/>
                            </p:stCondLst>
                            <p:childTnLst>
                              <p:par>
                                <p:cTn id="113" presetID="22" presetClass="entr" presetSubtype="1" fill="hold" grpId="0" nodeType="afterEffect">
                                  <p:stCondLst>
                                    <p:cond delay="0"/>
                                  </p:stCondLst>
                                  <p:childTnLst>
                                    <p:set>
                                      <p:cBhvr>
                                        <p:cTn id="114" dur="1" fill="hold">
                                          <p:stCondLst>
                                            <p:cond delay="0"/>
                                          </p:stCondLst>
                                        </p:cTn>
                                        <p:tgtEl>
                                          <p:spTgt spid="115"/>
                                        </p:tgtEl>
                                        <p:attrNameLst>
                                          <p:attrName>style.visibility</p:attrName>
                                        </p:attrNameLst>
                                      </p:cBhvr>
                                      <p:to>
                                        <p:strVal val="visible"/>
                                      </p:to>
                                    </p:set>
                                    <p:animEffect transition="in" filter="wipe(up)">
                                      <p:cBhvr>
                                        <p:cTn id="115" dur="500"/>
                                        <p:tgtEl>
                                          <p:spTgt spid="115"/>
                                        </p:tgtEl>
                                      </p:cBhvr>
                                    </p:animEffect>
                                  </p:childTnLst>
                                </p:cTn>
                              </p:par>
                            </p:childTnLst>
                          </p:cTn>
                        </p:par>
                        <p:par>
                          <p:cTn id="116" fill="hold">
                            <p:stCondLst>
                              <p:cond delay="12500"/>
                            </p:stCondLst>
                            <p:childTnLst>
                              <p:par>
                                <p:cTn id="117" presetID="2" presetClass="entr" presetSubtype="4" fill="hold" grpId="0" nodeType="afterEffect">
                                  <p:stCondLst>
                                    <p:cond delay="0"/>
                                  </p:stCondLst>
                                  <p:childTnLst>
                                    <p:set>
                                      <p:cBhvr>
                                        <p:cTn id="118" dur="1" fill="hold">
                                          <p:stCondLst>
                                            <p:cond delay="0"/>
                                          </p:stCondLst>
                                        </p:cTn>
                                        <p:tgtEl>
                                          <p:spTgt spid="129"/>
                                        </p:tgtEl>
                                        <p:attrNameLst>
                                          <p:attrName>style.visibility</p:attrName>
                                        </p:attrNameLst>
                                      </p:cBhvr>
                                      <p:to>
                                        <p:strVal val="visible"/>
                                      </p:to>
                                    </p:set>
                                    <p:anim calcmode="lin" valueType="num">
                                      <p:cBhvr additive="base">
                                        <p:cTn id="119" dur="500" fill="hold"/>
                                        <p:tgtEl>
                                          <p:spTgt spid="129"/>
                                        </p:tgtEl>
                                        <p:attrNameLst>
                                          <p:attrName>ppt_x</p:attrName>
                                        </p:attrNameLst>
                                      </p:cBhvr>
                                      <p:tavLst>
                                        <p:tav tm="0">
                                          <p:val>
                                            <p:strVal val="#ppt_x"/>
                                          </p:val>
                                        </p:tav>
                                        <p:tav tm="100000">
                                          <p:val>
                                            <p:strVal val="#ppt_x"/>
                                          </p:val>
                                        </p:tav>
                                      </p:tavLst>
                                    </p:anim>
                                    <p:anim calcmode="lin" valueType="num">
                                      <p:cBhvr additive="base">
                                        <p:cTn id="120" dur="500" fill="hold"/>
                                        <p:tgtEl>
                                          <p:spTgt spid="129"/>
                                        </p:tgtEl>
                                        <p:attrNameLst>
                                          <p:attrName>ppt_y</p:attrName>
                                        </p:attrNameLst>
                                      </p:cBhvr>
                                      <p:tavLst>
                                        <p:tav tm="0">
                                          <p:val>
                                            <p:strVal val="1+#ppt_h/2"/>
                                          </p:val>
                                        </p:tav>
                                        <p:tav tm="100000">
                                          <p:val>
                                            <p:strVal val="#ppt_y"/>
                                          </p:val>
                                        </p:tav>
                                      </p:tavLst>
                                    </p:anim>
                                  </p:childTnLst>
                                </p:cTn>
                              </p:par>
                            </p:childTnLst>
                          </p:cTn>
                        </p:par>
                        <p:par>
                          <p:cTn id="121" fill="hold">
                            <p:stCondLst>
                              <p:cond delay="13000"/>
                            </p:stCondLst>
                            <p:childTnLst>
                              <p:par>
                                <p:cTn id="122" presetID="22" presetClass="entr" presetSubtype="4" fill="hold" grpId="0"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500"/>
                                        <p:tgtEl>
                                          <p:spTgt spid="31"/>
                                        </p:tgtEl>
                                      </p:cBhvr>
                                    </p:animEffect>
                                  </p:childTnLst>
                                </p:cTn>
                              </p:par>
                            </p:childTnLst>
                          </p:cTn>
                        </p:par>
                        <p:par>
                          <p:cTn id="125" fill="hold">
                            <p:stCondLst>
                              <p:cond delay="13500"/>
                            </p:stCondLst>
                            <p:childTnLst>
                              <p:par>
                                <p:cTn id="126" presetID="23" presetClass="entr" presetSubtype="16" fill="hold" grpId="0" nodeType="afterEffect">
                                  <p:stCondLst>
                                    <p:cond delay="0"/>
                                  </p:stCondLst>
                                  <p:childTnLst>
                                    <p:set>
                                      <p:cBhvr>
                                        <p:cTn id="127" dur="1" fill="hold">
                                          <p:stCondLst>
                                            <p:cond delay="0"/>
                                          </p:stCondLst>
                                        </p:cTn>
                                        <p:tgtEl>
                                          <p:spTgt spid="40"/>
                                        </p:tgtEl>
                                        <p:attrNameLst>
                                          <p:attrName>style.visibility</p:attrName>
                                        </p:attrNameLst>
                                      </p:cBhvr>
                                      <p:to>
                                        <p:strVal val="visible"/>
                                      </p:to>
                                    </p:set>
                                    <p:anim calcmode="lin" valueType="num">
                                      <p:cBhvr>
                                        <p:cTn id="128" dur="500" fill="hold"/>
                                        <p:tgtEl>
                                          <p:spTgt spid="40"/>
                                        </p:tgtEl>
                                        <p:attrNameLst>
                                          <p:attrName>ppt_w</p:attrName>
                                        </p:attrNameLst>
                                      </p:cBhvr>
                                      <p:tavLst>
                                        <p:tav tm="0">
                                          <p:val>
                                            <p:fltVal val="0"/>
                                          </p:val>
                                        </p:tav>
                                        <p:tav tm="100000">
                                          <p:val>
                                            <p:strVal val="#ppt_w"/>
                                          </p:val>
                                        </p:tav>
                                      </p:tavLst>
                                    </p:anim>
                                    <p:anim calcmode="lin" valueType="num">
                                      <p:cBhvr>
                                        <p:cTn id="129" dur="500" fill="hold"/>
                                        <p:tgtEl>
                                          <p:spTgt spid="40"/>
                                        </p:tgtEl>
                                        <p:attrNameLst>
                                          <p:attrName>ppt_h</p:attrName>
                                        </p:attrNameLst>
                                      </p:cBhvr>
                                      <p:tavLst>
                                        <p:tav tm="0">
                                          <p:val>
                                            <p:fltVal val="0"/>
                                          </p:val>
                                        </p:tav>
                                        <p:tav tm="100000">
                                          <p:val>
                                            <p:strVal val="#ppt_h"/>
                                          </p:val>
                                        </p:tav>
                                      </p:tavLst>
                                    </p:anim>
                                  </p:childTnLst>
                                </p:cTn>
                              </p:par>
                            </p:childTnLst>
                          </p:cTn>
                        </p:par>
                        <p:par>
                          <p:cTn id="130" fill="hold">
                            <p:stCondLst>
                              <p:cond delay="14000"/>
                            </p:stCondLst>
                            <p:childTnLst>
                              <p:par>
                                <p:cTn id="131" presetID="23" presetClass="entr" presetSubtype="16" fill="hold" grpId="0" nodeType="afterEffect">
                                  <p:stCondLst>
                                    <p:cond delay="0"/>
                                  </p:stCondLst>
                                  <p:childTnLst>
                                    <p:set>
                                      <p:cBhvr>
                                        <p:cTn id="132" dur="1" fill="hold">
                                          <p:stCondLst>
                                            <p:cond delay="0"/>
                                          </p:stCondLst>
                                        </p:cTn>
                                        <p:tgtEl>
                                          <p:spTgt spid="110"/>
                                        </p:tgtEl>
                                        <p:attrNameLst>
                                          <p:attrName>style.visibility</p:attrName>
                                        </p:attrNameLst>
                                      </p:cBhvr>
                                      <p:to>
                                        <p:strVal val="visible"/>
                                      </p:to>
                                    </p:set>
                                    <p:anim calcmode="lin" valueType="num">
                                      <p:cBhvr>
                                        <p:cTn id="133" dur="500" fill="hold"/>
                                        <p:tgtEl>
                                          <p:spTgt spid="110"/>
                                        </p:tgtEl>
                                        <p:attrNameLst>
                                          <p:attrName>ppt_w</p:attrName>
                                        </p:attrNameLst>
                                      </p:cBhvr>
                                      <p:tavLst>
                                        <p:tav tm="0">
                                          <p:val>
                                            <p:fltVal val="0"/>
                                          </p:val>
                                        </p:tav>
                                        <p:tav tm="100000">
                                          <p:val>
                                            <p:strVal val="#ppt_w"/>
                                          </p:val>
                                        </p:tav>
                                      </p:tavLst>
                                    </p:anim>
                                    <p:anim calcmode="lin" valueType="num">
                                      <p:cBhvr>
                                        <p:cTn id="134" dur="500" fill="hold"/>
                                        <p:tgtEl>
                                          <p:spTgt spid="110"/>
                                        </p:tgtEl>
                                        <p:attrNameLst>
                                          <p:attrName>ppt_h</p:attrName>
                                        </p:attrNameLst>
                                      </p:cBhvr>
                                      <p:tavLst>
                                        <p:tav tm="0">
                                          <p:val>
                                            <p:fltVal val="0"/>
                                          </p:val>
                                        </p:tav>
                                        <p:tav tm="100000">
                                          <p:val>
                                            <p:strVal val="#ppt_h"/>
                                          </p:val>
                                        </p:tav>
                                      </p:tavLst>
                                    </p:anim>
                                  </p:childTnLst>
                                </p:cTn>
                              </p:par>
                            </p:childTnLst>
                          </p:cTn>
                        </p:par>
                        <p:par>
                          <p:cTn id="135" fill="hold">
                            <p:stCondLst>
                              <p:cond delay="14500"/>
                            </p:stCondLst>
                            <p:childTnLst>
                              <p:par>
                                <p:cTn id="136" presetID="22" presetClass="entr" presetSubtype="4" fill="hold" nodeType="afterEffect">
                                  <p:stCondLst>
                                    <p:cond delay="0"/>
                                  </p:stCondLst>
                                  <p:childTnLst>
                                    <p:set>
                                      <p:cBhvr>
                                        <p:cTn id="137" dur="1" fill="hold">
                                          <p:stCondLst>
                                            <p:cond delay="0"/>
                                          </p:stCondLst>
                                        </p:cTn>
                                        <p:tgtEl>
                                          <p:spTgt spid="222"/>
                                        </p:tgtEl>
                                        <p:attrNameLst>
                                          <p:attrName>style.visibility</p:attrName>
                                        </p:attrNameLst>
                                      </p:cBhvr>
                                      <p:to>
                                        <p:strVal val="visible"/>
                                      </p:to>
                                    </p:set>
                                    <p:animEffect transition="in" filter="wipe(down)">
                                      <p:cBhvr>
                                        <p:cTn id="138" dur="500"/>
                                        <p:tgtEl>
                                          <p:spTgt spid="222"/>
                                        </p:tgtEl>
                                      </p:cBhvr>
                                    </p:animEffect>
                                  </p:childTnLst>
                                </p:cTn>
                              </p:par>
                            </p:childTnLst>
                          </p:cTn>
                        </p:par>
                        <p:par>
                          <p:cTn id="139" fill="hold">
                            <p:stCondLst>
                              <p:cond delay="15000"/>
                            </p:stCondLst>
                            <p:childTnLst>
                              <p:par>
                                <p:cTn id="140" presetID="22" presetClass="entr" presetSubtype="1" fill="hold" grpId="0" nodeType="afterEffect">
                                  <p:stCondLst>
                                    <p:cond delay="0"/>
                                  </p:stCondLst>
                                  <p:childTnLst>
                                    <p:set>
                                      <p:cBhvr>
                                        <p:cTn id="141" dur="1" fill="hold">
                                          <p:stCondLst>
                                            <p:cond delay="0"/>
                                          </p:stCondLst>
                                        </p:cTn>
                                        <p:tgtEl>
                                          <p:spTgt spid="116"/>
                                        </p:tgtEl>
                                        <p:attrNameLst>
                                          <p:attrName>style.visibility</p:attrName>
                                        </p:attrNameLst>
                                      </p:cBhvr>
                                      <p:to>
                                        <p:strVal val="visible"/>
                                      </p:to>
                                    </p:set>
                                    <p:animEffect transition="in" filter="wipe(up)">
                                      <p:cBhvr>
                                        <p:cTn id="142" dur="500"/>
                                        <p:tgtEl>
                                          <p:spTgt spid="116"/>
                                        </p:tgtEl>
                                      </p:cBhvr>
                                    </p:animEffect>
                                  </p:childTnLst>
                                </p:cTn>
                              </p:par>
                            </p:childTnLst>
                          </p:cTn>
                        </p:par>
                        <p:par>
                          <p:cTn id="143" fill="hold">
                            <p:stCondLst>
                              <p:cond delay="15500"/>
                            </p:stCondLst>
                            <p:childTnLst>
                              <p:par>
                                <p:cTn id="144" presetID="2" presetClass="entr" presetSubtype="4" fill="hold" grpId="0" nodeType="afterEffect">
                                  <p:stCondLst>
                                    <p:cond delay="0"/>
                                  </p:stCondLst>
                                  <p:childTnLst>
                                    <p:set>
                                      <p:cBhvr>
                                        <p:cTn id="145" dur="1" fill="hold">
                                          <p:stCondLst>
                                            <p:cond delay="0"/>
                                          </p:stCondLst>
                                        </p:cTn>
                                        <p:tgtEl>
                                          <p:spTgt spid="122"/>
                                        </p:tgtEl>
                                        <p:attrNameLst>
                                          <p:attrName>style.visibility</p:attrName>
                                        </p:attrNameLst>
                                      </p:cBhvr>
                                      <p:to>
                                        <p:strVal val="visible"/>
                                      </p:to>
                                    </p:set>
                                    <p:anim calcmode="lin" valueType="num">
                                      <p:cBhvr additive="base">
                                        <p:cTn id="146" dur="500" fill="hold"/>
                                        <p:tgtEl>
                                          <p:spTgt spid="122"/>
                                        </p:tgtEl>
                                        <p:attrNameLst>
                                          <p:attrName>ppt_x</p:attrName>
                                        </p:attrNameLst>
                                      </p:cBhvr>
                                      <p:tavLst>
                                        <p:tav tm="0">
                                          <p:val>
                                            <p:strVal val="#ppt_x"/>
                                          </p:val>
                                        </p:tav>
                                        <p:tav tm="100000">
                                          <p:val>
                                            <p:strVal val="#ppt_x"/>
                                          </p:val>
                                        </p:tav>
                                      </p:tavLst>
                                    </p:anim>
                                    <p:anim calcmode="lin" valueType="num">
                                      <p:cBhvr additive="base">
                                        <p:cTn id="147" dur="500" fill="hold"/>
                                        <p:tgtEl>
                                          <p:spTgt spid="122"/>
                                        </p:tgtEl>
                                        <p:attrNameLst>
                                          <p:attrName>ppt_y</p:attrName>
                                        </p:attrNameLst>
                                      </p:cBhvr>
                                      <p:tavLst>
                                        <p:tav tm="0">
                                          <p:val>
                                            <p:strVal val="1+#ppt_h/2"/>
                                          </p:val>
                                        </p:tav>
                                        <p:tav tm="100000">
                                          <p:val>
                                            <p:strVal val="#ppt_y"/>
                                          </p:val>
                                        </p:tav>
                                      </p:tavLst>
                                    </p:anim>
                                  </p:childTnLst>
                                </p:cTn>
                              </p:par>
                            </p:childTnLst>
                          </p:cTn>
                        </p:par>
                        <p:par>
                          <p:cTn id="148" fill="hold">
                            <p:stCondLst>
                              <p:cond delay="16000"/>
                            </p:stCondLst>
                            <p:childTnLst>
                              <p:par>
                                <p:cTn id="149" presetID="22" presetClass="entr" presetSubtype="4" fill="hold" grpId="0" nodeType="afterEffect">
                                  <p:stCondLst>
                                    <p:cond delay="0"/>
                                  </p:stCondLst>
                                  <p:childTnLst>
                                    <p:set>
                                      <p:cBhvr>
                                        <p:cTn id="150" dur="1" fill="hold">
                                          <p:stCondLst>
                                            <p:cond delay="0"/>
                                          </p:stCondLst>
                                        </p:cTn>
                                        <p:tgtEl>
                                          <p:spTgt spid="34"/>
                                        </p:tgtEl>
                                        <p:attrNameLst>
                                          <p:attrName>style.visibility</p:attrName>
                                        </p:attrNameLst>
                                      </p:cBhvr>
                                      <p:to>
                                        <p:strVal val="visible"/>
                                      </p:to>
                                    </p:set>
                                    <p:animEffect transition="in" filter="wipe(down)">
                                      <p:cBhvr>
                                        <p:cTn id="151" dur="500"/>
                                        <p:tgtEl>
                                          <p:spTgt spid="34"/>
                                        </p:tgtEl>
                                      </p:cBhvr>
                                    </p:animEffect>
                                  </p:childTnLst>
                                </p:cTn>
                              </p:par>
                            </p:childTnLst>
                          </p:cTn>
                        </p:par>
                        <p:par>
                          <p:cTn id="152" fill="hold">
                            <p:stCondLst>
                              <p:cond delay="16500"/>
                            </p:stCondLst>
                            <p:childTnLst>
                              <p:par>
                                <p:cTn id="153" presetID="23" presetClass="entr" presetSubtype="16" fill="hold" grpId="0" nodeType="afterEffect">
                                  <p:stCondLst>
                                    <p:cond delay="0"/>
                                  </p:stCondLst>
                                  <p:childTnLst>
                                    <p:set>
                                      <p:cBhvr>
                                        <p:cTn id="154" dur="1" fill="hold">
                                          <p:stCondLst>
                                            <p:cond delay="0"/>
                                          </p:stCondLst>
                                        </p:cTn>
                                        <p:tgtEl>
                                          <p:spTgt spid="41"/>
                                        </p:tgtEl>
                                        <p:attrNameLst>
                                          <p:attrName>style.visibility</p:attrName>
                                        </p:attrNameLst>
                                      </p:cBhvr>
                                      <p:to>
                                        <p:strVal val="visible"/>
                                      </p:to>
                                    </p:set>
                                    <p:anim calcmode="lin" valueType="num">
                                      <p:cBhvr>
                                        <p:cTn id="155" dur="500" fill="hold"/>
                                        <p:tgtEl>
                                          <p:spTgt spid="41"/>
                                        </p:tgtEl>
                                        <p:attrNameLst>
                                          <p:attrName>ppt_w</p:attrName>
                                        </p:attrNameLst>
                                      </p:cBhvr>
                                      <p:tavLst>
                                        <p:tav tm="0">
                                          <p:val>
                                            <p:fltVal val="0"/>
                                          </p:val>
                                        </p:tav>
                                        <p:tav tm="100000">
                                          <p:val>
                                            <p:strVal val="#ppt_w"/>
                                          </p:val>
                                        </p:tav>
                                      </p:tavLst>
                                    </p:anim>
                                    <p:anim calcmode="lin" valueType="num">
                                      <p:cBhvr>
                                        <p:cTn id="156" dur="500" fill="hold"/>
                                        <p:tgtEl>
                                          <p:spTgt spid="41"/>
                                        </p:tgtEl>
                                        <p:attrNameLst>
                                          <p:attrName>ppt_h</p:attrName>
                                        </p:attrNameLst>
                                      </p:cBhvr>
                                      <p:tavLst>
                                        <p:tav tm="0">
                                          <p:val>
                                            <p:fltVal val="0"/>
                                          </p:val>
                                        </p:tav>
                                        <p:tav tm="100000">
                                          <p:val>
                                            <p:strVal val="#ppt_h"/>
                                          </p:val>
                                        </p:tav>
                                      </p:tavLst>
                                    </p:anim>
                                  </p:childTnLst>
                                </p:cTn>
                              </p:par>
                            </p:childTnLst>
                          </p:cTn>
                        </p:par>
                        <p:par>
                          <p:cTn id="157" fill="hold">
                            <p:stCondLst>
                              <p:cond delay="17000"/>
                            </p:stCondLst>
                            <p:childTnLst>
                              <p:par>
                                <p:cTn id="158" presetID="23" presetClass="entr" presetSubtype="16" fill="hold" grpId="0" nodeType="afterEffect">
                                  <p:stCondLst>
                                    <p:cond delay="0"/>
                                  </p:stCondLst>
                                  <p:childTnLst>
                                    <p:set>
                                      <p:cBhvr>
                                        <p:cTn id="159" dur="1" fill="hold">
                                          <p:stCondLst>
                                            <p:cond delay="0"/>
                                          </p:stCondLst>
                                        </p:cTn>
                                        <p:tgtEl>
                                          <p:spTgt spid="111"/>
                                        </p:tgtEl>
                                        <p:attrNameLst>
                                          <p:attrName>style.visibility</p:attrName>
                                        </p:attrNameLst>
                                      </p:cBhvr>
                                      <p:to>
                                        <p:strVal val="visible"/>
                                      </p:to>
                                    </p:set>
                                    <p:anim calcmode="lin" valueType="num">
                                      <p:cBhvr>
                                        <p:cTn id="160" dur="500" fill="hold"/>
                                        <p:tgtEl>
                                          <p:spTgt spid="111"/>
                                        </p:tgtEl>
                                        <p:attrNameLst>
                                          <p:attrName>ppt_w</p:attrName>
                                        </p:attrNameLst>
                                      </p:cBhvr>
                                      <p:tavLst>
                                        <p:tav tm="0">
                                          <p:val>
                                            <p:fltVal val="0"/>
                                          </p:val>
                                        </p:tav>
                                        <p:tav tm="100000">
                                          <p:val>
                                            <p:strVal val="#ppt_w"/>
                                          </p:val>
                                        </p:tav>
                                      </p:tavLst>
                                    </p:anim>
                                    <p:anim calcmode="lin" valueType="num">
                                      <p:cBhvr>
                                        <p:cTn id="161" dur="500" fill="hold"/>
                                        <p:tgtEl>
                                          <p:spTgt spid="111"/>
                                        </p:tgtEl>
                                        <p:attrNameLst>
                                          <p:attrName>ppt_h</p:attrName>
                                        </p:attrNameLst>
                                      </p:cBhvr>
                                      <p:tavLst>
                                        <p:tav tm="0">
                                          <p:val>
                                            <p:fltVal val="0"/>
                                          </p:val>
                                        </p:tav>
                                        <p:tav tm="100000">
                                          <p:val>
                                            <p:strVal val="#ppt_h"/>
                                          </p:val>
                                        </p:tav>
                                      </p:tavLst>
                                    </p:anim>
                                  </p:childTnLst>
                                </p:cTn>
                              </p:par>
                            </p:childTnLst>
                          </p:cTn>
                        </p:par>
                        <p:par>
                          <p:cTn id="162" fill="hold">
                            <p:stCondLst>
                              <p:cond delay="17500"/>
                            </p:stCondLst>
                            <p:childTnLst>
                              <p:par>
                                <p:cTn id="163" presetID="22" presetClass="entr" presetSubtype="4" fill="hold" nodeType="afterEffect">
                                  <p:stCondLst>
                                    <p:cond delay="0"/>
                                  </p:stCondLst>
                                  <p:childTnLst>
                                    <p:set>
                                      <p:cBhvr>
                                        <p:cTn id="164" dur="1" fill="hold">
                                          <p:stCondLst>
                                            <p:cond delay="0"/>
                                          </p:stCondLst>
                                        </p:cTn>
                                        <p:tgtEl>
                                          <p:spTgt spid="216"/>
                                        </p:tgtEl>
                                        <p:attrNameLst>
                                          <p:attrName>style.visibility</p:attrName>
                                        </p:attrNameLst>
                                      </p:cBhvr>
                                      <p:to>
                                        <p:strVal val="visible"/>
                                      </p:to>
                                    </p:set>
                                    <p:animEffect transition="in" filter="wipe(down)">
                                      <p:cBhvr>
                                        <p:cTn id="165" dur="500"/>
                                        <p:tgtEl>
                                          <p:spTgt spid="216"/>
                                        </p:tgtEl>
                                      </p:cBhvr>
                                    </p:animEffect>
                                  </p:childTnLst>
                                </p:cTn>
                              </p:par>
                            </p:childTnLst>
                          </p:cTn>
                        </p:par>
                        <p:par>
                          <p:cTn id="166" fill="hold">
                            <p:stCondLst>
                              <p:cond delay="18000"/>
                            </p:stCondLst>
                            <p:childTnLst>
                              <p:par>
                                <p:cTn id="167" presetID="22" presetClass="entr" presetSubtype="1" fill="hold" grpId="0" nodeType="afterEffect">
                                  <p:stCondLst>
                                    <p:cond delay="0"/>
                                  </p:stCondLst>
                                  <p:childTnLst>
                                    <p:set>
                                      <p:cBhvr>
                                        <p:cTn id="168" dur="1" fill="hold">
                                          <p:stCondLst>
                                            <p:cond delay="0"/>
                                          </p:stCondLst>
                                        </p:cTn>
                                        <p:tgtEl>
                                          <p:spTgt spid="117"/>
                                        </p:tgtEl>
                                        <p:attrNameLst>
                                          <p:attrName>style.visibility</p:attrName>
                                        </p:attrNameLst>
                                      </p:cBhvr>
                                      <p:to>
                                        <p:strVal val="visible"/>
                                      </p:to>
                                    </p:set>
                                    <p:animEffect transition="in" filter="wipe(up)">
                                      <p:cBhvr>
                                        <p:cTn id="169"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122" grpId="0" animBg="1"/>
      <p:bldP spid="22" grpId="0" animBg="1"/>
      <p:bldP spid="37" grpId="0" animBg="1"/>
      <p:bldP spid="125" grpId="0" animBg="1"/>
      <p:bldP spid="26" grpId="0" animBg="1"/>
      <p:bldP spid="38" grpId="0" animBg="1"/>
      <p:bldP spid="126" grpId="0" animBg="1"/>
      <p:bldP spid="7" grpId="0" animBg="1"/>
      <p:bldP spid="36" grpId="0" animBg="1"/>
      <p:bldP spid="127" grpId="0" animBg="1"/>
      <p:bldP spid="12" grpId="0" animBg="1"/>
      <p:bldP spid="39" grpId="0" animBg="1"/>
      <p:bldP spid="128" grpId="0" animBg="1"/>
      <p:bldP spid="31" grpId="0" animBg="1"/>
      <p:bldP spid="40" grpId="0" animBg="1"/>
      <p:bldP spid="129" grpId="0" animBg="1"/>
      <p:bldP spid="106" grpId="0" animBg="1"/>
      <p:bldP spid="107" grpId="0" animBg="1"/>
      <p:bldP spid="108" grpId="0" animBg="1"/>
      <p:bldP spid="109" grpId="0" animBg="1"/>
      <p:bldP spid="110" grpId="0" animBg="1"/>
      <p:bldP spid="111" grpId="0" animBg="1"/>
      <p:bldP spid="112" grpId="0"/>
      <p:bldP spid="113" grpId="0"/>
      <p:bldP spid="114" grpId="0"/>
      <p:bldP spid="115" grpId="0"/>
      <p:bldP spid="116" grpId="0"/>
      <p:bldP spid="11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childTnLst>
                          </p:cTn>
                        </p:par>
                        <p:par>
                          <p:cTn id="8" fill="hold">
                            <p:stCondLst>
                              <p:cond delay="1000"/>
                            </p:stCondLst>
                            <p:childTnLst>
                              <p:par>
                                <p:cTn id="9" presetID="49" presetClass="entr" presetSubtype="0" decel="10000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1500" fill="hold"/>
                                        <p:tgtEl>
                                          <p:spTgt spid="24"/>
                                        </p:tgtEl>
                                        <p:attrNameLst>
                                          <p:attrName>ppt_w</p:attrName>
                                        </p:attrNameLst>
                                      </p:cBhvr>
                                      <p:tavLst>
                                        <p:tav tm="0">
                                          <p:val>
                                            <p:fltVal val="0"/>
                                          </p:val>
                                        </p:tav>
                                        <p:tav tm="100000">
                                          <p:val>
                                            <p:strVal val="#ppt_w"/>
                                          </p:val>
                                        </p:tav>
                                      </p:tavLst>
                                    </p:anim>
                                    <p:anim calcmode="lin" valueType="num">
                                      <p:cBhvr>
                                        <p:cTn id="12" dur="1500" fill="hold"/>
                                        <p:tgtEl>
                                          <p:spTgt spid="24"/>
                                        </p:tgtEl>
                                        <p:attrNameLst>
                                          <p:attrName>ppt_h</p:attrName>
                                        </p:attrNameLst>
                                      </p:cBhvr>
                                      <p:tavLst>
                                        <p:tav tm="0">
                                          <p:val>
                                            <p:fltVal val="0"/>
                                          </p:val>
                                        </p:tav>
                                        <p:tav tm="100000">
                                          <p:val>
                                            <p:strVal val="#ppt_h"/>
                                          </p:val>
                                        </p:tav>
                                      </p:tavLst>
                                    </p:anim>
                                    <p:anim calcmode="lin" valueType="num">
                                      <p:cBhvr>
                                        <p:cTn id="13" dur="1500" fill="hold"/>
                                        <p:tgtEl>
                                          <p:spTgt spid="24"/>
                                        </p:tgtEl>
                                        <p:attrNameLst>
                                          <p:attrName>style.rotation</p:attrName>
                                        </p:attrNameLst>
                                      </p:cBhvr>
                                      <p:tavLst>
                                        <p:tav tm="0">
                                          <p:val>
                                            <p:fltVal val="360"/>
                                          </p:val>
                                        </p:tav>
                                        <p:tav tm="100000">
                                          <p:val>
                                            <p:fltVal val="0"/>
                                          </p:val>
                                        </p:tav>
                                      </p:tavLst>
                                    </p:anim>
                                    <p:animEffect transition="in" filter="fade">
                                      <p:cBhvr>
                                        <p:cTn id="14" dur="1500"/>
                                        <p:tgtEl>
                                          <p:spTgt spid="24"/>
                                        </p:tgtEl>
                                      </p:cBhvr>
                                    </p:animEffect>
                                  </p:childTnLst>
                                </p:cTn>
                              </p:par>
                              <p:par>
                                <p:cTn id="15" presetID="49" presetClass="entr" presetSubtype="0" decel="100000"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500" fill="hold"/>
                                        <p:tgtEl>
                                          <p:spTgt spid="31"/>
                                        </p:tgtEl>
                                        <p:attrNameLst>
                                          <p:attrName>ppt_w</p:attrName>
                                        </p:attrNameLst>
                                      </p:cBhvr>
                                      <p:tavLst>
                                        <p:tav tm="0">
                                          <p:val>
                                            <p:fltVal val="0"/>
                                          </p:val>
                                        </p:tav>
                                        <p:tav tm="100000">
                                          <p:val>
                                            <p:strVal val="#ppt_w"/>
                                          </p:val>
                                        </p:tav>
                                      </p:tavLst>
                                    </p:anim>
                                    <p:anim calcmode="lin" valueType="num">
                                      <p:cBhvr>
                                        <p:cTn id="18" dur="1500" fill="hold"/>
                                        <p:tgtEl>
                                          <p:spTgt spid="31"/>
                                        </p:tgtEl>
                                        <p:attrNameLst>
                                          <p:attrName>ppt_h</p:attrName>
                                        </p:attrNameLst>
                                      </p:cBhvr>
                                      <p:tavLst>
                                        <p:tav tm="0">
                                          <p:val>
                                            <p:fltVal val="0"/>
                                          </p:val>
                                        </p:tav>
                                        <p:tav tm="100000">
                                          <p:val>
                                            <p:strVal val="#ppt_h"/>
                                          </p:val>
                                        </p:tav>
                                      </p:tavLst>
                                    </p:anim>
                                    <p:anim calcmode="lin" valueType="num">
                                      <p:cBhvr>
                                        <p:cTn id="19" dur="1500" fill="hold"/>
                                        <p:tgtEl>
                                          <p:spTgt spid="31"/>
                                        </p:tgtEl>
                                        <p:attrNameLst>
                                          <p:attrName>style.rotation</p:attrName>
                                        </p:attrNameLst>
                                      </p:cBhvr>
                                      <p:tavLst>
                                        <p:tav tm="0">
                                          <p:val>
                                            <p:fltVal val="360"/>
                                          </p:val>
                                        </p:tav>
                                        <p:tav tm="100000">
                                          <p:val>
                                            <p:fltVal val="0"/>
                                          </p:val>
                                        </p:tav>
                                      </p:tavLst>
                                    </p:anim>
                                    <p:animEffect transition="in" filter="fade">
                                      <p:cBhvr>
                                        <p:cTn id="20" dur="1500"/>
                                        <p:tgtEl>
                                          <p:spTgt spid="31"/>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p:cTn id="23" dur="1500" fill="hold"/>
                                        <p:tgtEl>
                                          <p:spTgt spid="38"/>
                                        </p:tgtEl>
                                        <p:attrNameLst>
                                          <p:attrName>ppt_w</p:attrName>
                                        </p:attrNameLst>
                                      </p:cBhvr>
                                      <p:tavLst>
                                        <p:tav tm="0">
                                          <p:val>
                                            <p:fltVal val="0"/>
                                          </p:val>
                                        </p:tav>
                                        <p:tav tm="100000">
                                          <p:val>
                                            <p:strVal val="#ppt_w"/>
                                          </p:val>
                                        </p:tav>
                                      </p:tavLst>
                                    </p:anim>
                                    <p:anim calcmode="lin" valueType="num">
                                      <p:cBhvr>
                                        <p:cTn id="24" dur="1500" fill="hold"/>
                                        <p:tgtEl>
                                          <p:spTgt spid="38"/>
                                        </p:tgtEl>
                                        <p:attrNameLst>
                                          <p:attrName>ppt_h</p:attrName>
                                        </p:attrNameLst>
                                      </p:cBhvr>
                                      <p:tavLst>
                                        <p:tav tm="0">
                                          <p:val>
                                            <p:fltVal val="0"/>
                                          </p:val>
                                        </p:tav>
                                        <p:tav tm="100000">
                                          <p:val>
                                            <p:strVal val="#ppt_h"/>
                                          </p:val>
                                        </p:tav>
                                      </p:tavLst>
                                    </p:anim>
                                    <p:anim calcmode="lin" valueType="num">
                                      <p:cBhvr>
                                        <p:cTn id="25" dur="1500" fill="hold"/>
                                        <p:tgtEl>
                                          <p:spTgt spid="38"/>
                                        </p:tgtEl>
                                        <p:attrNameLst>
                                          <p:attrName>style.rotation</p:attrName>
                                        </p:attrNameLst>
                                      </p:cBhvr>
                                      <p:tavLst>
                                        <p:tav tm="0">
                                          <p:val>
                                            <p:fltVal val="360"/>
                                          </p:val>
                                        </p:tav>
                                        <p:tav tm="100000">
                                          <p:val>
                                            <p:fltVal val="0"/>
                                          </p:val>
                                        </p:tav>
                                      </p:tavLst>
                                    </p:anim>
                                    <p:animEffect transition="in" filter="fade">
                                      <p:cBhvr>
                                        <p:cTn id="26" dur="1500"/>
                                        <p:tgtEl>
                                          <p:spTgt spid="38"/>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1500" fill="hold"/>
                                        <p:tgtEl>
                                          <p:spTgt spid="45"/>
                                        </p:tgtEl>
                                        <p:attrNameLst>
                                          <p:attrName>ppt_w</p:attrName>
                                        </p:attrNameLst>
                                      </p:cBhvr>
                                      <p:tavLst>
                                        <p:tav tm="0">
                                          <p:val>
                                            <p:fltVal val="0"/>
                                          </p:val>
                                        </p:tav>
                                        <p:tav tm="100000">
                                          <p:val>
                                            <p:strVal val="#ppt_w"/>
                                          </p:val>
                                        </p:tav>
                                      </p:tavLst>
                                    </p:anim>
                                    <p:anim calcmode="lin" valueType="num">
                                      <p:cBhvr>
                                        <p:cTn id="30" dur="1500" fill="hold"/>
                                        <p:tgtEl>
                                          <p:spTgt spid="45"/>
                                        </p:tgtEl>
                                        <p:attrNameLst>
                                          <p:attrName>ppt_h</p:attrName>
                                        </p:attrNameLst>
                                      </p:cBhvr>
                                      <p:tavLst>
                                        <p:tav tm="0">
                                          <p:val>
                                            <p:fltVal val="0"/>
                                          </p:val>
                                        </p:tav>
                                        <p:tav tm="100000">
                                          <p:val>
                                            <p:strVal val="#ppt_h"/>
                                          </p:val>
                                        </p:tav>
                                      </p:tavLst>
                                    </p:anim>
                                    <p:anim calcmode="lin" valueType="num">
                                      <p:cBhvr>
                                        <p:cTn id="31" dur="1500" fill="hold"/>
                                        <p:tgtEl>
                                          <p:spTgt spid="45"/>
                                        </p:tgtEl>
                                        <p:attrNameLst>
                                          <p:attrName>style.rotation</p:attrName>
                                        </p:attrNameLst>
                                      </p:cBhvr>
                                      <p:tavLst>
                                        <p:tav tm="0">
                                          <p:val>
                                            <p:fltVal val="360"/>
                                          </p:val>
                                        </p:tav>
                                        <p:tav tm="100000">
                                          <p:val>
                                            <p:fltVal val="0"/>
                                          </p:val>
                                        </p:tav>
                                      </p:tavLst>
                                    </p:anim>
                                    <p:animEffect transition="in" filter="fade">
                                      <p:cBhvr>
                                        <p:cTn id="32" dur="1500"/>
                                        <p:tgtEl>
                                          <p:spTgt spid="45"/>
                                        </p:tgtEl>
                                      </p:cBhvr>
                                    </p:animEffect>
                                  </p:childTnLst>
                                </p:cTn>
                              </p:par>
                              <p:par>
                                <p:cTn id="33" presetID="49" presetClass="entr" presetSubtype="0" decel="10000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3500" fill="hold"/>
                                        <p:tgtEl>
                                          <p:spTgt spid="27"/>
                                        </p:tgtEl>
                                        <p:attrNameLst>
                                          <p:attrName>ppt_w</p:attrName>
                                        </p:attrNameLst>
                                      </p:cBhvr>
                                      <p:tavLst>
                                        <p:tav tm="0">
                                          <p:val>
                                            <p:fltVal val="0"/>
                                          </p:val>
                                        </p:tav>
                                        <p:tav tm="100000">
                                          <p:val>
                                            <p:strVal val="#ppt_w"/>
                                          </p:val>
                                        </p:tav>
                                      </p:tavLst>
                                    </p:anim>
                                    <p:anim calcmode="lin" valueType="num">
                                      <p:cBhvr>
                                        <p:cTn id="36" dur="3500" fill="hold"/>
                                        <p:tgtEl>
                                          <p:spTgt spid="27"/>
                                        </p:tgtEl>
                                        <p:attrNameLst>
                                          <p:attrName>ppt_h</p:attrName>
                                        </p:attrNameLst>
                                      </p:cBhvr>
                                      <p:tavLst>
                                        <p:tav tm="0">
                                          <p:val>
                                            <p:fltVal val="0"/>
                                          </p:val>
                                        </p:tav>
                                        <p:tav tm="100000">
                                          <p:val>
                                            <p:strVal val="#ppt_h"/>
                                          </p:val>
                                        </p:tav>
                                      </p:tavLst>
                                    </p:anim>
                                    <p:anim calcmode="lin" valueType="num">
                                      <p:cBhvr>
                                        <p:cTn id="37" dur="3500" fill="hold"/>
                                        <p:tgtEl>
                                          <p:spTgt spid="27"/>
                                        </p:tgtEl>
                                        <p:attrNameLst>
                                          <p:attrName>style.rotation</p:attrName>
                                        </p:attrNameLst>
                                      </p:cBhvr>
                                      <p:tavLst>
                                        <p:tav tm="0">
                                          <p:val>
                                            <p:fltVal val="360"/>
                                          </p:val>
                                        </p:tav>
                                        <p:tav tm="100000">
                                          <p:val>
                                            <p:fltVal val="0"/>
                                          </p:val>
                                        </p:tav>
                                      </p:tavLst>
                                    </p:anim>
                                    <p:animEffect transition="in" filter="fade">
                                      <p:cBhvr>
                                        <p:cTn id="38" dur="3500"/>
                                        <p:tgtEl>
                                          <p:spTgt spid="27"/>
                                        </p:tgtEl>
                                      </p:cBhvr>
                                    </p:animEffect>
                                  </p:childTnLst>
                                </p:cTn>
                              </p:par>
                              <p:par>
                                <p:cTn id="39" presetID="49" presetClass="entr" presetSubtype="0" decel="10000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3500" fill="hold"/>
                                        <p:tgtEl>
                                          <p:spTgt spid="32"/>
                                        </p:tgtEl>
                                        <p:attrNameLst>
                                          <p:attrName>ppt_w</p:attrName>
                                        </p:attrNameLst>
                                      </p:cBhvr>
                                      <p:tavLst>
                                        <p:tav tm="0">
                                          <p:val>
                                            <p:fltVal val="0"/>
                                          </p:val>
                                        </p:tav>
                                        <p:tav tm="100000">
                                          <p:val>
                                            <p:strVal val="#ppt_w"/>
                                          </p:val>
                                        </p:tav>
                                      </p:tavLst>
                                    </p:anim>
                                    <p:anim calcmode="lin" valueType="num">
                                      <p:cBhvr>
                                        <p:cTn id="42" dur="3500" fill="hold"/>
                                        <p:tgtEl>
                                          <p:spTgt spid="32"/>
                                        </p:tgtEl>
                                        <p:attrNameLst>
                                          <p:attrName>ppt_h</p:attrName>
                                        </p:attrNameLst>
                                      </p:cBhvr>
                                      <p:tavLst>
                                        <p:tav tm="0">
                                          <p:val>
                                            <p:fltVal val="0"/>
                                          </p:val>
                                        </p:tav>
                                        <p:tav tm="100000">
                                          <p:val>
                                            <p:strVal val="#ppt_h"/>
                                          </p:val>
                                        </p:tav>
                                      </p:tavLst>
                                    </p:anim>
                                    <p:anim calcmode="lin" valueType="num">
                                      <p:cBhvr>
                                        <p:cTn id="43" dur="3500" fill="hold"/>
                                        <p:tgtEl>
                                          <p:spTgt spid="32"/>
                                        </p:tgtEl>
                                        <p:attrNameLst>
                                          <p:attrName>style.rotation</p:attrName>
                                        </p:attrNameLst>
                                      </p:cBhvr>
                                      <p:tavLst>
                                        <p:tav tm="0">
                                          <p:val>
                                            <p:fltVal val="360"/>
                                          </p:val>
                                        </p:tav>
                                        <p:tav tm="100000">
                                          <p:val>
                                            <p:fltVal val="0"/>
                                          </p:val>
                                        </p:tav>
                                      </p:tavLst>
                                    </p:anim>
                                    <p:animEffect transition="in" filter="fade">
                                      <p:cBhvr>
                                        <p:cTn id="44" dur="3500"/>
                                        <p:tgtEl>
                                          <p:spTgt spid="32"/>
                                        </p:tgtEl>
                                      </p:cBhvr>
                                    </p:animEffect>
                                  </p:childTnLst>
                                </p:cTn>
                              </p:par>
                              <p:par>
                                <p:cTn id="45" presetID="49" presetClass="entr" presetSubtype="0" decel="10000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p:cTn id="47" dur="3500" fill="hold"/>
                                        <p:tgtEl>
                                          <p:spTgt spid="39"/>
                                        </p:tgtEl>
                                        <p:attrNameLst>
                                          <p:attrName>ppt_w</p:attrName>
                                        </p:attrNameLst>
                                      </p:cBhvr>
                                      <p:tavLst>
                                        <p:tav tm="0">
                                          <p:val>
                                            <p:fltVal val="0"/>
                                          </p:val>
                                        </p:tav>
                                        <p:tav tm="100000">
                                          <p:val>
                                            <p:strVal val="#ppt_w"/>
                                          </p:val>
                                        </p:tav>
                                      </p:tavLst>
                                    </p:anim>
                                    <p:anim calcmode="lin" valueType="num">
                                      <p:cBhvr>
                                        <p:cTn id="48" dur="3500" fill="hold"/>
                                        <p:tgtEl>
                                          <p:spTgt spid="39"/>
                                        </p:tgtEl>
                                        <p:attrNameLst>
                                          <p:attrName>ppt_h</p:attrName>
                                        </p:attrNameLst>
                                      </p:cBhvr>
                                      <p:tavLst>
                                        <p:tav tm="0">
                                          <p:val>
                                            <p:fltVal val="0"/>
                                          </p:val>
                                        </p:tav>
                                        <p:tav tm="100000">
                                          <p:val>
                                            <p:strVal val="#ppt_h"/>
                                          </p:val>
                                        </p:tav>
                                      </p:tavLst>
                                    </p:anim>
                                    <p:anim calcmode="lin" valueType="num">
                                      <p:cBhvr>
                                        <p:cTn id="49" dur="3500" fill="hold"/>
                                        <p:tgtEl>
                                          <p:spTgt spid="39"/>
                                        </p:tgtEl>
                                        <p:attrNameLst>
                                          <p:attrName>style.rotation</p:attrName>
                                        </p:attrNameLst>
                                      </p:cBhvr>
                                      <p:tavLst>
                                        <p:tav tm="0">
                                          <p:val>
                                            <p:fltVal val="360"/>
                                          </p:val>
                                        </p:tav>
                                        <p:tav tm="100000">
                                          <p:val>
                                            <p:fltVal val="0"/>
                                          </p:val>
                                        </p:tav>
                                      </p:tavLst>
                                    </p:anim>
                                    <p:animEffect transition="in" filter="fade">
                                      <p:cBhvr>
                                        <p:cTn id="50" dur="3500"/>
                                        <p:tgtEl>
                                          <p:spTgt spid="39"/>
                                        </p:tgtEl>
                                      </p:cBhvr>
                                    </p:animEffect>
                                  </p:childTnLst>
                                </p:cTn>
                              </p:par>
                              <p:par>
                                <p:cTn id="51" presetID="49" presetClass="entr" presetSubtype="0" decel="10000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p:cTn id="53" dur="3500" fill="hold"/>
                                        <p:tgtEl>
                                          <p:spTgt spid="46"/>
                                        </p:tgtEl>
                                        <p:attrNameLst>
                                          <p:attrName>ppt_w</p:attrName>
                                        </p:attrNameLst>
                                      </p:cBhvr>
                                      <p:tavLst>
                                        <p:tav tm="0">
                                          <p:val>
                                            <p:fltVal val="0"/>
                                          </p:val>
                                        </p:tav>
                                        <p:tav tm="100000">
                                          <p:val>
                                            <p:strVal val="#ppt_w"/>
                                          </p:val>
                                        </p:tav>
                                      </p:tavLst>
                                    </p:anim>
                                    <p:anim calcmode="lin" valueType="num">
                                      <p:cBhvr>
                                        <p:cTn id="54" dur="3500" fill="hold"/>
                                        <p:tgtEl>
                                          <p:spTgt spid="46"/>
                                        </p:tgtEl>
                                        <p:attrNameLst>
                                          <p:attrName>ppt_h</p:attrName>
                                        </p:attrNameLst>
                                      </p:cBhvr>
                                      <p:tavLst>
                                        <p:tav tm="0">
                                          <p:val>
                                            <p:fltVal val="0"/>
                                          </p:val>
                                        </p:tav>
                                        <p:tav tm="100000">
                                          <p:val>
                                            <p:strVal val="#ppt_h"/>
                                          </p:val>
                                        </p:tav>
                                      </p:tavLst>
                                    </p:anim>
                                    <p:anim calcmode="lin" valueType="num">
                                      <p:cBhvr>
                                        <p:cTn id="55" dur="3500" fill="hold"/>
                                        <p:tgtEl>
                                          <p:spTgt spid="46"/>
                                        </p:tgtEl>
                                        <p:attrNameLst>
                                          <p:attrName>style.rotation</p:attrName>
                                        </p:attrNameLst>
                                      </p:cBhvr>
                                      <p:tavLst>
                                        <p:tav tm="0">
                                          <p:val>
                                            <p:fltVal val="360"/>
                                          </p:val>
                                        </p:tav>
                                        <p:tav tm="100000">
                                          <p:val>
                                            <p:fltVal val="0"/>
                                          </p:val>
                                        </p:tav>
                                      </p:tavLst>
                                    </p:anim>
                                    <p:animEffect transition="in" filter="fade">
                                      <p:cBhvr>
                                        <p:cTn id="56" dur="3500"/>
                                        <p:tgtEl>
                                          <p:spTgt spid="46"/>
                                        </p:tgtEl>
                                      </p:cBhvr>
                                    </p:animEffect>
                                  </p:childTnLst>
                                </p:cTn>
                              </p:par>
                            </p:childTnLst>
                          </p:cTn>
                        </p:par>
                        <p:par>
                          <p:cTn id="57" fill="hold">
                            <p:stCondLst>
                              <p:cond delay="4500"/>
                            </p:stCondLst>
                            <p:childTnLst>
                              <p:par>
                                <p:cTn id="58" presetID="2" presetClass="entr" presetSubtype="8" fill="hold"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0-#ppt_w/2"/>
                                          </p:val>
                                        </p:tav>
                                        <p:tav tm="100000">
                                          <p:val>
                                            <p:strVal val="#ppt_x"/>
                                          </p:val>
                                        </p:tav>
                                      </p:tavLst>
                                    </p:anim>
                                    <p:anim calcmode="lin" valueType="num">
                                      <p:cBhvr additive="base">
                                        <p:cTn id="61" dur="500" fill="hold"/>
                                        <p:tgtEl>
                                          <p:spTgt spid="12"/>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42" presetClass="entr" presetSubtype="0" fill="hold" grpId="0" nodeType="afterEffect">
                                  <p:stCondLst>
                                    <p:cond delay="0"/>
                                  </p:stCondLst>
                                  <p:childTnLst>
                                    <p:set>
                                      <p:cBhvr>
                                        <p:cTn id="64" dur="1" fill="hold">
                                          <p:stCondLst>
                                            <p:cond delay="0"/>
                                          </p:stCondLst>
                                        </p:cTn>
                                        <p:tgtEl>
                                          <p:spTgt spid="67">
                                            <p:txEl>
                                              <p:pRg st="0" end="0"/>
                                            </p:txEl>
                                          </p:spTgt>
                                        </p:tgtEl>
                                        <p:attrNameLst>
                                          <p:attrName>style.visibility</p:attrName>
                                        </p:attrNameLst>
                                      </p:cBhvr>
                                      <p:to>
                                        <p:strVal val="visible"/>
                                      </p:to>
                                    </p:set>
                                    <p:animEffect transition="in" filter="fade">
                                      <p:cBhvr>
                                        <p:cTn id="65" dur="1000"/>
                                        <p:tgtEl>
                                          <p:spTgt spid="67">
                                            <p:txEl>
                                              <p:pRg st="0" end="0"/>
                                            </p:txEl>
                                          </p:spTgt>
                                        </p:tgtEl>
                                      </p:cBhvr>
                                    </p:animEffect>
                                    <p:anim calcmode="lin" valueType="num">
                                      <p:cBhvr>
                                        <p:cTn id="66"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7"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42" presetClass="entr" presetSubtype="0" fill="hold" grpId="0" nodeType="afterEffect">
                                  <p:stCondLst>
                                    <p:cond delay="0"/>
                                  </p:stCondLst>
                                  <p:childTnLst>
                                    <p:set>
                                      <p:cBhvr>
                                        <p:cTn id="70" dur="1" fill="hold">
                                          <p:stCondLst>
                                            <p:cond delay="0"/>
                                          </p:stCondLst>
                                        </p:cTn>
                                        <p:tgtEl>
                                          <p:spTgt spid="67">
                                            <p:txEl>
                                              <p:pRg st="2" end="2"/>
                                            </p:txEl>
                                          </p:spTgt>
                                        </p:tgtEl>
                                        <p:attrNameLst>
                                          <p:attrName>style.visibility</p:attrName>
                                        </p:attrNameLst>
                                      </p:cBhvr>
                                      <p:to>
                                        <p:strVal val="visible"/>
                                      </p:to>
                                    </p:set>
                                    <p:animEffect transition="in" filter="fade">
                                      <p:cBhvr>
                                        <p:cTn id="71" dur="1000"/>
                                        <p:tgtEl>
                                          <p:spTgt spid="67">
                                            <p:txEl>
                                              <p:pRg st="2" end="2"/>
                                            </p:txEl>
                                          </p:spTgt>
                                        </p:tgtEl>
                                      </p:cBhvr>
                                    </p:animEffect>
                                    <p:anim calcmode="lin" valueType="num">
                                      <p:cBhvr>
                                        <p:cTn id="72"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3"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4" fill="hold">
                            <p:stCondLst>
                              <p:cond delay="7000"/>
                            </p:stCondLst>
                            <p:childTnLst>
                              <p:par>
                                <p:cTn id="75" presetID="42" presetClass="entr" presetSubtype="0" fill="hold" grpId="0" nodeType="afterEffect">
                                  <p:stCondLst>
                                    <p:cond delay="0"/>
                                  </p:stCondLst>
                                  <p:childTnLst>
                                    <p:set>
                                      <p:cBhvr>
                                        <p:cTn id="76" dur="1" fill="hold">
                                          <p:stCondLst>
                                            <p:cond delay="0"/>
                                          </p:stCondLst>
                                        </p:cTn>
                                        <p:tgtEl>
                                          <p:spTgt spid="67">
                                            <p:txEl>
                                              <p:pRg st="4" end="4"/>
                                            </p:txEl>
                                          </p:spTgt>
                                        </p:tgtEl>
                                        <p:attrNameLst>
                                          <p:attrName>style.visibility</p:attrName>
                                        </p:attrNameLst>
                                      </p:cBhvr>
                                      <p:to>
                                        <p:strVal val="visible"/>
                                      </p:to>
                                    </p:set>
                                    <p:animEffect transition="in" filter="fade">
                                      <p:cBhvr>
                                        <p:cTn id="77" dur="1000"/>
                                        <p:tgtEl>
                                          <p:spTgt spid="67">
                                            <p:txEl>
                                              <p:pRg st="4" end="4"/>
                                            </p:txEl>
                                          </p:spTgt>
                                        </p:tgtEl>
                                      </p:cBhvr>
                                    </p:animEffect>
                                    <p:anim calcmode="lin" valueType="num">
                                      <p:cBhvr>
                                        <p:cTn id="78"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9"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42" presetClass="entr" presetSubtype="0" fill="hold" grpId="0" nodeType="afterEffect">
                                  <p:stCondLst>
                                    <p:cond delay="0"/>
                                  </p:stCondLst>
                                  <p:childTnLst>
                                    <p:set>
                                      <p:cBhvr>
                                        <p:cTn id="82" dur="1" fill="hold">
                                          <p:stCondLst>
                                            <p:cond delay="0"/>
                                          </p:stCondLst>
                                        </p:cTn>
                                        <p:tgtEl>
                                          <p:spTgt spid="67">
                                            <p:txEl>
                                              <p:pRg st="5" end="5"/>
                                            </p:txEl>
                                          </p:spTgt>
                                        </p:tgtEl>
                                        <p:attrNameLst>
                                          <p:attrName>style.visibility</p:attrName>
                                        </p:attrNameLst>
                                      </p:cBhvr>
                                      <p:to>
                                        <p:strVal val="visible"/>
                                      </p:to>
                                    </p:set>
                                    <p:animEffect transition="in" filter="fade">
                                      <p:cBhvr>
                                        <p:cTn id="83" dur="1000"/>
                                        <p:tgtEl>
                                          <p:spTgt spid="67">
                                            <p:txEl>
                                              <p:pRg st="5" end="5"/>
                                            </p:txEl>
                                          </p:spTgt>
                                        </p:tgtEl>
                                      </p:cBhvr>
                                    </p:animEffect>
                                    <p:anim calcmode="lin" valueType="num">
                                      <p:cBhvr>
                                        <p:cTn id="84"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5"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6" fill="hold">
                            <p:stCondLst>
                              <p:cond delay="9000"/>
                            </p:stCondLst>
                            <p:childTnLst>
                              <p:par>
                                <p:cTn id="87" presetID="2" presetClass="entr" presetSubtype="8" fill="hold" nodeType="afterEffect">
                                  <p:stCondLst>
                                    <p:cond delay="0"/>
                                  </p:stCondLst>
                                  <p:childTnLst>
                                    <p:set>
                                      <p:cBhvr>
                                        <p:cTn id="88" dur="1" fill="hold">
                                          <p:stCondLst>
                                            <p:cond delay="0"/>
                                          </p:stCondLst>
                                        </p:cTn>
                                        <p:tgtEl>
                                          <p:spTgt spid="54"/>
                                        </p:tgtEl>
                                        <p:attrNameLst>
                                          <p:attrName>style.visibility</p:attrName>
                                        </p:attrNameLst>
                                      </p:cBhvr>
                                      <p:to>
                                        <p:strVal val="visible"/>
                                      </p:to>
                                    </p:set>
                                    <p:anim calcmode="lin" valueType="num">
                                      <p:cBhvr additive="base">
                                        <p:cTn id="89" dur="500" fill="hold"/>
                                        <p:tgtEl>
                                          <p:spTgt spid="54"/>
                                        </p:tgtEl>
                                        <p:attrNameLst>
                                          <p:attrName>ppt_x</p:attrName>
                                        </p:attrNameLst>
                                      </p:cBhvr>
                                      <p:tavLst>
                                        <p:tav tm="0">
                                          <p:val>
                                            <p:strVal val="0-#ppt_w/2"/>
                                          </p:val>
                                        </p:tav>
                                        <p:tav tm="100000">
                                          <p:val>
                                            <p:strVal val="#ppt_x"/>
                                          </p:val>
                                        </p:tav>
                                      </p:tavLst>
                                    </p:anim>
                                    <p:anim calcmode="lin" valueType="num">
                                      <p:cBhvr additive="base">
                                        <p:cTn id="90" dur="500" fill="hold"/>
                                        <p:tgtEl>
                                          <p:spTgt spid="54"/>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0-#ppt_w/2"/>
                                          </p:val>
                                        </p:tav>
                                        <p:tav tm="100000">
                                          <p:val>
                                            <p:strVal val="#ppt_x"/>
                                          </p:val>
                                        </p:tav>
                                      </p:tavLst>
                                    </p:anim>
                                    <p:anim calcmode="lin" valueType="num">
                                      <p:cBhvr additive="base">
                                        <p:cTn id="94" dur="500" fill="hold"/>
                                        <p:tgtEl>
                                          <p:spTgt spid="17"/>
                                        </p:tgtEl>
                                        <p:attrNameLst>
                                          <p:attrName>ppt_y</p:attrName>
                                        </p:attrNameLst>
                                      </p:cBhvr>
                                      <p:tavLst>
                                        <p:tav tm="0">
                                          <p:val>
                                            <p:strVal val="#ppt_y"/>
                                          </p:val>
                                        </p:tav>
                                        <p:tav tm="100000">
                                          <p:val>
                                            <p:strVal val="#ppt_y"/>
                                          </p:val>
                                        </p:tav>
                                      </p:tavLst>
                                    </p:anim>
                                  </p:childTnLst>
                                </p:cTn>
                              </p:par>
                            </p:childTnLst>
                          </p:cTn>
                        </p:par>
                        <p:par>
                          <p:cTn id="95" fill="hold">
                            <p:stCondLst>
                              <p:cond delay="9500"/>
                            </p:stCondLst>
                            <p:childTnLst>
                              <p:par>
                                <p:cTn id="96" presetID="42" presetClass="entr" presetSubtype="0" fill="hold" grpId="0" nodeType="afterEffect">
                                  <p:stCondLst>
                                    <p:cond delay="0"/>
                                  </p:stCondLst>
                                  <p:childTnLst>
                                    <p:set>
                                      <p:cBhvr>
                                        <p:cTn id="97" dur="1" fill="hold">
                                          <p:stCondLst>
                                            <p:cond delay="0"/>
                                          </p:stCondLst>
                                        </p:cTn>
                                        <p:tgtEl>
                                          <p:spTgt spid="69">
                                            <p:txEl>
                                              <p:pRg st="0" end="0"/>
                                            </p:txEl>
                                          </p:spTgt>
                                        </p:tgtEl>
                                        <p:attrNameLst>
                                          <p:attrName>style.visibility</p:attrName>
                                        </p:attrNameLst>
                                      </p:cBhvr>
                                      <p:to>
                                        <p:strVal val="visible"/>
                                      </p:to>
                                    </p:set>
                                    <p:animEffect transition="in" filter="fade">
                                      <p:cBhvr>
                                        <p:cTn id="98" dur="1000"/>
                                        <p:tgtEl>
                                          <p:spTgt spid="69">
                                            <p:txEl>
                                              <p:pRg st="0" end="0"/>
                                            </p:txEl>
                                          </p:spTgt>
                                        </p:tgtEl>
                                      </p:cBhvr>
                                    </p:animEffect>
                                    <p:anim calcmode="lin" valueType="num">
                                      <p:cBhvr>
                                        <p:cTn id="99"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0500"/>
                            </p:stCondLst>
                            <p:childTnLst>
                              <p:par>
                                <p:cTn id="102" presetID="42" presetClass="entr" presetSubtype="0" fill="hold" grpId="0" nodeType="afterEffect">
                                  <p:stCondLst>
                                    <p:cond delay="0"/>
                                  </p:stCondLst>
                                  <p:childTnLst>
                                    <p:set>
                                      <p:cBhvr>
                                        <p:cTn id="103" dur="1" fill="hold">
                                          <p:stCondLst>
                                            <p:cond delay="0"/>
                                          </p:stCondLst>
                                        </p:cTn>
                                        <p:tgtEl>
                                          <p:spTgt spid="69">
                                            <p:txEl>
                                              <p:pRg st="2" end="2"/>
                                            </p:txEl>
                                          </p:spTgt>
                                        </p:tgtEl>
                                        <p:attrNameLst>
                                          <p:attrName>style.visibility</p:attrName>
                                        </p:attrNameLst>
                                      </p:cBhvr>
                                      <p:to>
                                        <p:strVal val="visible"/>
                                      </p:to>
                                    </p:set>
                                    <p:animEffect transition="in" filter="fade">
                                      <p:cBhvr>
                                        <p:cTn id="104" dur="1000"/>
                                        <p:tgtEl>
                                          <p:spTgt spid="69">
                                            <p:txEl>
                                              <p:pRg st="2" end="2"/>
                                            </p:txEl>
                                          </p:spTgt>
                                        </p:tgtEl>
                                      </p:cBhvr>
                                    </p:animEffect>
                                    <p:anim calcmode="lin" valueType="num">
                                      <p:cBhvr>
                                        <p:cTn id="105"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1500"/>
                            </p:stCondLst>
                            <p:childTnLst>
                              <p:par>
                                <p:cTn id="108" presetID="42" presetClass="entr" presetSubtype="0" fill="hold" grpId="0" nodeType="afterEffect">
                                  <p:stCondLst>
                                    <p:cond delay="0"/>
                                  </p:stCondLst>
                                  <p:childTnLst>
                                    <p:set>
                                      <p:cBhvr>
                                        <p:cTn id="109" dur="1" fill="hold">
                                          <p:stCondLst>
                                            <p:cond delay="0"/>
                                          </p:stCondLst>
                                        </p:cTn>
                                        <p:tgtEl>
                                          <p:spTgt spid="69">
                                            <p:txEl>
                                              <p:pRg st="4" end="4"/>
                                            </p:txEl>
                                          </p:spTgt>
                                        </p:tgtEl>
                                        <p:attrNameLst>
                                          <p:attrName>style.visibility</p:attrName>
                                        </p:attrNameLst>
                                      </p:cBhvr>
                                      <p:to>
                                        <p:strVal val="visible"/>
                                      </p:to>
                                    </p:set>
                                    <p:animEffect transition="in" filter="fade">
                                      <p:cBhvr>
                                        <p:cTn id="110" dur="1000"/>
                                        <p:tgtEl>
                                          <p:spTgt spid="69">
                                            <p:txEl>
                                              <p:pRg st="4" end="4"/>
                                            </p:txEl>
                                          </p:spTgt>
                                        </p:tgtEl>
                                      </p:cBhvr>
                                    </p:animEffect>
                                    <p:anim calcmode="lin" valueType="num">
                                      <p:cBhvr>
                                        <p:cTn id="111"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2500"/>
                            </p:stCondLst>
                            <p:childTnLst>
                              <p:par>
                                <p:cTn id="114" presetID="42" presetClass="entr" presetSubtype="0" fill="hold" grpId="0" nodeType="afterEffect">
                                  <p:stCondLst>
                                    <p:cond delay="0"/>
                                  </p:stCondLst>
                                  <p:childTnLst>
                                    <p:set>
                                      <p:cBhvr>
                                        <p:cTn id="115" dur="1" fill="hold">
                                          <p:stCondLst>
                                            <p:cond delay="0"/>
                                          </p:stCondLst>
                                        </p:cTn>
                                        <p:tgtEl>
                                          <p:spTgt spid="69">
                                            <p:txEl>
                                              <p:pRg st="5" end="5"/>
                                            </p:txEl>
                                          </p:spTgt>
                                        </p:tgtEl>
                                        <p:attrNameLst>
                                          <p:attrName>style.visibility</p:attrName>
                                        </p:attrNameLst>
                                      </p:cBhvr>
                                      <p:to>
                                        <p:strVal val="visible"/>
                                      </p:to>
                                    </p:set>
                                    <p:animEffect transition="in" filter="fade">
                                      <p:cBhvr>
                                        <p:cTn id="116" dur="1000"/>
                                        <p:tgtEl>
                                          <p:spTgt spid="69">
                                            <p:txEl>
                                              <p:pRg st="5" end="5"/>
                                            </p:txEl>
                                          </p:spTgt>
                                        </p:tgtEl>
                                      </p:cBhvr>
                                    </p:animEffect>
                                    <p:anim calcmode="lin" valueType="num">
                                      <p:cBhvr>
                                        <p:cTn id="117"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3500"/>
                            </p:stCondLst>
                            <p:childTnLst>
                              <p:par>
                                <p:cTn id="120" presetID="2" presetClass="entr" presetSubtype="8"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500" fill="hold"/>
                                        <p:tgtEl>
                                          <p:spTgt spid="56"/>
                                        </p:tgtEl>
                                        <p:attrNameLst>
                                          <p:attrName>ppt_x</p:attrName>
                                        </p:attrNameLst>
                                      </p:cBhvr>
                                      <p:tavLst>
                                        <p:tav tm="0">
                                          <p:val>
                                            <p:strVal val="0-#ppt_w/2"/>
                                          </p:val>
                                        </p:tav>
                                        <p:tav tm="100000">
                                          <p:val>
                                            <p:strVal val="#ppt_x"/>
                                          </p:val>
                                        </p:tav>
                                      </p:tavLst>
                                    </p:anim>
                                    <p:anim calcmode="lin" valueType="num">
                                      <p:cBhvr additive="base">
                                        <p:cTn id="123" dur="500" fill="hold"/>
                                        <p:tgtEl>
                                          <p:spTgt spid="56"/>
                                        </p:tgtEl>
                                        <p:attrNameLst>
                                          <p:attrName>ppt_y</p:attrName>
                                        </p:attrNameLst>
                                      </p:cBhvr>
                                      <p:tavLst>
                                        <p:tav tm="0">
                                          <p:val>
                                            <p:strVal val="#ppt_y"/>
                                          </p:val>
                                        </p:tav>
                                        <p:tav tm="100000">
                                          <p:val>
                                            <p:strVal val="#ppt_y"/>
                                          </p:val>
                                        </p:tav>
                                      </p:tavLst>
                                    </p:anim>
                                  </p:childTnLst>
                                </p:cTn>
                              </p:par>
                              <p:par>
                                <p:cTn id="124" presetID="2" presetClass="entr" presetSubtype="8" fill="hold" nodeType="withEffect">
                                  <p:stCondLst>
                                    <p:cond delay="0"/>
                                  </p:stCondLst>
                                  <p:childTnLst>
                                    <p:set>
                                      <p:cBhvr>
                                        <p:cTn id="125" dur="1" fill="hold">
                                          <p:stCondLst>
                                            <p:cond delay="0"/>
                                          </p:stCondLst>
                                        </p:cTn>
                                        <p:tgtEl>
                                          <p:spTgt spid="64"/>
                                        </p:tgtEl>
                                        <p:attrNameLst>
                                          <p:attrName>style.visibility</p:attrName>
                                        </p:attrNameLst>
                                      </p:cBhvr>
                                      <p:to>
                                        <p:strVal val="visible"/>
                                      </p:to>
                                    </p:set>
                                    <p:anim calcmode="lin" valueType="num">
                                      <p:cBhvr additive="base">
                                        <p:cTn id="126" dur="500" fill="hold"/>
                                        <p:tgtEl>
                                          <p:spTgt spid="64"/>
                                        </p:tgtEl>
                                        <p:attrNameLst>
                                          <p:attrName>ppt_x</p:attrName>
                                        </p:attrNameLst>
                                      </p:cBhvr>
                                      <p:tavLst>
                                        <p:tav tm="0">
                                          <p:val>
                                            <p:strVal val="0-#ppt_w/2"/>
                                          </p:val>
                                        </p:tav>
                                        <p:tav tm="100000">
                                          <p:val>
                                            <p:strVal val="#ppt_x"/>
                                          </p:val>
                                        </p:tav>
                                      </p:tavLst>
                                    </p:anim>
                                    <p:anim calcmode="lin" valueType="num">
                                      <p:cBhvr additive="base">
                                        <p:cTn id="127" dur="500" fill="hold"/>
                                        <p:tgtEl>
                                          <p:spTgt spid="64"/>
                                        </p:tgtEl>
                                        <p:attrNameLst>
                                          <p:attrName>ppt_y</p:attrName>
                                        </p:attrNameLst>
                                      </p:cBhvr>
                                      <p:tavLst>
                                        <p:tav tm="0">
                                          <p:val>
                                            <p:strVal val="#ppt_y"/>
                                          </p:val>
                                        </p:tav>
                                        <p:tav tm="100000">
                                          <p:val>
                                            <p:strVal val="#ppt_y"/>
                                          </p:val>
                                        </p:tav>
                                      </p:tavLst>
                                    </p:anim>
                                  </p:childTnLst>
                                </p:cTn>
                              </p:par>
                            </p:childTnLst>
                          </p:cTn>
                        </p:par>
                        <p:par>
                          <p:cTn id="128" fill="hold">
                            <p:stCondLst>
                              <p:cond delay="14000"/>
                            </p:stCondLst>
                            <p:childTnLst>
                              <p:par>
                                <p:cTn id="129" presetID="42" presetClass="entr" presetSubtype="0" fill="hold" grpId="0" nodeType="afterEffect">
                                  <p:stCondLst>
                                    <p:cond delay="0"/>
                                  </p:stCondLst>
                                  <p:childTnLst>
                                    <p:set>
                                      <p:cBhvr>
                                        <p:cTn id="130" dur="1" fill="hold">
                                          <p:stCondLst>
                                            <p:cond delay="0"/>
                                          </p:stCondLst>
                                        </p:cTn>
                                        <p:tgtEl>
                                          <p:spTgt spid="70">
                                            <p:txEl>
                                              <p:pRg st="0" end="0"/>
                                            </p:txEl>
                                          </p:spTgt>
                                        </p:tgtEl>
                                        <p:attrNameLst>
                                          <p:attrName>style.visibility</p:attrName>
                                        </p:attrNameLst>
                                      </p:cBhvr>
                                      <p:to>
                                        <p:strVal val="visible"/>
                                      </p:to>
                                    </p:set>
                                    <p:animEffect transition="in" filter="fade">
                                      <p:cBhvr>
                                        <p:cTn id="131" dur="1000"/>
                                        <p:tgtEl>
                                          <p:spTgt spid="70">
                                            <p:txEl>
                                              <p:pRg st="0" end="0"/>
                                            </p:txEl>
                                          </p:spTgt>
                                        </p:tgtEl>
                                      </p:cBhvr>
                                    </p:animEffect>
                                    <p:anim calcmode="lin" valueType="num">
                                      <p:cBhvr>
                                        <p:cTn id="132"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3"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5000"/>
                            </p:stCondLst>
                            <p:childTnLst>
                              <p:par>
                                <p:cTn id="135" presetID="42" presetClass="entr" presetSubtype="0" fill="hold" grpId="0" nodeType="afterEffect">
                                  <p:stCondLst>
                                    <p:cond delay="0"/>
                                  </p:stCondLst>
                                  <p:childTnLst>
                                    <p:set>
                                      <p:cBhvr>
                                        <p:cTn id="136" dur="1" fill="hold">
                                          <p:stCondLst>
                                            <p:cond delay="0"/>
                                          </p:stCondLst>
                                        </p:cTn>
                                        <p:tgtEl>
                                          <p:spTgt spid="70">
                                            <p:txEl>
                                              <p:pRg st="2" end="2"/>
                                            </p:txEl>
                                          </p:spTgt>
                                        </p:tgtEl>
                                        <p:attrNameLst>
                                          <p:attrName>style.visibility</p:attrName>
                                        </p:attrNameLst>
                                      </p:cBhvr>
                                      <p:to>
                                        <p:strVal val="visible"/>
                                      </p:to>
                                    </p:set>
                                    <p:animEffect transition="in" filter="fade">
                                      <p:cBhvr>
                                        <p:cTn id="137" dur="1000"/>
                                        <p:tgtEl>
                                          <p:spTgt spid="70">
                                            <p:txEl>
                                              <p:pRg st="2" end="2"/>
                                            </p:txEl>
                                          </p:spTgt>
                                        </p:tgtEl>
                                      </p:cBhvr>
                                    </p:animEffect>
                                    <p:anim calcmode="lin" valueType="num">
                                      <p:cBhvr>
                                        <p:cTn id="138"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9"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40" fill="hold">
                            <p:stCondLst>
                              <p:cond delay="16000"/>
                            </p:stCondLst>
                            <p:childTnLst>
                              <p:par>
                                <p:cTn id="141" presetID="42" presetClass="entr" presetSubtype="0" fill="hold" grpId="0" nodeType="afterEffect">
                                  <p:stCondLst>
                                    <p:cond delay="0"/>
                                  </p:stCondLst>
                                  <p:childTnLst>
                                    <p:set>
                                      <p:cBhvr>
                                        <p:cTn id="142" dur="1" fill="hold">
                                          <p:stCondLst>
                                            <p:cond delay="0"/>
                                          </p:stCondLst>
                                        </p:cTn>
                                        <p:tgtEl>
                                          <p:spTgt spid="70">
                                            <p:txEl>
                                              <p:pRg st="4" end="4"/>
                                            </p:txEl>
                                          </p:spTgt>
                                        </p:tgtEl>
                                        <p:attrNameLst>
                                          <p:attrName>style.visibility</p:attrName>
                                        </p:attrNameLst>
                                      </p:cBhvr>
                                      <p:to>
                                        <p:strVal val="visible"/>
                                      </p:to>
                                    </p:set>
                                    <p:animEffect transition="in" filter="fade">
                                      <p:cBhvr>
                                        <p:cTn id="143" dur="1000"/>
                                        <p:tgtEl>
                                          <p:spTgt spid="70">
                                            <p:txEl>
                                              <p:pRg st="4" end="4"/>
                                            </p:txEl>
                                          </p:spTgt>
                                        </p:tgtEl>
                                      </p:cBhvr>
                                    </p:animEffect>
                                    <p:anim calcmode="lin" valueType="num">
                                      <p:cBhvr>
                                        <p:cTn id="144"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5"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6" fill="hold">
                            <p:stCondLst>
                              <p:cond delay="17000"/>
                            </p:stCondLst>
                            <p:childTnLst>
                              <p:par>
                                <p:cTn id="147" presetID="42" presetClass="entr" presetSubtype="0" fill="hold" grpId="0" nodeType="afterEffect">
                                  <p:stCondLst>
                                    <p:cond delay="0"/>
                                  </p:stCondLst>
                                  <p:childTnLst>
                                    <p:set>
                                      <p:cBhvr>
                                        <p:cTn id="148" dur="1" fill="hold">
                                          <p:stCondLst>
                                            <p:cond delay="0"/>
                                          </p:stCondLst>
                                        </p:cTn>
                                        <p:tgtEl>
                                          <p:spTgt spid="70">
                                            <p:txEl>
                                              <p:pRg st="5" end="5"/>
                                            </p:txEl>
                                          </p:spTgt>
                                        </p:tgtEl>
                                        <p:attrNameLst>
                                          <p:attrName>style.visibility</p:attrName>
                                        </p:attrNameLst>
                                      </p:cBhvr>
                                      <p:to>
                                        <p:strVal val="visible"/>
                                      </p:to>
                                    </p:set>
                                    <p:animEffect transition="in" filter="fade">
                                      <p:cBhvr>
                                        <p:cTn id="149" dur="1000"/>
                                        <p:tgtEl>
                                          <p:spTgt spid="70">
                                            <p:txEl>
                                              <p:pRg st="5" end="5"/>
                                            </p:txEl>
                                          </p:spTgt>
                                        </p:tgtEl>
                                      </p:cBhvr>
                                    </p:animEffect>
                                    <p:anim calcmode="lin" valueType="num">
                                      <p:cBhvr>
                                        <p:cTn id="150"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1"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 presetClass="entr" presetSubtype="8" fill="hold" nodeType="afterEffect">
                                  <p:stCondLst>
                                    <p:cond delay="0"/>
                                  </p:stCondLst>
                                  <p:childTnLst>
                                    <p:set>
                                      <p:cBhvr>
                                        <p:cTn id="154" dur="1" fill="hold">
                                          <p:stCondLst>
                                            <p:cond delay="0"/>
                                          </p:stCondLst>
                                        </p:cTn>
                                        <p:tgtEl>
                                          <p:spTgt spid="58"/>
                                        </p:tgtEl>
                                        <p:attrNameLst>
                                          <p:attrName>style.visibility</p:attrName>
                                        </p:attrNameLst>
                                      </p:cBhvr>
                                      <p:to>
                                        <p:strVal val="visible"/>
                                      </p:to>
                                    </p:set>
                                    <p:anim calcmode="lin" valueType="num">
                                      <p:cBhvr additive="base">
                                        <p:cTn id="155" dur="500" fill="hold"/>
                                        <p:tgtEl>
                                          <p:spTgt spid="58"/>
                                        </p:tgtEl>
                                        <p:attrNameLst>
                                          <p:attrName>ppt_x</p:attrName>
                                        </p:attrNameLst>
                                      </p:cBhvr>
                                      <p:tavLst>
                                        <p:tav tm="0">
                                          <p:val>
                                            <p:strVal val="0-#ppt_w/2"/>
                                          </p:val>
                                        </p:tav>
                                        <p:tav tm="100000">
                                          <p:val>
                                            <p:strVal val="#ppt_x"/>
                                          </p:val>
                                        </p:tav>
                                      </p:tavLst>
                                    </p:anim>
                                    <p:anim calcmode="lin" valueType="num">
                                      <p:cBhvr additive="base">
                                        <p:cTn id="156" dur="500" fill="hold"/>
                                        <p:tgtEl>
                                          <p:spTgt spid="58"/>
                                        </p:tgtEl>
                                        <p:attrNameLst>
                                          <p:attrName>ppt_y</p:attrName>
                                        </p:attrNameLst>
                                      </p:cBhvr>
                                      <p:tavLst>
                                        <p:tav tm="0">
                                          <p:val>
                                            <p:strVal val="#ppt_y"/>
                                          </p:val>
                                        </p:tav>
                                        <p:tav tm="100000">
                                          <p:val>
                                            <p:strVal val="#ppt_y"/>
                                          </p:val>
                                        </p:tav>
                                      </p:tavLst>
                                    </p:anim>
                                  </p:childTnLst>
                                </p:cTn>
                              </p:par>
                              <p:par>
                                <p:cTn id="157" presetID="2" presetClass="entr" presetSubtype="8" fill="hold" nodeType="withEffect">
                                  <p:stCondLst>
                                    <p:cond delay="0"/>
                                  </p:stCondLst>
                                  <p:childTnLst>
                                    <p:set>
                                      <p:cBhvr>
                                        <p:cTn id="158" dur="1" fill="hold">
                                          <p:stCondLst>
                                            <p:cond delay="0"/>
                                          </p:stCondLst>
                                        </p:cTn>
                                        <p:tgtEl>
                                          <p:spTgt spid="66"/>
                                        </p:tgtEl>
                                        <p:attrNameLst>
                                          <p:attrName>style.visibility</p:attrName>
                                        </p:attrNameLst>
                                      </p:cBhvr>
                                      <p:to>
                                        <p:strVal val="visible"/>
                                      </p:to>
                                    </p:set>
                                    <p:anim calcmode="lin" valueType="num">
                                      <p:cBhvr additive="base">
                                        <p:cTn id="159" dur="500" fill="hold"/>
                                        <p:tgtEl>
                                          <p:spTgt spid="66"/>
                                        </p:tgtEl>
                                        <p:attrNameLst>
                                          <p:attrName>ppt_x</p:attrName>
                                        </p:attrNameLst>
                                      </p:cBhvr>
                                      <p:tavLst>
                                        <p:tav tm="0">
                                          <p:val>
                                            <p:strVal val="0-#ppt_w/2"/>
                                          </p:val>
                                        </p:tav>
                                        <p:tav tm="100000">
                                          <p:val>
                                            <p:strVal val="#ppt_x"/>
                                          </p:val>
                                        </p:tav>
                                      </p:tavLst>
                                    </p:anim>
                                    <p:anim calcmode="lin" valueType="num">
                                      <p:cBhvr additive="base">
                                        <p:cTn id="160" dur="500" fill="hold"/>
                                        <p:tgtEl>
                                          <p:spTgt spid="66"/>
                                        </p:tgtEl>
                                        <p:attrNameLst>
                                          <p:attrName>ppt_y</p:attrName>
                                        </p:attrNameLst>
                                      </p:cBhvr>
                                      <p:tavLst>
                                        <p:tav tm="0">
                                          <p:val>
                                            <p:strVal val="#ppt_y"/>
                                          </p:val>
                                        </p:tav>
                                        <p:tav tm="100000">
                                          <p:val>
                                            <p:strVal val="#ppt_y"/>
                                          </p:val>
                                        </p:tav>
                                      </p:tavLst>
                                    </p:anim>
                                  </p:childTnLst>
                                </p:cTn>
                              </p:par>
                            </p:childTnLst>
                          </p:cTn>
                        </p:par>
                        <p:par>
                          <p:cTn id="161" fill="hold">
                            <p:stCondLst>
                              <p:cond delay="18500"/>
                            </p:stCondLst>
                            <p:childTnLst>
                              <p:par>
                                <p:cTn id="162" presetID="42" presetClass="entr" presetSubtype="0" fill="hold" grpId="0" nodeType="afterEffect">
                                  <p:stCondLst>
                                    <p:cond delay="0"/>
                                  </p:stCondLst>
                                  <p:childTnLst>
                                    <p:set>
                                      <p:cBhvr>
                                        <p:cTn id="163" dur="1" fill="hold">
                                          <p:stCondLst>
                                            <p:cond delay="0"/>
                                          </p:stCondLst>
                                        </p:cTn>
                                        <p:tgtEl>
                                          <p:spTgt spid="71">
                                            <p:txEl>
                                              <p:pRg st="0" end="0"/>
                                            </p:txEl>
                                          </p:spTgt>
                                        </p:tgtEl>
                                        <p:attrNameLst>
                                          <p:attrName>style.visibility</p:attrName>
                                        </p:attrNameLst>
                                      </p:cBhvr>
                                      <p:to>
                                        <p:strVal val="visible"/>
                                      </p:to>
                                    </p:set>
                                    <p:animEffect transition="in" filter="fade">
                                      <p:cBhvr>
                                        <p:cTn id="164" dur="1000"/>
                                        <p:tgtEl>
                                          <p:spTgt spid="71">
                                            <p:txEl>
                                              <p:pRg st="0" end="0"/>
                                            </p:txEl>
                                          </p:spTgt>
                                        </p:tgtEl>
                                      </p:cBhvr>
                                    </p:animEffect>
                                    <p:anim calcmode="lin" valueType="num">
                                      <p:cBhvr>
                                        <p:cTn id="165"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6"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7" fill="hold">
                            <p:stCondLst>
                              <p:cond delay="19500"/>
                            </p:stCondLst>
                            <p:childTnLst>
                              <p:par>
                                <p:cTn id="168" presetID="42" presetClass="entr" presetSubtype="0" fill="hold" grpId="0" nodeType="afterEffect">
                                  <p:stCondLst>
                                    <p:cond delay="0"/>
                                  </p:stCondLst>
                                  <p:childTnLst>
                                    <p:set>
                                      <p:cBhvr>
                                        <p:cTn id="169" dur="1" fill="hold">
                                          <p:stCondLst>
                                            <p:cond delay="0"/>
                                          </p:stCondLst>
                                        </p:cTn>
                                        <p:tgtEl>
                                          <p:spTgt spid="71">
                                            <p:txEl>
                                              <p:pRg st="2" end="2"/>
                                            </p:txEl>
                                          </p:spTgt>
                                        </p:tgtEl>
                                        <p:attrNameLst>
                                          <p:attrName>style.visibility</p:attrName>
                                        </p:attrNameLst>
                                      </p:cBhvr>
                                      <p:to>
                                        <p:strVal val="visible"/>
                                      </p:to>
                                    </p:set>
                                    <p:animEffect transition="in" filter="fade">
                                      <p:cBhvr>
                                        <p:cTn id="170" dur="1000"/>
                                        <p:tgtEl>
                                          <p:spTgt spid="71">
                                            <p:txEl>
                                              <p:pRg st="2" end="2"/>
                                            </p:txEl>
                                          </p:spTgt>
                                        </p:tgtEl>
                                      </p:cBhvr>
                                    </p:animEffect>
                                    <p:anim calcmode="lin" valueType="num">
                                      <p:cBhvr>
                                        <p:cTn id="171"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2"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3" fill="hold">
                            <p:stCondLst>
                              <p:cond delay="20500"/>
                            </p:stCondLst>
                            <p:childTnLst>
                              <p:par>
                                <p:cTn id="174" presetID="42" presetClass="entr" presetSubtype="0" fill="hold" grpId="0" nodeType="afterEffect">
                                  <p:stCondLst>
                                    <p:cond delay="0"/>
                                  </p:stCondLst>
                                  <p:childTnLst>
                                    <p:set>
                                      <p:cBhvr>
                                        <p:cTn id="175" dur="1" fill="hold">
                                          <p:stCondLst>
                                            <p:cond delay="0"/>
                                          </p:stCondLst>
                                        </p:cTn>
                                        <p:tgtEl>
                                          <p:spTgt spid="71">
                                            <p:txEl>
                                              <p:pRg st="4" end="4"/>
                                            </p:txEl>
                                          </p:spTgt>
                                        </p:tgtEl>
                                        <p:attrNameLst>
                                          <p:attrName>style.visibility</p:attrName>
                                        </p:attrNameLst>
                                      </p:cBhvr>
                                      <p:to>
                                        <p:strVal val="visible"/>
                                      </p:to>
                                    </p:set>
                                    <p:animEffect transition="in" filter="fade">
                                      <p:cBhvr>
                                        <p:cTn id="176" dur="1000"/>
                                        <p:tgtEl>
                                          <p:spTgt spid="71">
                                            <p:txEl>
                                              <p:pRg st="4" end="4"/>
                                            </p:txEl>
                                          </p:spTgt>
                                        </p:tgtEl>
                                      </p:cBhvr>
                                    </p:animEffect>
                                    <p:anim calcmode="lin" valueType="num">
                                      <p:cBhvr>
                                        <p:cTn id="177"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8"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9" fill="hold">
                            <p:stCondLst>
                              <p:cond delay="21500"/>
                            </p:stCondLst>
                            <p:childTnLst>
                              <p:par>
                                <p:cTn id="180" presetID="42" presetClass="entr" presetSubtype="0" fill="hold" grpId="0" nodeType="afterEffect">
                                  <p:stCondLst>
                                    <p:cond delay="0"/>
                                  </p:stCondLst>
                                  <p:childTnLst>
                                    <p:set>
                                      <p:cBhvr>
                                        <p:cTn id="181" dur="1" fill="hold">
                                          <p:stCondLst>
                                            <p:cond delay="0"/>
                                          </p:stCondLst>
                                        </p:cTn>
                                        <p:tgtEl>
                                          <p:spTgt spid="71">
                                            <p:txEl>
                                              <p:pRg st="5" end="5"/>
                                            </p:txEl>
                                          </p:spTgt>
                                        </p:tgtEl>
                                        <p:attrNameLst>
                                          <p:attrName>style.visibility</p:attrName>
                                        </p:attrNameLst>
                                      </p:cBhvr>
                                      <p:to>
                                        <p:strVal val="visible"/>
                                      </p:to>
                                    </p:set>
                                    <p:animEffect transition="in" filter="fade">
                                      <p:cBhvr>
                                        <p:cTn id="182" dur="1000"/>
                                        <p:tgtEl>
                                          <p:spTgt spid="71">
                                            <p:txEl>
                                              <p:pRg st="5" end="5"/>
                                            </p:txEl>
                                          </p:spTgt>
                                        </p:tgtEl>
                                      </p:cBhvr>
                                    </p:animEffect>
                                    <p:anim calcmode="lin" valueType="num">
                                      <p:cBhvr>
                                        <p:cTn id="183"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4"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72354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grpSp>
        <p:nvGrpSpPr>
          <p:cNvPr id="4" name="Group 3"/>
          <p:cNvGrpSpPr>
            <a:grpSpLocks noChangeAspect="1"/>
          </p:cNvGrpSpPr>
          <p:nvPr/>
        </p:nvGrpSpPr>
        <p:grpSpPr>
          <a:xfrm>
            <a:off x="3992880" y="1875882"/>
            <a:ext cx="4206240" cy="4206240"/>
            <a:chOff x="3810000" y="1663924"/>
            <a:chExt cx="4572000" cy="4572000"/>
          </a:xfrm>
        </p:grpSpPr>
        <p:sp>
          <p:nvSpPr>
            <p:cNvPr id="12" name="Freeform 11"/>
            <p:cNvSpPr>
              <a:spLocks noChangeAspect="1"/>
            </p:cNvSpPr>
            <p:nvPr/>
          </p:nvSpPr>
          <p:spPr>
            <a:xfrm>
              <a:off x="3810000" y="1663924"/>
              <a:ext cx="4572000" cy="457200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a:spLocks noChangeAspect="1"/>
            </p:cNvSpPr>
            <p:nvPr/>
          </p:nvSpPr>
          <p:spPr>
            <a:xfrm>
              <a:off x="3947160" y="1801084"/>
              <a:ext cx="4297680" cy="429768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ChangeAspect="1"/>
            </p:cNvSpPr>
            <p:nvPr/>
          </p:nvSpPr>
          <p:spPr>
            <a:xfrm>
              <a:off x="4084320" y="1938244"/>
              <a:ext cx="4023360" cy="402336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Freeform 8"/>
          <p:cNvSpPr/>
          <p:nvPr/>
        </p:nvSpPr>
        <p:spPr>
          <a:xfrm rot="8995516">
            <a:off x="4680509" y="1646007"/>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rot="18009566">
            <a:off x="4593137" y="194748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rot="12570740">
            <a:off x="6048386" y="1634431"/>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rot="21584790">
            <a:off x="6339616" y="193240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rot="16234123">
            <a:off x="6726696" y="2847904"/>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rot="3648173">
            <a:off x="7212678" y="3480375"/>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rot="19795516">
            <a:off x="6030365" y="3992488"/>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rot="7209566">
            <a:off x="6327715" y="495170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26"/>
          <p:cNvSpPr/>
          <p:nvPr/>
        </p:nvSpPr>
        <p:spPr>
          <a:xfrm rot="5378695">
            <a:off x="4062994" y="2837513"/>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rot="14392745">
            <a:off x="3787005" y="347187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rot="1749756">
            <a:off x="4716656" y="3998725"/>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0763806">
            <a:off x="4637436" y="4962579"/>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31784" y="1789969"/>
            <a:ext cx="3200400" cy="929485"/>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TextBox 32"/>
          <p:cNvSpPr txBox="1"/>
          <p:nvPr/>
        </p:nvSpPr>
        <p:spPr>
          <a:xfrm>
            <a:off x="8847664" y="3571689"/>
            <a:ext cx="3200400" cy="929485"/>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8299331" y="1815148"/>
            <a:ext cx="3200400" cy="929485"/>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178910" y="3594724"/>
            <a:ext cx="3200400" cy="929485"/>
          </a:xfrm>
          <a:prstGeom prst="rect">
            <a:avLst/>
          </a:prstGeom>
          <a:noFill/>
        </p:spPr>
        <p:txBody>
          <a:bodyPr wrap="square" rtlCol="0">
            <a:spAutoFit/>
          </a:bodyPr>
          <a:lstStyle/>
          <a:p>
            <a:pPr algn="r" defTabSz="1219170">
              <a:spcBef>
                <a:spcPct val="20000"/>
              </a:spcBef>
              <a:defRPr/>
            </a:pPr>
            <a:r>
              <a:rPr lang="en-US" sz="1400" dirty="0">
                <a:solidFill>
                  <a:srgbClr val="BFBFBF"/>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6" name="TextBox 35"/>
          <p:cNvSpPr txBox="1"/>
          <p:nvPr/>
        </p:nvSpPr>
        <p:spPr>
          <a:xfrm>
            <a:off x="616059" y="5397809"/>
            <a:ext cx="3200400" cy="929485"/>
          </a:xfrm>
          <a:prstGeom prst="rect">
            <a:avLst/>
          </a:prstGeom>
          <a:noFill/>
        </p:spPr>
        <p:txBody>
          <a:bodyPr wrap="square" rtlCol="0">
            <a:spAutoFit/>
          </a:bodyPr>
          <a:lstStyle/>
          <a:p>
            <a:pPr algn="r" defTabSz="1219170">
              <a:spcBef>
                <a:spcPct val="20000"/>
              </a:spcBef>
              <a:defRPr/>
            </a:pPr>
            <a:r>
              <a:rPr lang="en-US" sz="1400" dirty="0">
                <a:solidFill>
                  <a:srgbClr val="93939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7" name="TextBox 36"/>
          <p:cNvSpPr txBox="1"/>
          <p:nvPr/>
        </p:nvSpPr>
        <p:spPr>
          <a:xfrm>
            <a:off x="8299331" y="5425557"/>
            <a:ext cx="320040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8" name="Freeform 517"/>
          <p:cNvSpPr>
            <a:spLocks noEditPoints="1"/>
          </p:cNvSpPr>
          <p:nvPr/>
        </p:nvSpPr>
        <p:spPr bwMode="auto">
          <a:xfrm>
            <a:off x="6666688" y="2381510"/>
            <a:ext cx="605397" cy="21645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525"/>
          <p:cNvSpPr>
            <a:spLocks noEditPoints="1"/>
          </p:cNvSpPr>
          <p:nvPr/>
        </p:nvSpPr>
        <p:spPr bwMode="auto">
          <a:xfrm>
            <a:off x="6594410" y="5317967"/>
            <a:ext cx="710243" cy="3179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43"/>
          <p:cNvSpPr>
            <a:spLocks noChangeAspect="1" noEditPoints="1"/>
          </p:cNvSpPr>
          <p:nvPr/>
        </p:nvSpPr>
        <p:spPr bwMode="auto">
          <a:xfrm>
            <a:off x="4913530" y="2313676"/>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578"/>
          <p:cNvSpPr>
            <a:spLocks noEditPoints="1"/>
          </p:cNvSpPr>
          <p:nvPr/>
        </p:nvSpPr>
        <p:spPr bwMode="auto">
          <a:xfrm>
            <a:off x="7558852" y="3907510"/>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559"/>
          <p:cNvSpPr>
            <a:spLocks noChangeAspect="1" noEditPoints="1"/>
          </p:cNvSpPr>
          <p:nvPr/>
        </p:nvSpPr>
        <p:spPr bwMode="auto">
          <a:xfrm>
            <a:off x="4056467" y="3828276"/>
            <a:ext cx="602786" cy="274320"/>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596"/>
          <p:cNvSpPr>
            <a:spLocks noChangeAspect="1" noEditPoints="1"/>
          </p:cNvSpPr>
          <p:nvPr/>
        </p:nvSpPr>
        <p:spPr bwMode="auto">
          <a:xfrm>
            <a:off x="5076143" y="5279960"/>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26016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2" presetClass="entr" presetSubtype="9"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000"/>
                            </p:stCondLst>
                            <p:childTnLst>
                              <p:par>
                                <p:cTn id="31" presetID="22" presetClass="entr" presetSubtype="1"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500"/>
                                        <p:tgtEl>
                                          <p:spTgt spid="32"/>
                                        </p:tgtEl>
                                      </p:cBhvr>
                                    </p:animEffect>
                                  </p:childTnLst>
                                </p:cTn>
                              </p:par>
                            </p:childTnLst>
                          </p:cTn>
                        </p:par>
                        <p:par>
                          <p:cTn id="34" fill="hold">
                            <p:stCondLst>
                              <p:cond delay="2500"/>
                            </p:stCondLst>
                            <p:childTnLst>
                              <p:par>
                                <p:cTn id="35" presetID="2" presetClass="entr" presetSubtype="3"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500" fill="hold"/>
                                        <p:tgtEl>
                                          <p:spTgt spid="18"/>
                                        </p:tgtEl>
                                        <p:attrNameLst>
                                          <p:attrName>ppt_x</p:attrName>
                                        </p:attrNameLst>
                                      </p:cBhvr>
                                      <p:tavLst>
                                        <p:tav tm="0">
                                          <p:val>
                                            <p:strVal val="1+#ppt_w/2"/>
                                          </p:val>
                                        </p:tav>
                                        <p:tav tm="100000">
                                          <p:val>
                                            <p:strVal val="#ppt_x"/>
                                          </p:val>
                                        </p:tav>
                                      </p:tavLst>
                                    </p:anim>
                                    <p:anim calcmode="lin" valueType="num">
                                      <p:cBhvr additive="base">
                                        <p:cTn id="38" dur="500" fill="hold"/>
                                        <p:tgtEl>
                                          <p:spTgt spid="18"/>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3500"/>
                            </p:stCondLst>
                            <p:childTnLst>
                              <p:par>
                                <p:cTn id="51" presetID="22" presetClass="entr" presetSubtype="1"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up)">
                                      <p:cBhvr>
                                        <p:cTn id="53" dur="500"/>
                                        <p:tgtEl>
                                          <p:spTgt spid="34"/>
                                        </p:tgtEl>
                                      </p:cBhvr>
                                    </p:animEffect>
                                  </p:childTnLst>
                                </p:cTn>
                              </p:par>
                            </p:childTnLst>
                          </p:cTn>
                        </p:par>
                        <p:par>
                          <p:cTn id="54" fill="hold">
                            <p:stCondLst>
                              <p:cond delay="4000"/>
                            </p:stCondLst>
                            <p:childTnLst>
                              <p:par>
                                <p:cTn id="55" presetID="2" presetClass="entr" presetSubtype="2"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1+#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p:cTn id="62" dur="500" fill="hold"/>
                                        <p:tgtEl>
                                          <p:spTgt spid="22"/>
                                        </p:tgtEl>
                                        <p:attrNameLst>
                                          <p:attrName>ppt_w</p:attrName>
                                        </p:attrNameLst>
                                      </p:cBhvr>
                                      <p:tavLst>
                                        <p:tav tm="0">
                                          <p:val>
                                            <p:fltVal val="0"/>
                                          </p:val>
                                        </p:tav>
                                        <p:tav tm="100000">
                                          <p:val>
                                            <p:strVal val="#ppt_w"/>
                                          </p:val>
                                        </p:tav>
                                      </p:tavLst>
                                    </p:anim>
                                    <p:anim calcmode="lin" valueType="num">
                                      <p:cBhvr>
                                        <p:cTn id="63" dur="500" fill="hold"/>
                                        <p:tgtEl>
                                          <p:spTgt spid="22"/>
                                        </p:tgtEl>
                                        <p:attrNameLst>
                                          <p:attrName>ppt_h</p:attrName>
                                        </p:attrNameLst>
                                      </p:cBhvr>
                                      <p:tavLst>
                                        <p:tav tm="0">
                                          <p:val>
                                            <p:fltVal val="0"/>
                                          </p:val>
                                        </p:tav>
                                        <p:tav tm="100000">
                                          <p:val>
                                            <p:strVal val="#ppt_h"/>
                                          </p:val>
                                        </p:tav>
                                      </p:tavLst>
                                    </p:anim>
                                    <p:animEffect transition="in" filter="fade">
                                      <p:cBhvr>
                                        <p:cTn id="64" dur="500"/>
                                        <p:tgtEl>
                                          <p:spTgt spid="2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childTnLst>
                          </p:cTn>
                        </p:par>
                        <p:par>
                          <p:cTn id="70" fill="hold">
                            <p:stCondLst>
                              <p:cond delay="500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5500"/>
                            </p:stCondLst>
                            <p:childTnLst>
                              <p:par>
                                <p:cTn id="75" presetID="2" presetClass="entr" presetSubtype="6" fill="hold" grpId="0" nodeType="after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additive="base">
                                        <p:cTn id="77" dur="500" fill="hold"/>
                                        <p:tgtEl>
                                          <p:spTgt spid="24"/>
                                        </p:tgtEl>
                                        <p:attrNameLst>
                                          <p:attrName>ppt_x</p:attrName>
                                        </p:attrNameLst>
                                      </p:cBhvr>
                                      <p:tavLst>
                                        <p:tav tm="0">
                                          <p:val>
                                            <p:strVal val="1+#ppt_w/2"/>
                                          </p:val>
                                        </p:tav>
                                        <p:tav tm="100000">
                                          <p:val>
                                            <p:strVal val="#ppt_x"/>
                                          </p:val>
                                        </p:tav>
                                      </p:tavLst>
                                    </p:anim>
                                    <p:anim calcmode="lin" valueType="num">
                                      <p:cBhvr additive="base">
                                        <p:cTn id="78" dur="500" fill="hold"/>
                                        <p:tgtEl>
                                          <p:spTgt spid="24"/>
                                        </p:tgtEl>
                                        <p:attrNameLst>
                                          <p:attrName>ppt_y</p:attrName>
                                        </p:attrNameLst>
                                      </p:cBhvr>
                                      <p:tavLst>
                                        <p:tav tm="0">
                                          <p:val>
                                            <p:strVal val="1+#ppt_h/2"/>
                                          </p:val>
                                        </p:tav>
                                        <p:tav tm="100000">
                                          <p:val>
                                            <p:strVal val="#ppt_y"/>
                                          </p:val>
                                        </p:tav>
                                      </p:tavLst>
                                    </p:anim>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p:cTn id="82" dur="500" fill="hold"/>
                                        <p:tgtEl>
                                          <p:spTgt spid="25"/>
                                        </p:tgtEl>
                                        <p:attrNameLst>
                                          <p:attrName>ppt_w</p:attrName>
                                        </p:attrNameLst>
                                      </p:cBhvr>
                                      <p:tavLst>
                                        <p:tav tm="0">
                                          <p:val>
                                            <p:fltVal val="0"/>
                                          </p:val>
                                        </p:tav>
                                        <p:tav tm="100000">
                                          <p:val>
                                            <p:strVal val="#ppt_w"/>
                                          </p:val>
                                        </p:tav>
                                      </p:tavLst>
                                    </p:anim>
                                    <p:anim calcmode="lin" valueType="num">
                                      <p:cBhvr>
                                        <p:cTn id="83" dur="500" fill="hold"/>
                                        <p:tgtEl>
                                          <p:spTgt spid="25"/>
                                        </p:tgtEl>
                                        <p:attrNameLst>
                                          <p:attrName>ppt_h</p:attrName>
                                        </p:attrNameLst>
                                      </p:cBhvr>
                                      <p:tavLst>
                                        <p:tav tm="0">
                                          <p:val>
                                            <p:fltVal val="0"/>
                                          </p:val>
                                        </p:tav>
                                        <p:tav tm="100000">
                                          <p:val>
                                            <p:strVal val="#ppt_h"/>
                                          </p:val>
                                        </p:tav>
                                      </p:tavLst>
                                    </p:anim>
                                    <p:animEffect transition="in" filter="fade">
                                      <p:cBhvr>
                                        <p:cTn id="84" dur="500"/>
                                        <p:tgtEl>
                                          <p:spTgt spid="2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 calcmode="lin" valueType="num">
                                      <p:cBhvr>
                                        <p:cTn id="87" dur="500" fill="hold"/>
                                        <p:tgtEl>
                                          <p:spTgt spid="39"/>
                                        </p:tgtEl>
                                        <p:attrNameLst>
                                          <p:attrName>ppt_w</p:attrName>
                                        </p:attrNameLst>
                                      </p:cBhvr>
                                      <p:tavLst>
                                        <p:tav tm="0">
                                          <p:val>
                                            <p:fltVal val="0"/>
                                          </p:val>
                                        </p:tav>
                                        <p:tav tm="100000">
                                          <p:val>
                                            <p:strVal val="#ppt_w"/>
                                          </p:val>
                                        </p:tav>
                                      </p:tavLst>
                                    </p:anim>
                                    <p:anim calcmode="lin" valueType="num">
                                      <p:cBhvr>
                                        <p:cTn id="88" dur="500" fill="hold"/>
                                        <p:tgtEl>
                                          <p:spTgt spid="39"/>
                                        </p:tgtEl>
                                        <p:attrNameLst>
                                          <p:attrName>ppt_h</p:attrName>
                                        </p:attrNameLst>
                                      </p:cBhvr>
                                      <p:tavLst>
                                        <p:tav tm="0">
                                          <p:val>
                                            <p:fltVal val="0"/>
                                          </p:val>
                                        </p:tav>
                                        <p:tav tm="100000">
                                          <p:val>
                                            <p:strVal val="#ppt_h"/>
                                          </p:val>
                                        </p:tav>
                                      </p:tavLst>
                                    </p:anim>
                                    <p:animEffect transition="in" filter="fade">
                                      <p:cBhvr>
                                        <p:cTn id="89" dur="500"/>
                                        <p:tgtEl>
                                          <p:spTgt spid="39"/>
                                        </p:tgtEl>
                                      </p:cBhvr>
                                    </p:animEffect>
                                  </p:childTnLst>
                                </p:cTn>
                              </p:par>
                            </p:childTnLst>
                          </p:cTn>
                        </p:par>
                        <p:par>
                          <p:cTn id="90" fill="hold">
                            <p:stCondLst>
                              <p:cond delay="6500"/>
                            </p:stCondLst>
                            <p:childTnLst>
                              <p:par>
                                <p:cTn id="91" presetID="22" presetClass="entr" presetSubtype="1" fill="hold" grpId="0" nodeType="after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wipe(up)">
                                      <p:cBhvr>
                                        <p:cTn id="93" dur="500"/>
                                        <p:tgtEl>
                                          <p:spTgt spid="37"/>
                                        </p:tgtEl>
                                      </p:cBhvr>
                                    </p:animEffect>
                                  </p:childTnLst>
                                </p:cTn>
                              </p:par>
                            </p:childTnLst>
                          </p:cTn>
                        </p:par>
                        <p:par>
                          <p:cTn id="94" fill="hold">
                            <p:stCondLst>
                              <p:cond delay="7000"/>
                            </p:stCondLst>
                            <p:childTnLst>
                              <p:par>
                                <p:cTn id="95" presetID="2" presetClass="entr" presetSubtype="12" fill="hold" grpId="0" nodeType="after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500" fill="hold"/>
                                        <p:tgtEl>
                                          <p:spTgt spid="30"/>
                                        </p:tgtEl>
                                        <p:attrNameLst>
                                          <p:attrName>ppt_x</p:attrName>
                                        </p:attrNameLst>
                                      </p:cBhvr>
                                      <p:tavLst>
                                        <p:tav tm="0">
                                          <p:val>
                                            <p:strVal val="0-#ppt_w/2"/>
                                          </p:val>
                                        </p:tav>
                                        <p:tav tm="100000">
                                          <p:val>
                                            <p:strVal val="#ppt_x"/>
                                          </p:val>
                                        </p:tav>
                                      </p:tavLst>
                                    </p:anim>
                                    <p:anim calcmode="lin" valueType="num">
                                      <p:cBhvr additive="base">
                                        <p:cTn id="98" dur="500" fill="hold"/>
                                        <p:tgtEl>
                                          <p:spTgt spid="30"/>
                                        </p:tgtEl>
                                        <p:attrNameLst>
                                          <p:attrName>ppt_y</p:attrName>
                                        </p:attrNameLst>
                                      </p:cBhvr>
                                      <p:tavLst>
                                        <p:tav tm="0">
                                          <p:val>
                                            <p:strVal val="1+#ppt_h/2"/>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p:cTn id="102" dur="500" fill="hold"/>
                                        <p:tgtEl>
                                          <p:spTgt spid="31"/>
                                        </p:tgtEl>
                                        <p:attrNameLst>
                                          <p:attrName>ppt_w</p:attrName>
                                        </p:attrNameLst>
                                      </p:cBhvr>
                                      <p:tavLst>
                                        <p:tav tm="0">
                                          <p:val>
                                            <p:fltVal val="0"/>
                                          </p:val>
                                        </p:tav>
                                        <p:tav tm="100000">
                                          <p:val>
                                            <p:strVal val="#ppt_w"/>
                                          </p:val>
                                        </p:tav>
                                      </p:tavLst>
                                    </p:anim>
                                    <p:anim calcmode="lin" valueType="num">
                                      <p:cBhvr>
                                        <p:cTn id="103" dur="500" fill="hold"/>
                                        <p:tgtEl>
                                          <p:spTgt spid="31"/>
                                        </p:tgtEl>
                                        <p:attrNameLst>
                                          <p:attrName>ppt_h</p:attrName>
                                        </p:attrNameLst>
                                      </p:cBhvr>
                                      <p:tavLst>
                                        <p:tav tm="0">
                                          <p:val>
                                            <p:fltVal val="0"/>
                                          </p:val>
                                        </p:tav>
                                        <p:tav tm="100000">
                                          <p:val>
                                            <p:strVal val="#ppt_h"/>
                                          </p:val>
                                        </p:tav>
                                      </p:tavLst>
                                    </p:anim>
                                    <p:animEffect transition="in" filter="fade">
                                      <p:cBhvr>
                                        <p:cTn id="104" dur="500"/>
                                        <p:tgtEl>
                                          <p:spTgt spid="31"/>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p:cTn id="107" dur="500" fill="hold"/>
                                        <p:tgtEl>
                                          <p:spTgt spid="43"/>
                                        </p:tgtEl>
                                        <p:attrNameLst>
                                          <p:attrName>ppt_w</p:attrName>
                                        </p:attrNameLst>
                                      </p:cBhvr>
                                      <p:tavLst>
                                        <p:tav tm="0">
                                          <p:val>
                                            <p:fltVal val="0"/>
                                          </p:val>
                                        </p:tav>
                                        <p:tav tm="100000">
                                          <p:val>
                                            <p:strVal val="#ppt_w"/>
                                          </p:val>
                                        </p:tav>
                                      </p:tavLst>
                                    </p:anim>
                                    <p:anim calcmode="lin" valueType="num">
                                      <p:cBhvr>
                                        <p:cTn id="108" dur="500" fill="hold"/>
                                        <p:tgtEl>
                                          <p:spTgt spid="43"/>
                                        </p:tgtEl>
                                        <p:attrNameLst>
                                          <p:attrName>ppt_h</p:attrName>
                                        </p:attrNameLst>
                                      </p:cBhvr>
                                      <p:tavLst>
                                        <p:tav tm="0">
                                          <p:val>
                                            <p:fltVal val="0"/>
                                          </p:val>
                                        </p:tav>
                                        <p:tav tm="100000">
                                          <p:val>
                                            <p:strVal val="#ppt_h"/>
                                          </p:val>
                                        </p:tav>
                                      </p:tavLst>
                                    </p:anim>
                                    <p:animEffect transition="in" filter="fade">
                                      <p:cBhvr>
                                        <p:cTn id="109" dur="500"/>
                                        <p:tgtEl>
                                          <p:spTgt spid="43"/>
                                        </p:tgtEl>
                                      </p:cBhvr>
                                    </p:animEffect>
                                  </p:childTnLst>
                                </p:cTn>
                              </p:par>
                            </p:childTnLst>
                          </p:cTn>
                        </p:par>
                        <p:par>
                          <p:cTn id="110" fill="hold">
                            <p:stCondLst>
                              <p:cond delay="8000"/>
                            </p:stCondLst>
                            <p:childTnLst>
                              <p:par>
                                <p:cTn id="111" presetID="22" presetClass="entr" presetSubtype="1" fill="hold" grpId="0" nodeType="after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wipe(up)">
                                      <p:cBhvr>
                                        <p:cTn id="113" dur="500"/>
                                        <p:tgtEl>
                                          <p:spTgt spid="36"/>
                                        </p:tgtEl>
                                      </p:cBhvr>
                                    </p:animEffect>
                                  </p:childTnLst>
                                </p:cTn>
                              </p:par>
                            </p:childTnLst>
                          </p:cTn>
                        </p:par>
                        <p:par>
                          <p:cTn id="114" fill="hold">
                            <p:stCondLst>
                              <p:cond delay="8500"/>
                            </p:stCondLst>
                            <p:childTnLst>
                              <p:par>
                                <p:cTn id="115" presetID="2" presetClass="entr" presetSubtype="8"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additive="base">
                                        <p:cTn id="117" dur="500" fill="hold"/>
                                        <p:tgtEl>
                                          <p:spTgt spid="27"/>
                                        </p:tgtEl>
                                        <p:attrNameLst>
                                          <p:attrName>ppt_x</p:attrName>
                                        </p:attrNameLst>
                                      </p:cBhvr>
                                      <p:tavLst>
                                        <p:tav tm="0">
                                          <p:val>
                                            <p:strVal val="0-#ppt_w/2"/>
                                          </p:val>
                                        </p:tav>
                                        <p:tav tm="100000">
                                          <p:val>
                                            <p:strVal val="#ppt_x"/>
                                          </p:val>
                                        </p:tav>
                                      </p:tavLst>
                                    </p:anim>
                                    <p:anim calcmode="lin" valueType="num">
                                      <p:cBhvr additive="base">
                                        <p:cTn id="118" dur="500" fill="hold"/>
                                        <p:tgtEl>
                                          <p:spTgt spid="27"/>
                                        </p:tgtEl>
                                        <p:attrNameLst>
                                          <p:attrName>ppt_y</p:attrName>
                                        </p:attrNameLst>
                                      </p:cBhvr>
                                      <p:tavLst>
                                        <p:tav tm="0">
                                          <p:val>
                                            <p:strVal val="#ppt_y"/>
                                          </p:val>
                                        </p:tav>
                                        <p:tav tm="100000">
                                          <p:val>
                                            <p:strVal val="#ppt_y"/>
                                          </p:val>
                                        </p:tav>
                                      </p:tavLst>
                                    </p:anim>
                                  </p:childTnLst>
                                </p:cTn>
                              </p:par>
                            </p:childTnLst>
                          </p:cTn>
                        </p:par>
                        <p:par>
                          <p:cTn id="119" fill="hold">
                            <p:stCondLst>
                              <p:cond delay="9000"/>
                            </p:stCondLst>
                            <p:childTnLst>
                              <p:par>
                                <p:cTn id="120" presetID="5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500" fill="hold"/>
                                        <p:tgtEl>
                                          <p:spTgt spid="28"/>
                                        </p:tgtEl>
                                        <p:attrNameLst>
                                          <p:attrName>ppt_w</p:attrName>
                                        </p:attrNameLst>
                                      </p:cBhvr>
                                      <p:tavLst>
                                        <p:tav tm="0">
                                          <p:val>
                                            <p:fltVal val="0"/>
                                          </p:val>
                                        </p:tav>
                                        <p:tav tm="100000">
                                          <p:val>
                                            <p:strVal val="#ppt_w"/>
                                          </p:val>
                                        </p:tav>
                                      </p:tavLst>
                                    </p:anim>
                                    <p:anim calcmode="lin" valueType="num">
                                      <p:cBhvr>
                                        <p:cTn id="123" dur="500" fill="hold"/>
                                        <p:tgtEl>
                                          <p:spTgt spid="28"/>
                                        </p:tgtEl>
                                        <p:attrNameLst>
                                          <p:attrName>ppt_h</p:attrName>
                                        </p:attrNameLst>
                                      </p:cBhvr>
                                      <p:tavLst>
                                        <p:tav tm="0">
                                          <p:val>
                                            <p:fltVal val="0"/>
                                          </p:val>
                                        </p:tav>
                                        <p:tav tm="100000">
                                          <p:val>
                                            <p:strVal val="#ppt_h"/>
                                          </p:val>
                                        </p:tav>
                                      </p:tavLst>
                                    </p:anim>
                                    <p:animEffect transition="in" filter="fade">
                                      <p:cBhvr>
                                        <p:cTn id="124" dur="500"/>
                                        <p:tgtEl>
                                          <p:spTgt spid="28"/>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42"/>
                                        </p:tgtEl>
                                        <p:attrNameLst>
                                          <p:attrName>style.visibility</p:attrName>
                                        </p:attrNameLst>
                                      </p:cBhvr>
                                      <p:to>
                                        <p:strVal val="visible"/>
                                      </p:to>
                                    </p:set>
                                    <p:anim calcmode="lin" valueType="num">
                                      <p:cBhvr>
                                        <p:cTn id="127" dur="500" fill="hold"/>
                                        <p:tgtEl>
                                          <p:spTgt spid="42"/>
                                        </p:tgtEl>
                                        <p:attrNameLst>
                                          <p:attrName>ppt_w</p:attrName>
                                        </p:attrNameLst>
                                      </p:cBhvr>
                                      <p:tavLst>
                                        <p:tav tm="0">
                                          <p:val>
                                            <p:fltVal val="0"/>
                                          </p:val>
                                        </p:tav>
                                        <p:tav tm="100000">
                                          <p:val>
                                            <p:strVal val="#ppt_w"/>
                                          </p:val>
                                        </p:tav>
                                      </p:tavLst>
                                    </p:anim>
                                    <p:anim calcmode="lin" valueType="num">
                                      <p:cBhvr>
                                        <p:cTn id="128" dur="500" fill="hold"/>
                                        <p:tgtEl>
                                          <p:spTgt spid="42"/>
                                        </p:tgtEl>
                                        <p:attrNameLst>
                                          <p:attrName>ppt_h</p:attrName>
                                        </p:attrNameLst>
                                      </p:cBhvr>
                                      <p:tavLst>
                                        <p:tav tm="0">
                                          <p:val>
                                            <p:fltVal val="0"/>
                                          </p:val>
                                        </p:tav>
                                        <p:tav tm="100000">
                                          <p:val>
                                            <p:strVal val="#ppt_h"/>
                                          </p:val>
                                        </p:tav>
                                      </p:tavLst>
                                    </p:anim>
                                    <p:animEffect transition="in" filter="fade">
                                      <p:cBhvr>
                                        <p:cTn id="129" dur="500"/>
                                        <p:tgtEl>
                                          <p:spTgt spid="42"/>
                                        </p:tgtEl>
                                      </p:cBhvr>
                                    </p:animEffect>
                                  </p:childTnLst>
                                </p:cTn>
                              </p:par>
                            </p:childTnLst>
                          </p:cTn>
                        </p:par>
                        <p:par>
                          <p:cTn id="130" fill="hold">
                            <p:stCondLst>
                              <p:cond delay="9500"/>
                            </p:stCondLst>
                            <p:childTnLst>
                              <p:par>
                                <p:cTn id="131" presetID="22" presetClass="entr" presetSubtype="1" fill="hold" grpId="0" nodeType="after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wipe(up)">
                                      <p:cBhvr>
                                        <p:cTn id="13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6" grpId="0" animBg="1"/>
      <p:bldP spid="18" grpId="0" animBg="1"/>
      <p:bldP spid="19" grpId="0" animBg="1"/>
      <p:bldP spid="21" grpId="0" animBg="1"/>
      <p:bldP spid="22" grpId="0" animBg="1"/>
      <p:bldP spid="24" grpId="0" animBg="1"/>
      <p:bldP spid="25" grpId="0" animBg="1"/>
      <p:bldP spid="27" grpId="0" animBg="1"/>
      <p:bldP spid="28" grpId="0" animBg="1"/>
      <p:bldP spid="30" grpId="0" animBg="1"/>
      <p:bldP spid="31" grpId="0" animBg="1"/>
      <p:bldP spid="32" grpId="0"/>
      <p:bldP spid="33" grpId="0"/>
      <p:bldP spid="34" grpId="0"/>
      <p:bldP spid="35" grpId="0"/>
      <p:bldP spid="36" grpId="0"/>
      <p:bldP spid="37" grpId="0"/>
      <p:bldP spid="38" grpId="0" animBg="1"/>
      <p:bldP spid="39" grpId="0" animBg="1"/>
      <p:bldP spid="40" grpId="0" animBg="1"/>
      <p:bldP spid="41" grpId="0" animBg="1"/>
      <p:bldP spid="42" grpId="0" animBg="1"/>
      <p:bldP spid="4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94" name="Freeform 22"/>
          <p:cNvSpPr>
            <a:spLocks/>
          </p:cNvSpPr>
          <p:nvPr/>
        </p:nvSpPr>
        <p:spPr bwMode="auto">
          <a:xfrm>
            <a:off x="3814406" y="3203102"/>
            <a:ext cx="2291125" cy="2744737"/>
          </a:xfrm>
          <a:custGeom>
            <a:avLst/>
            <a:gdLst/>
            <a:ahLst/>
            <a:cxnLst>
              <a:cxn ang="0">
                <a:pos x="390" y="260"/>
              </a:cxn>
              <a:cxn ang="0">
                <a:pos x="390" y="467"/>
              </a:cxn>
              <a:cxn ang="0">
                <a:pos x="389" y="467"/>
              </a:cxn>
              <a:cxn ang="0">
                <a:pos x="113" y="353"/>
              </a:cxn>
              <a:cxn ang="0">
                <a:pos x="0" y="78"/>
              </a:cxn>
              <a:cxn ang="0">
                <a:pos x="0" y="77"/>
              </a:cxn>
              <a:cxn ang="0">
                <a:pos x="204" y="77"/>
              </a:cxn>
              <a:cxn ang="0">
                <a:pos x="208" y="77"/>
              </a:cxn>
              <a:cxn ang="0">
                <a:pos x="204" y="73"/>
              </a:cxn>
              <a:cxn ang="0">
                <a:pos x="191" y="43"/>
              </a:cxn>
              <a:cxn ang="0">
                <a:pos x="204" y="13"/>
              </a:cxn>
              <a:cxn ang="0">
                <a:pos x="234" y="0"/>
              </a:cxn>
              <a:cxn ang="0">
                <a:pos x="265" y="13"/>
              </a:cxn>
              <a:cxn ang="0">
                <a:pos x="277" y="43"/>
              </a:cxn>
              <a:cxn ang="0">
                <a:pos x="265" y="73"/>
              </a:cxn>
              <a:cxn ang="0">
                <a:pos x="261" y="77"/>
              </a:cxn>
              <a:cxn ang="0">
                <a:pos x="390" y="77"/>
              </a:cxn>
              <a:cxn ang="0">
                <a:pos x="390" y="200"/>
              </a:cxn>
              <a:cxn ang="0">
                <a:pos x="389" y="199"/>
              </a:cxn>
              <a:cxn ang="0">
                <a:pos x="359" y="186"/>
              </a:cxn>
              <a:cxn ang="0">
                <a:pos x="328" y="199"/>
              </a:cxn>
              <a:cxn ang="0">
                <a:pos x="316" y="229"/>
              </a:cxn>
              <a:cxn ang="0">
                <a:pos x="328" y="260"/>
              </a:cxn>
              <a:cxn ang="0">
                <a:pos x="359" y="272"/>
              </a:cxn>
              <a:cxn ang="0">
                <a:pos x="389" y="260"/>
              </a:cxn>
              <a:cxn ang="0">
                <a:pos x="390" y="260"/>
              </a:cxn>
            </a:cxnLst>
            <a:rect l="0" t="0" r="r" b="b"/>
            <a:pathLst>
              <a:path w="390" h="467">
                <a:moveTo>
                  <a:pt x="390" y="260"/>
                </a:moveTo>
                <a:cubicBezTo>
                  <a:pt x="390" y="467"/>
                  <a:pt x="390" y="467"/>
                  <a:pt x="390" y="467"/>
                </a:cubicBezTo>
                <a:cubicBezTo>
                  <a:pt x="390" y="467"/>
                  <a:pt x="389" y="467"/>
                  <a:pt x="389" y="467"/>
                </a:cubicBezTo>
                <a:cubicBezTo>
                  <a:pt x="281" y="467"/>
                  <a:pt x="190" y="429"/>
                  <a:pt x="113" y="353"/>
                </a:cubicBezTo>
                <a:cubicBezTo>
                  <a:pt x="38" y="277"/>
                  <a:pt x="0" y="186"/>
                  <a:pt x="0" y="78"/>
                </a:cubicBezTo>
                <a:cubicBezTo>
                  <a:pt x="0" y="78"/>
                  <a:pt x="0" y="77"/>
                  <a:pt x="0" y="77"/>
                </a:cubicBezTo>
                <a:cubicBezTo>
                  <a:pt x="204" y="77"/>
                  <a:pt x="204" y="77"/>
                  <a:pt x="204" y="77"/>
                </a:cubicBezTo>
                <a:cubicBezTo>
                  <a:pt x="208" y="77"/>
                  <a:pt x="208" y="77"/>
                  <a:pt x="208" y="77"/>
                </a:cubicBezTo>
                <a:cubicBezTo>
                  <a:pt x="207" y="76"/>
                  <a:pt x="205" y="75"/>
                  <a:pt x="204" y="73"/>
                </a:cubicBezTo>
                <a:cubicBezTo>
                  <a:pt x="196" y="65"/>
                  <a:pt x="191" y="55"/>
                  <a:pt x="191" y="43"/>
                </a:cubicBezTo>
                <a:cubicBezTo>
                  <a:pt x="191" y="31"/>
                  <a:pt x="196" y="21"/>
                  <a:pt x="204" y="13"/>
                </a:cubicBezTo>
                <a:cubicBezTo>
                  <a:pt x="212" y="4"/>
                  <a:pt x="223" y="0"/>
                  <a:pt x="234" y="0"/>
                </a:cubicBezTo>
                <a:cubicBezTo>
                  <a:pt x="246" y="0"/>
                  <a:pt x="256" y="4"/>
                  <a:pt x="265" y="13"/>
                </a:cubicBezTo>
                <a:cubicBezTo>
                  <a:pt x="273" y="21"/>
                  <a:pt x="277" y="31"/>
                  <a:pt x="277" y="43"/>
                </a:cubicBezTo>
                <a:cubicBezTo>
                  <a:pt x="277" y="55"/>
                  <a:pt x="273" y="65"/>
                  <a:pt x="265" y="73"/>
                </a:cubicBezTo>
                <a:cubicBezTo>
                  <a:pt x="263" y="75"/>
                  <a:pt x="262" y="76"/>
                  <a:pt x="261" y="77"/>
                </a:cubicBezTo>
                <a:cubicBezTo>
                  <a:pt x="390" y="77"/>
                  <a:pt x="390" y="77"/>
                  <a:pt x="390" y="77"/>
                </a:cubicBezTo>
                <a:cubicBezTo>
                  <a:pt x="390" y="200"/>
                  <a:pt x="390" y="200"/>
                  <a:pt x="390" y="200"/>
                </a:cubicBezTo>
                <a:cubicBezTo>
                  <a:pt x="390" y="200"/>
                  <a:pt x="389" y="199"/>
                  <a:pt x="389" y="199"/>
                </a:cubicBezTo>
                <a:cubicBezTo>
                  <a:pt x="381" y="191"/>
                  <a:pt x="370" y="186"/>
                  <a:pt x="359" y="186"/>
                </a:cubicBezTo>
                <a:cubicBezTo>
                  <a:pt x="347" y="186"/>
                  <a:pt x="337" y="191"/>
                  <a:pt x="328" y="199"/>
                </a:cubicBezTo>
                <a:cubicBezTo>
                  <a:pt x="320" y="207"/>
                  <a:pt x="316" y="218"/>
                  <a:pt x="316" y="229"/>
                </a:cubicBezTo>
                <a:cubicBezTo>
                  <a:pt x="316" y="241"/>
                  <a:pt x="320" y="251"/>
                  <a:pt x="328" y="260"/>
                </a:cubicBezTo>
                <a:cubicBezTo>
                  <a:pt x="337" y="268"/>
                  <a:pt x="347" y="272"/>
                  <a:pt x="359" y="272"/>
                </a:cubicBezTo>
                <a:cubicBezTo>
                  <a:pt x="370" y="272"/>
                  <a:pt x="381" y="268"/>
                  <a:pt x="389" y="260"/>
                </a:cubicBezTo>
                <a:lnTo>
                  <a:pt x="390" y="260"/>
                </a:lnTo>
                <a:close/>
              </a:path>
            </a:pathLst>
          </a:custGeom>
          <a:solidFill>
            <a:srgbClr val="7A7A7A"/>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8" name="Freeform 26"/>
          <p:cNvSpPr>
            <a:spLocks/>
          </p:cNvSpPr>
          <p:nvPr/>
        </p:nvSpPr>
        <p:spPr bwMode="auto">
          <a:xfrm>
            <a:off x="5669858" y="3656713"/>
            <a:ext cx="2713985" cy="2291124"/>
          </a:xfrm>
          <a:custGeom>
            <a:avLst/>
            <a:gdLst/>
            <a:ahLst/>
            <a:cxnLst>
              <a:cxn ang="0">
                <a:pos x="256" y="3"/>
              </a:cxn>
              <a:cxn ang="0">
                <a:pos x="256" y="0"/>
              </a:cxn>
              <a:cxn ang="0">
                <a:pos x="462" y="0"/>
              </a:cxn>
              <a:cxn ang="0">
                <a:pos x="462" y="1"/>
              </a:cxn>
              <a:cxn ang="0">
                <a:pos x="348" y="276"/>
              </a:cxn>
              <a:cxn ang="0">
                <a:pos x="74" y="390"/>
              </a:cxn>
              <a:cxn ang="0">
                <a:pos x="74" y="183"/>
              </a:cxn>
              <a:cxn ang="0">
                <a:pos x="74" y="182"/>
              </a:cxn>
              <a:cxn ang="0">
                <a:pos x="73" y="183"/>
              </a:cxn>
              <a:cxn ang="0">
                <a:pos x="43" y="195"/>
              </a:cxn>
              <a:cxn ang="0">
                <a:pos x="12" y="183"/>
              </a:cxn>
              <a:cxn ang="0">
                <a:pos x="0" y="152"/>
              </a:cxn>
              <a:cxn ang="0">
                <a:pos x="12" y="122"/>
              </a:cxn>
              <a:cxn ang="0">
                <a:pos x="43" y="109"/>
              </a:cxn>
              <a:cxn ang="0">
                <a:pos x="73" y="122"/>
              </a:cxn>
              <a:cxn ang="0">
                <a:pos x="74" y="123"/>
              </a:cxn>
              <a:cxn ang="0">
                <a:pos x="74" y="0"/>
              </a:cxn>
              <a:cxn ang="0">
                <a:pos x="199" y="0"/>
              </a:cxn>
              <a:cxn ang="0">
                <a:pos x="196" y="3"/>
              </a:cxn>
              <a:cxn ang="0">
                <a:pos x="183" y="33"/>
              </a:cxn>
              <a:cxn ang="0">
                <a:pos x="196" y="64"/>
              </a:cxn>
              <a:cxn ang="0">
                <a:pos x="226" y="76"/>
              </a:cxn>
              <a:cxn ang="0">
                <a:pos x="256" y="64"/>
              </a:cxn>
              <a:cxn ang="0">
                <a:pos x="269" y="33"/>
              </a:cxn>
              <a:cxn ang="0">
                <a:pos x="256" y="3"/>
              </a:cxn>
            </a:cxnLst>
            <a:rect l="0" t="0" r="r" b="b"/>
            <a:pathLst>
              <a:path w="462" h="390">
                <a:moveTo>
                  <a:pt x="256" y="3"/>
                </a:moveTo>
                <a:cubicBezTo>
                  <a:pt x="256" y="0"/>
                  <a:pt x="256" y="0"/>
                  <a:pt x="256" y="0"/>
                </a:cubicBezTo>
                <a:cubicBezTo>
                  <a:pt x="462" y="0"/>
                  <a:pt x="462" y="0"/>
                  <a:pt x="462" y="0"/>
                </a:cubicBezTo>
                <a:cubicBezTo>
                  <a:pt x="462" y="0"/>
                  <a:pt x="462" y="1"/>
                  <a:pt x="462" y="1"/>
                </a:cubicBezTo>
                <a:cubicBezTo>
                  <a:pt x="462" y="109"/>
                  <a:pt x="424" y="200"/>
                  <a:pt x="348" y="276"/>
                </a:cubicBezTo>
                <a:cubicBezTo>
                  <a:pt x="272" y="352"/>
                  <a:pt x="181" y="390"/>
                  <a:pt x="74" y="390"/>
                </a:cubicBezTo>
                <a:cubicBezTo>
                  <a:pt x="74" y="183"/>
                  <a:pt x="74" y="183"/>
                  <a:pt x="74" y="183"/>
                </a:cubicBezTo>
                <a:cubicBezTo>
                  <a:pt x="74" y="182"/>
                  <a:pt x="74" y="182"/>
                  <a:pt x="74" y="182"/>
                </a:cubicBezTo>
                <a:cubicBezTo>
                  <a:pt x="74" y="182"/>
                  <a:pt x="73" y="183"/>
                  <a:pt x="73" y="183"/>
                </a:cubicBezTo>
                <a:cubicBezTo>
                  <a:pt x="65" y="191"/>
                  <a:pt x="54" y="195"/>
                  <a:pt x="43" y="195"/>
                </a:cubicBezTo>
                <a:cubicBezTo>
                  <a:pt x="31" y="195"/>
                  <a:pt x="21" y="191"/>
                  <a:pt x="12" y="183"/>
                </a:cubicBezTo>
                <a:cubicBezTo>
                  <a:pt x="4" y="174"/>
                  <a:pt x="0" y="164"/>
                  <a:pt x="0" y="152"/>
                </a:cubicBezTo>
                <a:cubicBezTo>
                  <a:pt x="0" y="141"/>
                  <a:pt x="4" y="130"/>
                  <a:pt x="12" y="122"/>
                </a:cubicBezTo>
                <a:cubicBezTo>
                  <a:pt x="21" y="114"/>
                  <a:pt x="31" y="109"/>
                  <a:pt x="43" y="109"/>
                </a:cubicBezTo>
                <a:cubicBezTo>
                  <a:pt x="54" y="109"/>
                  <a:pt x="65" y="114"/>
                  <a:pt x="73" y="122"/>
                </a:cubicBezTo>
                <a:cubicBezTo>
                  <a:pt x="73" y="122"/>
                  <a:pt x="74" y="123"/>
                  <a:pt x="74" y="123"/>
                </a:cubicBezTo>
                <a:cubicBezTo>
                  <a:pt x="74" y="0"/>
                  <a:pt x="74" y="0"/>
                  <a:pt x="74" y="0"/>
                </a:cubicBezTo>
                <a:cubicBezTo>
                  <a:pt x="199" y="0"/>
                  <a:pt x="199" y="0"/>
                  <a:pt x="199" y="0"/>
                </a:cubicBezTo>
                <a:cubicBezTo>
                  <a:pt x="198" y="1"/>
                  <a:pt x="197" y="2"/>
                  <a:pt x="196" y="3"/>
                </a:cubicBezTo>
                <a:cubicBezTo>
                  <a:pt x="187" y="11"/>
                  <a:pt x="183" y="21"/>
                  <a:pt x="183" y="33"/>
                </a:cubicBezTo>
                <a:cubicBezTo>
                  <a:pt x="183" y="45"/>
                  <a:pt x="187" y="55"/>
                  <a:pt x="196" y="64"/>
                </a:cubicBezTo>
                <a:cubicBezTo>
                  <a:pt x="204" y="72"/>
                  <a:pt x="214" y="76"/>
                  <a:pt x="226" y="76"/>
                </a:cubicBezTo>
                <a:cubicBezTo>
                  <a:pt x="238" y="76"/>
                  <a:pt x="248" y="72"/>
                  <a:pt x="256" y="64"/>
                </a:cubicBezTo>
                <a:cubicBezTo>
                  <a:pt x="265" y="55"/>
                  <a:pt x="269" y="45"/>
                  <a:pt x="269" y="33"/>
                </a:cubicBezTo>
                <a:cubicBezTo>
                  <a:pt x="269" y="21"/>
                  <a:pt x="265" y="11"/>
                  <a:pt x="256" y="3"/>
                </a:cubicBezTo>
                <a:close/>
              </a:path>
            </a:pathLst>
          </a:custGeom>
          <a:solidFill>
            <a:srgbClr val="44546B"/>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7" name="Freeform 25"/>
          <p:cNvSpPr>
            <a:spLocks/>
          </p:cNvSpPr>
          <p:nvPr/>
        </p:nvSpPr>
        <p:spPr bwMode="auto">
          <a:xfrm>
            <a:off x="6105530" y="1375839"/>
            <a:ext cx="2278312" cy="2726796"/>
          </a:xfrm>
          <a:custGeom>
            <a:avLst/>
            <a:gdLst/>
            <a:ahLst/>
            <a:cxnLst>
              <a:cxn ang="0">
                <a:pos x="388" y="388"/>
              </a:cxn>
              <a:cxn ang="0">
                <a:pos x="182" y="388"/>
              </a:cxn>
              <a:cxn ang="0">
                <a:pos x="179" y="388"/>
              </a:cxn>
              <a:cxn ang="0">
                <a:pos x="182" y="391"/>
              </a:cxn>
              <a:cxn ang="0">
                <a:pos x="195" y="421"/>
              </a:cxn>
              <a:cxn ang="0">
                <a:pos x="182" y="452"/>
              </a:cxn>
              <a:cxn ang="0">
                <a:pos x="152" y="464"/>
              </a:cxn>
              <a:cxn ang="0">
                <a:pos x="122" y="452"/>
              </a:cxn>
              <a:cxn ang="0">
                <a:pos x="109" y="421"/>
              </a:cxn>
              <a:cxn ang="0">
                <a:pos x="122" y="391"/>
              </a:cxn>
              <a:cxn ang="0">
                <a:pos x="125" y="388"/>
              </a:cxn>
              <a:cxn ang="0">
                <a:pos x="0" y="388"/>
              </a:cxn>
              <a:cxn ang="0">
                <a:pos x="0" y="265"/>
              </a:cxn>
              <a:cxn ang="0">
                <a:pos x="30" y="277"/>
              </a:cxn>
              <a:cxn ang="0">
                <a:pos x="60" y="264"/>
              </a:cxn>
              <a:cxn ang="0">
                <a:pos x="73" y="234"/>
              </a:cxn>
              <a:cxn ang="0">
                <a:pos x="60" y="203"/>
              </a:cxn>
              <a:cxn ang="0">
                <a:pos x="30" y="191"/>
              </a:cxn>
              <a:cxn ang="0">
                <a:pos x="0" y="203"/>
              </a:cxn>
              <a:cxn ang="0">
                <a:pos x="0" y="0"/>
              </a:cxn>
              <a:cxn ang="0">
                <a:pos x="274" y="114"/>
              </a:cxn>
              <a:cxn ang="0">
                <a:pos x="388" y="388"/>
              </a:cxn>
            </a:cxnLst>
            <a:rect l="0" t="0" r="r" b="b"/>
            <a:pathLst>
              <a:path w="388" h="464">
                <a:moveTo>
                  <a:pt x="388" y="388"/>
                </a:moveTo>
                <a:cubicBezTo>
                  <a:pt x="182" y="388"/>
                  <a:pt x="182" y="388"/>
                  <a:pt x="182" y="388"/>
                </a:cubicBezTo>
                <a:cubicBezTo>
                  <a:pt x="179" y="388"/>
                  <a:pt x="179" y="388"/>
                  <a:pt x="179" y="388"/>
                </a:cubicBezTo>
                <a:cubicBezTo>
                  <a:pt x="180" y="389"/>
                  <a:pt x="181" y="390"/>
                  <a:pt x="182" y="391"/>
                </a:cubicBezTo>
                <a:cubicBezTo>
                  <a:pt x="191" y="399"/>
                  <a:pt x="195" y="409"/>
                  <a:pt x="195" y="421"/>
                </a:cubicBezTo>
                <a:cubicBezTo>
                  <a:pt x="195" y="433"/>
                  <a:pt x="191" y="443"/>
                  <a:pt x="182" y="452"/>
                </a:cubicBezTo>
                <a:cubicBezTo>
                  <a:pt x="174" y="460"/>
                  <a:pt x="164" y="464"/>
                  <a:pt x="152" y="464"/>
                </a:cubicBezTo>
                <a:cubicBezTo>
                  <a:pt x="140" y="464"/>
                  <a:pt x="130" y="460"/>
                  <a:pt x="122" y="452"/>
                </a:cubicBezTo>
                <a:cubicBezTo>
                  <a:pt x="113" y="443"/>
                  <a:pt x="109" y="433"/>
                  <a:pt x="109" y="421"/>
                </a:cubicBezTo>
                <a:cubicBezTo>
                  <a:pt x="109" y="409"/>
                  <a:pt x="113" y="399"/>
                  <a:pt x="122" y="391"/>
                </a:cubicBezTo>
                <a:cubicBezTo>
                  <a:pt x="123" y="390"/>
                  <a:pt x="124" y="389"/>
                  <a:pt x="125" y="388"/>
                </a:cubicBezTo>
                <a:cubicBezTo>
                  <a:pt x="0" y="388"/>
                  <a:pt x="0" y="388"/>
                  <a:pt x="0" y="388"/>
                </a:cubicBezTo>
                <a:cubicBezTo>
                  <a:pt x="0" y="265"/>
                  <a:pt x="0" y="265"/>
                  <a:pt x="0" y="265"/>
                </a:cubicBezTo>
                <a:cubicBezTo>
                  <a:pt x="8" y="273"/>
                  <a:pt x="18" y="277"/>
                  <a:pt x="30" y="277"/>
                </a:cubicBezTo>
                <a:cubicBezTo>
                  <a:pt x="41" y="277"/>
                  <a:pt x="52" y="273"/>
                  <a:pt x="60" y="264"/>
                </a:cubicBezTo>
                <a:cubicBezTo>
                  <a:pt x="68" y="256"/>
                  <a:pt x="73" y="246"/>
                  <a:pt x="73" y="234"/>
                </a:cubicBezTo>
                <a:cubicBezTo>
                  <a:pt x="73" y="222"/>
                  <a:pt x="68" y="212"/>
                  <a:pt x="60" y="203"/>
                </a:cubicBezTo>
                <a:cubicBezTo>
                  <a:pt x="52" y="195"/>
                  <a:pt x="41" y="191"/>
                  <a:pt x="30" y="191"/>
                </a:cubicBezTo>
                <a:cubicBezTo>
                  <a:pt x="18" y="191"/>
                  <a:pt x="8" y="195"/>
                  <a:pt x="0" y="203"/>
                </a:cubicBezTo>
                <a:cubicBezTo>
                  <a:pt x="0" y="0"/>
                  <a:pt x="0" y="0"/>
                  <a:pt x="0" y="0"/>
                </a:cubicBezTo>
                <a:cubicBezTo>
                  <a:pt x="107" y="0"/>
                  <a:pt x="198" y="38"/>
                  <a:pt x="274" y="114"/>
                </a:cubicBezTo>
                <a:cubicBezTo>
                  <a:pt x="350" y="189"/>
                  <a:pt x="388" y="281"/>
                  <a:pt x="388" y="388"/>
                </a:cubicBezTo>
                <a:close/>
              </a:path>
            </a:pathLst>
          </a:custGeom>
          <a:solidFill>
            <a:srgbClr val="5C9AD3"/>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6" name="Freeform 24"/>
          <p:cNvSpPr>
            <a:spLocks/>
          </p:cNvSpPr>
          <p:nvPr/>
        </p:nvSpPr>
        <p:spPr bwMode="auto">
          <a:xfrm>
            <a:off x="3814405" y="1375840"/>
            <a:ext cx="2719110" cy="2280872"/>
          </a:xfrm>
          <a:custGeom>
            <a:avLst/>
            <a:gdLst/>
            <a:ahLst/>
            <a:cxnLst>
              <a:cxn ang="0">
                <a:pos x="204" y="388"/>
              </a:cxn>
              <a:cxn ang="0">
                <a:pos x="0" y="388"/>
              </a:cxn>
              <a:cxn ang="0">
                <a:pos x="113" y="114"/>
              </a:cxn>
              <a:cxn ang="0">
                <a:pos x="389" y="0"/>
              </a:cxn>
              <a:cxn ang="0">
                <a:pos x="390" y="0"/>
              </a:cxn>
              <a:cxn ang="0">
                <a:pos x="390" y="203"/>
              </a:cxn>
              <a:cxn ang="0">
                <a:pos x="420" y="191"/>
              </a:cxn>
              <a:cxn ang="0">
                <a:pos x="450" y="203"/>
              </a:cxn>
              <a:cxn ang="0">
                <a:pos x="463" y="234"/>
              </a:cxn>
              <a:cxn ang="0">
                <a:pos x="450" y="264"/>
              </a:cxn>
              <a:cxn ang="0">
                <a:pos x="420" y="277"/>
              </a:cxn>
              <a:cxn ang="0">
                <a:pos x="390" y="265"/>
              </a:cxn>
              <a:cxn ang="0">
                <a:pos x="390" y="388"/>
              </a:cxn>
              <a:cxn ang="0">
                <a:pos x="261" y="388"/>
              </a:cxn>
              <a:cxn ang="0">
                <a:pos x="265" y="384"/>
              </a:cxn>
              <a:cxn ang="0">
                <a:pos x="277" y="354"/>
              </a:cxn>
              <a:cxn ang="0">
                <a:pos x="265" y="324"/>
              </a:cxn>
              <a:cxn ang="0">
                <a:pos x="234" y="311"/>
              </a:cxn>
              <a:cxn ang="0">
                <a:pos x="204" y="324"/>
              </a:cxn>
              <a:cxn ang="0">
                <a:pos x="191" y="354"/>
              </a:cxn>
              <a:cxn ang="0">
                <a:pos x="204" y="384"/>
              </a:cxn>
              <a:cxn ang="0">
                <a:pos x="204" y="388"/>
              </a:cxn>
            </a:cxnLst>
            <a:rect l="0" t="0" r="r" b="b"/>
            <a:pathLst>
              <a:path w="463" h="388">
                <a:moveTo>
                  <a:pt x="204" y="388"/>
                </a:moveTo>
                <a:cubicBezTo>
                  <a:pt x="0" y="388"/>
                  <a:pt x="0" y="388"/>
                  <a:pt x="0" y="388"/>
                </a:cubicBezTo>
                <a:cubicBezTo>
                  <a:pt x="0" y="281"/>
                  <a:pt x="38" y="189"/>
                  <a:pt x="113" y="114"/>
                </a:cubicBezTo>
                <a:cubicBezTo>
                  <a:pt x="190" y="38"/>
                  <a:pt x="281" y="0"/>
                  <a:pt x="389" y="0"/>
                </a:cubicBezTo>
                <a:cubicBezTo>
                  <a:pt x="389" y="0"/>
                  <a:pt x="390" y="0"/>
                  <a:pt x="390" y="0"/>
                </a:cubicBezTo>
                <a:cubicBezTo>
                  <a:pt x="390" y="203"/>
                  <a:pt x="390" y="203"/>
                  <a:pt x="390" y="203"/>
                </a:cubicBezTo>
                <a:cubicBezTo>
                  <a:pt x="398" y="195"/>
                  <a:pt x="408" y="191"/>
                  <a:pt x="420" y="191"/>
                </a:cubicBezTo>
                <a:cubicBezTo>
                  <a:pt x="431" y="191"/>
                  <a:pt x="442" y="195"/>
                  <a:pt x="450" y="203"/>
                </a:cubicBezTo>
                <a:cubicBezTo>
                  <a:pt x="458" y="212"/>
                  <a:pt x="463" y="222"/>
                  <a:pt x="463" y="234"/>
                </a:cubicBezTo>
                <a:cubicBezTo>
                  <a:pt x="463" y="246"/>
                  <a:pt x="458" y="256"/>
                  <a:pt x="450" y="264"/>
                </a:cubicBezTo>
                <a:cubicBezTo>
                  <a:pt x="442" y="273"/>
                  <a:pt x="431" y="277"/>
                  <a:pt x="420" y="277"/>
                </a:cubicBezTo>
                <a:cubicBezTo>
                  <a:pt x="408" y="277"/>
                  <a:pt x="398" y="273"/>
                  <a:pt x="390" y="265"/>
                </a:cubicBezTo>
                <a:cubicBezTo>
                  <a:pt x="390" y="388"/>
                  <a:pt x="390" y="388"/>
                  <a:pt x="390" y="388"/>
                </a:cubicBezTo>
                <a:cubicBezTo>
                  <a:pt x="261" y="388"/>
                  <a:pt x="261" y="388"/>
                  <a:pt x="261" y="388"/>
                </a:cubicBezTo>
                <a:cubicBezTo>
                  <a:pt x="262" y="387"/>
                  <a:pt x="263" y="386"/>
                  <a:pt x="265" y="384"/>
                </a:cubicBezTo>
                <a:cubicBezTo>
                  <a:pt x="273" y="376"/>
                  <a:pt x="277" y="366"/>
                  <a:pt x="277" y="354"/>
                </a:cubicBezTo>
                <a:cubicBezTo>
                  <a:pt x="277" y="342"/>
                  <a:pt x="273" y="332"/>
                  <a:pt x="265" y="324"/>
                </a:cubicBezTo>
                <a:cubicBezTo>
                  <a:pt x="256" y="315"/>
                  <a:pt x="246" y="311"/>
                  <a:pt x="234" y="311"/>
                </a:cubicBezTo>
                <a:cubicBezTo>
                  <a:pt x="223" y="311"/>
                  <a:pt x="212" y="315"/>
                  <a:pt x="204" y="324"/>
                </a:cubicBezTo>
                <a:cubicBezTo>
                  <a:pt x="196" y="332"/>
                  <a:pt x="191" y="342"/>
                  <a:pt x="191" y="354"/>
                </a:cubicBezTo>
                <a:cubicBezTo>
                  <a:pt x="191" y="366"/>
                  <a:pt x="196" y="376"/>
                  <a:pt x="204" y="384"/>
                </a:cubicBezTo>
                <a:lnTo>
                  <a:pt x="204" y="388"/>
                </a:lnTo>
                <a:close/>
              </a:path>
            </a:pathLst>
          </a:custGeom>
          <a:solidFill>
            <a:srgbClr val="FE4A1E"/>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6" name="TextBox 25"/>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7" name="Group 26"/>
          <p:cNvGrpSpPr/>
          <p:nvPr/>
        </p:nvGrpSpPr>
        <p:grpSpPr>
          <a:xfrm>
            <a:off x="3341511" y="258228"/>
            <a:ext cx="5508978" cy="954108"/>
            <a:chOff x="3341511" y="258228"/>
            <a:chExt cx="5508978" cy="954108"/>
          </a:xfrm>
        </p:grpSpPr>
        <p:sp>
          <p:nvSpPr>
            <p:cNvPr id="28" name="TextBox 2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0" name="TextBox 29"/>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1" name="TextBox 30"/>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2" name="TextBox 31"/>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4" name="Freeform 202"/>
          <p:cNvSpPr>
            <a:spLocks noEditPoints="1"/>
          </p:cNvSpPr>
          <p:nvPr/>
        </p:nvSpPr>
        <p:spPr bwMode="auto">
          <a:xfrm>
            <a:off x="6858233" y="4345647"/>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noEditPoints="1"/>
          </p:cNvSpPr>
          <p:nvPr/>
        </p:nvSpPr>
        <p:spPr bwMode="auto">
          <a:xfrm>
            <a:off x="4959968" y="2448277"/>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799816" y="2482061"/>
            <a:ext cx="514352" cy="514352"/>
            <a:chOff x="3878263" y="2220913"/>
            <a:chExt cx="547687" cy="547687"/>
          </a:xfrm>
          <a:solidFill>
            <a:schemeClr val="bg1"/>
          </a:solidFill>
          <a:effectLst/>
        </p:grpSpPr>
        <p:sp>
          <p:nvSpPr>
            <p:cNvPr id="37"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5" name="Group 44"/>
          <p:cNvGrpSpPr/>
          <p:nvPr/>
        </p:nvGrpSpPr>
        <p:grpSpPr>
          <a:xfrm>
            <a:off x="4934199" y="4380928"/>
            <a:ext cx="510963" cy="389083"/>
            <a:chOff x="3694113" y="3481388"/>
            <a:chExt cx="173038" cy="131763"/>
          </a:xfrm>
          <a:solidFill>
            <a:schemeClr val="bg1"/>
          </a:solidFill>
          <a:effectLst/>
        </p:grpSpPr>
        <p:sp>
          <p:nvSpPr>
            <p:cNvPr id="46"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276492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96"/>
                                        </p:tgtEl>
                                        <p:attrNameLst>
                                          <p:attrName>style.visibility</p:attrName>
                                        </p:attrNameLst>
                                      </p:cBhvr>
                                      <p:to>
                                        <p:strVal val="visible"/>
                                      </p:to>
                                    </p:set>
                                    <p:anim calcmode="lin" valueType="num">
                                      <p:cBhvr additive="base">
                                        <p:cTn id="11" dur="500" fill="hold"/>
                                        <p:tgtEl>
                                          <p:spTgt spid="3096"/>
                                        </p:tgtEl>
                                        <p:attrNameLst>
                                          <p:attrName>ppt_x</p:attrName>
                                        </p:attrNameLst>
                                      </p:cBhvr>
                                      <p:tavLst>
                                        <p:tav tm="0">
                                          <p:val>
                                            <p:strVal val="0-#ppt_w/2"/>
                                          </p:val>
                                        </p:tav>
                                        <p:tav tm="100000">
                                          <p:val>
                                            <p:strVal val="#ppt_x"/>
                                          </p:val>
                                        </p:tav>
                                      </p:tavLst>
                                    </p:anim>
                                    <p:anim calcmode="lin" valueType="num">
                                      <p:cBhvr additive="base">
                                        <p:cTn id="12" dur="500" fill="hold"/>
                                        <p:tgtEl>
                                          <p:spTgt spid="3096"/>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097"/>
                                        </p:tgtEl>
                                        <p:attrNameLst>
                                          <p:attrName>style.visibility</p:attrName>
                                        </p:attrNameLst>
                                      </p:cBhvr>
                                      <p:to>
                                        <p:strVal val="visible"/>
                                      </p:to>
                                    </p:set>
                                    <p:anim calcmode="lin" valueType="num">
                                      <p:cBhvr additive="base">
                                        <p:cTn id="16" dur="500" fill="hold"/>
                                        <p:tgtEl>
                                          <p:spTgt spid="3097"/>
                                        </p:tgtEl>
                                        <p:attrNameLst>
                                          <p:attrName>ppt_x</p:attrName>
                                        </p:attrNameLst>
                                      </p:cBhvr>
                                      <p:tavLst>
                                        <p:tav tm="0">
                                          <p:val>
                                            <p:strVal val="1+#ppt_w/2"/>
                                          </p:val>
                                        </p:tav>
                                        <p:tav tm="100000">
                                          <p:val>
                                            <p:strVal val="#ppt_x"/>
                                          </p:val>
                                        </p:tav>
                                      </p:tavLst>
                                    </p:anim>
                                    <p:anim calcmode="lin" valueType="num">
                                      <p:cBhvr additive="base">
                                        <p:cTn id="17" dur="500" fill="hold"/>
                                        <p:tgtEl>
                                          <p:spTgt spid="3097"/>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098"/>
                                        </p:tgtEl>
                                        <p:attrNameLst>
                                          <p:attrName>style.visibility</p:attrName>
                                        </p:attrNameLst>
                                      </p:cBhvr>
                                      <p:to>
                                        <p:strVal val="visible"/>
                                      </p:to>
                                    </p:set>
                                    <p:anim calcmode="lin" valueType="num">
                                      <p:cBhvr additive="base">
                                        <p:cTn id="21" dur="500" fill="hold"/>
                                        <p:tgtEl>
                                          <p:spTgt spid="3098"/>
                                        </p:tgtEl>
                                        <p:attrNameLst>
                                          <p:attrName>ppt_x</p:attrName>
                                        </p:attrNameLst>
                                      </p:cBhvr>
                                      <p:tavLst>
                                        <p:tav tm="0">
                                          <p:val>
                                            <p:strVal val="1+#ppt_w/2"/>
                                          </p:val>
                                        </p:tav>
                                        <p:tav tm="100000">
                                          <p:val>
                                            <p:strVal val="#ppt_x"/>
                                          </p:val>
                                        </p:tav>
                                      </p:tavLst>
                                    </p:anim>
                                    <p:anim calcmode="lin" valueType="num">
                                      <p:cBhvr additive="base">
                                        <p:cTn id="22" dur="500" fill="hold"/>
                                        <p:tgtEl>
                                          <p:spTgt spid="3098"/>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094"/>
                                        </p:tgtEl>
                                        <p:attrNameLst>
                                          <p:attrName>style.visibility</p:attrName>
                                        </p:attrNameLst>
                                      </p:cBhvr>
                                      <p:to>
                                        <p:strVal val="visible"/>
                                      </p:to>
                                    </p:set>
                                    <p:anim calcmode="lin" valueType="num">
                                      <p:cBhvr additive="base">
                                        <p:cTn id="26" dur="500" fill="hold"/>
                                        <p:tgtEl>
                                          <p:spTgt spid="3094"/>
                                        </p:tgtEl>
                                        <p:attrNameLst>
                                          <p:attrName>ppt_x</p:attrName>
                                        </p:attrNameLst>
                                      </p:cBhvr>
                                      <p:tavLst>
                                        <p:tav tm="0">
                                          <p:val>
                                            <p:strVal val="0-#ppt_w/2"/>
                                          </p:val>
                                        </p:tav>
                                        <p:tav tm="100000">
                                          <p:val>
                                            <p:strVal val="#ppt_x"/>
                                          </p:val>
                                        </p:tav>
                                      </p:tavLst>
                                    </p:anim>
                                    <p:anim calcmode="lin" valueType="num">
                                      <p:cBhvr additive="base">
                                        <p:cTn id="27" dur="500" fill="hold"/>
                                        <p:tgtEl>
                                          <p:spTgt spid="3094"/>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fltVal val="0"/>
                                          </p:val>
                                        </p:tav>
                                        <p:tav tm="100000">
                                          <p:val>
                                            <p:strVal val="#ppt_h"/>
                                          </p:val>
                                        </p:tav>
                                      </p:tavLst>
                                    </p:anim>
                                    <p:animEffect transition="in" filter="fade">
                                      <p:cBhvr>
                                        <p:cTn id="33" dur="500"/>
                                        <p:tgtEl>
                                          <p:spTgt spid="35"/>
                                        </p:tgtEl>
                                      </p:cBhvr>
                                    </p:animEffect>
                                    <p:anim calcmode="lin" valueType="num">
                                      <p:cBhvr>
                                        <p:cTn id="34" dur="500" fill="hold"/>
                                        <p:tgtEl>
                                          <p:spTgt spid="35"/>
                                        </p:tgtEl>
                                        <p:attrNameLst>
                                          <p:attrName>ppt_x</p:attrName>
                                        </p:attrNameLst>
                                      </p:cBhvr>
                                      <p:tavLst>
                                        <p:tav tm="0">
                                          <p:val>
                                            <p:fltVal val="0.5"/>
                                          </p:val>
                                        </p:tav>
                                        <p:tav tm="100000">
                                          <p:val>
                                            <p:strVal val="#ppt_x"/>
                                          </p:val>
                                        </p:tav>
                                      </p:tavLst>
                                    </p:anim>
                                    <p:anim calcmode="lin" valueType="num">
                                      <p:cBhvr>
                                        <p:cTn id="35" dur="500" fill="hold"/>
                                        <p:tgtEl>
                                          <p:spTgt spid="35"/>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p:cTn id="39" dur="500" fill="hold"/>
                                        <p:tgtEl>
                                          <p:spTgt spid="26"/>
                                        </p:tgtEl>
                                        <p:attrNameLst>
                                          <p:attrName>ppt_w</p:attrName>
                                        </p:attrNameLst>
                                      </p:cBhvr>
                                      <p:tavLst>
                                        <p:tav tm="0">
                                          <p:val>
                                            <p:fltVal val="0"/>
                                          </p:val>
                                        </p:tav>
                                        <p:tav tm="100000">
                                          <p:val>
                                            <p:strVal val="#ppt_w"/>
                                          </p:val>
                                        </p:tav>
                                      </p:tavLst>
                                    </p:anim>
                                    <p:anim calcmode="lin" valueType="num">
                                      <p:cBhvr>
                                        <p:cTn id="40" dur="500" fill="hold"/>
                                        <p:tgtEl>
                                          <p:spTgt spid="26"/>
                                        </p:tgtEl>
                                        <p:attrNameLst>
                                          <p:attrName>ppt_h</p:attrName>
                                        </p:attrNameLst>
                                      </p:cBhvr>
                                      <p:tavLst>
                                        <p:tav tm="0">
                                          <p:val>
                                            <p:fltVal val="0"/>
                                          </p:val>
                                        </p:tav>
                                        <p:tav tm="100000">
                                          <p:val>
                                            <p:strVal val="#ppt_h"/>
                                          </p:val>
                                        </p:tav>
                                      </p:tavLst>
                                    </p:anim>
                                    <p:animEffect transition="in" filter="fade">
                                      <p:cBhvr>
                                        <p:cTn id="41" dur="500"/>
                                        <p:tgtEl>
                                          <p:spTgt spid="26"/>
                                        </p:tgtEl>
                                      </p:cBhvr>
                                    </p:animEffect>
                                    <p:anim calcmode="lin" valueType="num">
                                      <p:cBhvr>
                                        <p:cTn id="42" dur="500" fill="hold"/>
                                        <p:tgtEl>
                                          <p:spTgt spid="26"/>
                                        </p:tgtEl>
                                        <p:attrNameLst>
                                          <p:attrName>ppt_x</p:attrName>
                                        </p:attrNameLst>
                                      </p:cBhvr>
                                      <p:tavLst>
                                        <p:tav tm="0">
                                          <p:val>
                                            <p:fltVal val="0.5"/>
                                          </p:val>
                                        </p:tav>
                                        <p:tav tm="100000">
                                          <p:val>
                                            <p:strVal val="#ppt_x"/>
                                          </p:val>
                                        </p:tav>
                                      </p:tavLst>
                                    </p:anim>
                                    <p:anim calcmode="lin" valueType="num">
                                      <p:cBhvr>
                                        <p:cTn id="43" dur="500" fill="hold"/>
                                        <p:tgtEl>
                                          <p:spTgt spid="26"/>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anim calcmode="lin" valueType="num">
                                      <p:cBhvr>
                                        <p:cTn id="50" dur="500" fill="hold"/>
                                        <p:tgtEl>
                                          <p:spTgt spid="36"/>
                                        </p:tgtEl>
                                        <p:attrNameLst>
                                          <p:attrName>ppt_x</p:attrName>
                                        </p:attrNameLst>
                                      </p:cBhvr>
                                      <p:tavLst>
                                        <p:tav tm="0">
                                          <p:val>
                                            <p:fltVal val="0.5"/>
                                          </p:val>
                                        </p:tav>
                                        <p:tav tm="100000">
                                          <p:val>
                                            <p:strVal val="#ppt_x"/>
                                          </p:val>
                                        </p:tav>
                                      </p:tavLst>
                                    </p:anim>
                                    <p:anim calcmode="lin" valueType="num">
                                      <p:cBhvr>
                                        <p:cTn id="51" dur="500" fill="hold"/>
                                        <p:tgtEl>
                                          <p:spTgt spid="36"/>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500" fill="hold"/>
                                        <p:tgtEl>
                                          <p:spTgt spid="31"/>
                                        </p:tgtEl>
                                        <p:attrNameLst>
                                          <p:attrName>ppt_w</p:attrName>
                                        </p:attrNameLst>
                                      </p:cBhvr>
                                      <p:tavLst>
                                        <p:tav tm="0">
                                          <p:val>
                                            <p:fltVal val="0"/>
                                          </p:val>
                                        </p:tav>
                                        <p:tav tm="100000">
                                          <p:val>
                                            <p:strVal val="#ppt_w"/>
                                          </p:val>
                                        </p:tav>
                                      </p:tavLst>
                                    </p:anim>
                                    <p:anim calcmode="lin" valueType="num">
                                      <p:cBhvr>
                                        <p:cTn id="56" dur="500" fill="hold"/>
                                        <p:tgtEl>
                                          <p:spTgt spid="31"/>
                                        </p:tgtEl>
                                        <p:attrNameLst>
                                          <p:attrName>ppt_h</p:attrName>
                                        </p:attrNameLst>
                                      </p:cBhvr>
                                      <p:tavLst>
                                        <p:tav tm="0">
                                          <p:val>
                                            <p:fltVal val="0"/>
                                          </p:val>
                                        </p:tav>
                                        <p:tav tm="100000">
                                          <p:val>
                                            <p:strVal val="#ppt_h"/>
                                          </p:val>
                                        </p:tav>
                                      </p:tavLst>
                                    </p:anim>
                                    <p:animEffect transition="in" filter="fade">
                                      <p:cBhvr>
                                        <p:cTn id="57" dur="500"/>
                                        <p:tgtEl>
                                          <p:spTgt spid="31"/>
                                        </p:tgtEl>
                                      </p:cBhvr>
                                    </p:animEffect>
                                    <p:anim calcmode="lin" valueType="num">
                                      <p:cBhvr>
                                        <p:cTn id="58" dur="500" fill="hold"/>
                                        <p:tgtEl>
                                          <p:spTgt spid="31"/>
                                        </p:tgtEl>
                                        <p:attrNameLst>
                                          <p:attrName>ppt_x</p:attrName>
                                        </p:attrNameLst>
                                      </p:cBhvr>
                                      <p:tavLst>
                                        <p:tav tm="0">
                                          <p:val>
                                            <p:fltVal val="0.5"/>
                                          </p:val>
                                        </p:tav>
                                        <p:tav tm="100000">
                                          <p:val>
                                            <p:strVal val="#ppt_x"/>
                                          </p:val>
                                        </p:tav>
                                      </p:tavLst>
                                    </p:anim>
                                    <p:anim calcmode="lin" valueType="num">
                                      <p:cBhvr>
                                        <p:cTn id="59" dur="500" fill="hold"/>
                                        <p:tgtEl>
                                          <p:spTgt spid="31"/>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anim calcmode="lin" valueType="num">
                                      <p:cBhvr>
                                        <p:cTn id="66" dur="500" fill="hold"/>
                                        <p:tgtEl>
                                          <p:spTgt spid="34"/>
                                        </p:tgtEl>
                                        <p:attrNameLst>
                                          <p:attrName>ppt_x</p:attrName>
                                        </p:attrNameLst>
                                      </p:cBhvr>
                                      <p:tavLst>
                                        <p:tav tm="0">
                                          <p:val>
                                            <p:fltVal val="0.5"/>
                                          </p:val>
                                        </p:tav>
                                        <p:tav tm="100000">
                                          <p:val>
                                            <p:strVal val="#ppt_x"/>
                                          </p:val>
                                        </p:tav>
                                      </p:tavLst>
                                    </p:anim>
                                    <p:anim calcmode="lin" valueType="num">
                                      <p:cBhvr>
                                        <p:cTn id="67" dur="500" fill="hold"/>
                                        <p:tgtEl>
                                          <p:spTgt spid="34"/>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500" fill="hold"/>
                                        <p:tgtEl>
                                          <p:spTgt spid="32"/>
                                        </p:tgtEl>
                                        <p:attrNameLst>
                                          <p:attrName>ppt_w</p:attrName>
                                        </p:attrNameLst>
                                      </p:cBhvr>
                                      <p:tavLst>
                                        <p:tav tm="0">
                                          <p:val>
                                            <p:fltVal val="0"/>
                                          </p:val>
                                        </p:tav>
                                        <p:tav tm="100000">
                                          <p:val>
                                            <p:strVal val="#ppt_w"/>
                                          </p:val>
                                        </p:tav>
                                      </p:tavLst>
                                    </p:anim>
                                    <p:anim calcmode="lin" valueType="num">
                                      <p:cBhvr>
                                        <p:cTn id="72" dur="500" fill="hold"/>
                                        <p:tgtEl>
                                          <p:spTgt spid="32"/>
                                        </p:tgtEl>
                                        <p:attrNameLst>
                                          <p:attrName>ppt_h</p:attrName>
                                        </p:attrNameLst>
                                      </p:cBhvr>
                                      <p:tavLst>
                                        <p:tav tm="0">
                                          <p:val>
                                            <p:fltVal val="0"/>
                                          </p:val>
                                        </p:tav>
                                        <p:tav tm="100000">
                                          <p:val>
                                            <p:strVal val="#ppt_h"/>
                                          </p:val>
                                        </p:tav>
                                      </p:tavLst>
                                    </p:anim>
                                    <p:animEffect transition="in" filter="fade">
                                      <p:cBhvr>
                                        <p:cTn id="73" dur="500"/>
                                        <p:tgtEl>
                                          <p:spTgt spid="32"/>
                                        </p:tgtEl>
                                      </p:cBhvr>
                                    </p:animEffect>
                                    <p:anim calcmode="lin" valueType="num">
                                      <p:cBhvr>
                                        <p:cTn id="74" dur="500" fill="hold"/>
                                        <p:tgtEl>
                                          <p:spTgt spid="32"/>
                                        </p:tgtEl>
                                        <p:attrNameLst>
                                          <p:attrName>ppt_x</p:attrName>
                                        </p:attrNameLst>
                                      </p:cBhvr>
                                      <p:tavLst>
                                        <p:tav tm="0">
                                          <p:val>
                                            <p:fltVal val="0.5"/>
                                          </p:val>
                                        </p:tav>
                                        <p:tav tm="100000">
                                          <p:val>
                                            <p:strVal val="#ppt_x"/>
                                          </p:val>
                                        </p:tav>
                                      </p:tavLst>
                                    </p:anim>
                                    <p:anim calcmode="lin" valueType="num">
                                      <p:cBhvr>
                                        <p:cTn id="75" dur="500" fill="hold"/>
                                        <p:tgtEl>
                                          <p:spTgt spid="32"/>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p:cTn id="79" dur="500" fill="hold"/>
                                        <p:tgtEl>
                                          <p:spTgt spid="45"/>
                                        </p:tgtEl>
                                        <p:attrNameLst>
                                          <p:attrName>ppt_w</p:attrName>
                                        </p:attrNameLst>
                                      </p:cBhvr>
                                      <p:tavLst>
                                        <p:tav tm="0">
                                          <p:val>
                                            <p:fltVal val="0"/>
                                          </p:val>
                                        </p:tav>
                                        <p:tav tm="100000">
                                          <p:val>
                                            <p:strVal val="#ppt_w"/>
                                          </p:val>
                                        </p:tav>
                                      </p:tavLst>
                                    </p:anim>
                                    <p:anim calcmode="lin" valueType="num">
                                      <p:cBhvr>
                                        <p:cTn id="80" dur="500" fill="hold"/>
                                        <p:tgtEl>
                                          <p:spTgt spid="45"/>
                                        </p:tgtEl>
                                        <p:attrNameLst>
                                          <p:attrName>ppt_h</p:attrName>
                                        </p:attrNameLst>
                                      </p:cBhvr>
                                      <p:tavLst>
                                        <p:tav tm="0">
                                          <p:val>
                                            <p:fltVal val="0"/>
                                          </p:val>
                                        </p:tav>
                                        <p:tav tm="100000">
                                          <p:val>
                                            <p:strVal val="#ppt_h"/>
                                          </p:val>
                                        </p:tav>
                                      </p:tavLst>
                                    </p:anim>
                                    <p:animEffect transition="in" filter="fade">
                                      <p:cBhvr>
                                        <p:cTn id="81" dur="500"/>
                                        <p:tgtEl>
                                          <p:spTgt spid="45"/>
                                        </p:tgtEl>
                                      </p:cBhvr>
                                    </p:animEffect>
                                    <p:anim calcmode="lin" valueType="num">
                                      <p:cBhvr>
                                        <p:cTn id="82" dur="500" fill="hold"/>
                                        <p:tgtEl>
                                          <p:spTgt spid="45"/>
                                        </p:tgtEl>
                                        <p:attrNameLst>
                                          <p:attrName>ppt_x</p:attrName>
                                        </p:attrNameLst>
                                      </p:cBhvr>
                                      <p:tavLst>
                                        <p:tav tm="0">
                                          <p:val>
                                            <p:fltVal val="0.5"/>
                                          </p:val>
                                        </p:tav>
                                        <p:tav tm="100000">
                                          <p:val>
                                            <p:strVal val="#ppt_x"/>
                                          </p:val>
                                        </p:tav>
                                      </p:tavLst>
                                    </p:anim>
                                    <p:anim calcmode="lin" valueType="num">
                                      <p:cBhvr>
                                        <p:cTn id="83" dur="500" fill="hold"/>
                                        <p:tgtEl>
                                          <p:spTgt spid="45"/>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anim calcmode="lin" valueType="num">
                                      <p:cBhvr>
                                        <p:cTn id="90" dur="500" fill="hold"/>
                                        <p:tgtEl>
                                          <p:spTgt spid="30"/>
                                        </p:tgtEl>
                                        <p:attrNameLst>
                                          <p:attrName>ppt_x</p:attrName>
                                        </p:attrNameLst>
                                      </p:cBhvr>
                                      <p:tavLst>
                                        <p:tav tm="0">
                                          <p:val>
                                            <p:fltVal val="0.5"/>
                                          </p:val>
                                        </p:tav>
                                        <p:tav tm="100000">
                                          <p:val>
                                            <p:strVal val="#ppt_x"/>
                                          </p:val>
                                        </p:tav>
                                      </p:tavLst>
                                    </p:anim>
                                    <p:anim calcmode="lin" valueType="num">
                                      <p:cBhvr>
                                        <p:cTn id="91" dur="500" fill="hold"/>
                                        <p:tgtEl>
                                          <p:spTgt spid="3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animBg="1"/>
      <p:bldP spid="3098" grpId="0" animBg="1"/>
      <p:bldP spid="3097" grpId="0" animBg="1"/>
      <p:bldP spid="3096" grpId="0" animBg="1"/>
      <p:bldP spid="26" grpId="0"/>
      <p:bldP spid="30" grpId="0"/>
      <p:bldP spid="31" grpId="0"/>
      <p:bldP spid="32" grpId="0"/>
      <p:bldP spid="34"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 name="Freeform 19"/>
          <p:cNvSpPr>
            <a:spLocks/>
          </p:cNvSpPr>
          <p:nvPr/>
        </p:nvSpPr>
        <p:spPr bwMode="auto">
          <a:xfrm>
            <a:off x="3815010" y="1487433"/>
            <a:ext cx="2825003" cy="2317706"/>
          </a:xfrm>
          <a:custGeom>
            <a:avLst/>
            <a:gdLst/>
            <a:ahLst/>
            <a:cxnLst>
              <a:cxn ang="0">
                <a:pos x="313" y="0"/>
              </a:cxn>
              <a:cxn ang="0">
                <a:pos x="313" y="73"/>
              </a:cxn>
              <a:cxn ang="0">
                <a:pos x="316" y="69"/>
              </a:cxn>
              <a:cxn ang="0">
                <a:pos x="346" y="57"/>
              </a:cxn>
              <a:cxn ang="0">
                <a:pos x="376" y="69"/>
              </a:cxn>
              <a:cxn ang="0">
                <a:pos x="389" y="99"/>
              </a:cxn>
              <a:cxn ang="0">
                <a:pos x="376" y="129"/>
              </a:cxn>
              <a:cxn ang="0">
                <a:pos x="346" y="142"/>
              </a:cxn>
              <a:cxn ang="0">
                <a:pos x="316" y="129"/>
              </a:cxn>
              <a:cxn ang="0">
                <a:pos x="313" y="126"/>
              </a:cxn>
              <a:cxn ang="0">
                <a:pos x="313" y="175"/>
              </a:cxn>
              <a:cxn ang="0">
                <a:pos x="216" y="216"/>
              </a:cxn>
              <a:cxn ang="0">
                <a:pos x="176" y="315"/>
              </a:cxn>
              <a:cxn ang="0">
                <a:pos x="176" y="319"/>
              </a:cxn>
              <a:cxn ang="0">
                <a:pos x="123" y="319"/>
              </a:cxn>
              <a:cxn ang="0">
                <a:pos x="128" y="315"/>
              </a:cxn>
              <a:cxn ang="0">
                <a:pos x="140" y="285"/>
              </a:cxn>
              <a:cxn ang="0">
                <a:pos x="128" y="254"/>
              </a:cxn>
              <a:cxn ang="0">
                <a:pos x="98" y="242"/>
              </a:cxn>
              <a:cxn ang="0">
                <a:pos x="68" y="254"/>
              </a:cxn>
              <a:cxn ang="0">
                <a:pos x="55" y="285"/>
              </a:cxn>
              <a:cxn ang="0">
                <a:pos x="68" y="315"/>
              </a:cxn>
              <a:cxn ang="0">
                <a:pos x="72" y="319"/>
              </a:cxn>
              <a:cxn ang="0">
                <a:pos x="0" y="319"/>
              </a:cxn>
              <a:cxn ang="0">
                <a:pos x="0" y="315"/>
              </a:cxn>
              <a:cxn ang="0">
                <a:pos x="92" y="92"/>
              </a:cxn>
              <a:cxn ang="0">
                <a:pos x="279" y="2"/>
              </a:cxn>
              <a:cxn ang="0">
                <a:pos x="313" y="0"/>
              </a:cxn>
            </a:cxnLst>
            <a:rect l="0" t="0" r="r" b="b"/>
            <a:pathLst>
              <a:path w="389" h="319">
                <a:moveTo>
                  <a:pt x="313" y="0"/>
                </a:moveTo>
                <a:cubicBezTo>
                  <a:pt x="313" y="73"/>
                  <a:pt x="313" y="73"/>
                  <a:pt x="313" y="73"/>
                </a:cubicBezTo>
                <a:cubicBezTo>
                  <a:pt x="314" y="71"/>
                  <a:pt x="315" y="70"/>
                  <a:pt x="316" y="69"/>
                </a:cubicBezTo>
                <a:cubicBezTo>
                  <a:pt x="324" y="61"/>
                  <a:pt x="334" y="57"/>
                  <a:pt x="346" y="57"/>
                </a:cubicBezTo>
                <a:cubicBezTo>
                  <a:pt x="358" y="57"/>
                  <a:pt x="368" y="61"/>
                  <a:pt x="376" y="69"/>
                </a:cubicBezTo>
                <a:cubicBezTo>
                  <a:pt x="384" y="78"/>
                  <a:pt x="389" y="88"/>
                  <a:pt x="389" y="99"/>
                </a:cubicBezTo>
                <a:cubicBezTo>
                  <a:pt x="389" y="111"/>
                  <a:pt x="384" y="121"/>
                  <a:pt x="376" y="129"/>
                </a:cubicBezTo>
                <a:cubicBezTo>
                  <a:pt x="368" y="138"/>
                  <a:pt x="358" y="142"/>
                  <a:pt x="346" y="142"/>
                </a:cubicBezTo>
                <a:cubicBezTo>
                  <a:pt x="334" y="142"/>
                  <a:pt x="324" y="138"/>
                  <a:pt x="316" y="129"/>
                </a:cubicBezTo>
                <a:cubicBezTo>
                  <a:pt x="315" y="128"/>
                  <a:pt x="314" y="127"/>
                  <a:pt x="313" y="126"/>
                </a:cubicBezTo>
                <a:cubicBezTo>
                  <a:pt x="313" y="175"/>
                  <a:pt x="313" y="175"/>
                  <a:pt x="313" y="175"/>
                </a:cubicBezTo>
                <a:cubicBezTo>
                  <a:pt x="275" y="176"/>
                  <a:pt x="243" y="189"/>
                  <a:pt x="216" y="216"/>
                </a:cubicBezTo>
                <a:cubicBezTo>
                  <a:pt x="189" y="243"/>
                  <a:pt x="176" y="276"/>
                  <a:pt x="176" y="315"/>
                </a:cubicBezTo>
                <a:cubicBezTo>
                  <a:pt x="176" y="316"/>
                  <a:pt x="176" y="317"/>
                  <a:pt x="176" y="319"/>
                </a:cubicBezTo>
                <a:cubicBezTo>
                  <a:pt x="123" y="319"/>
                  <a:pt x="123" y="319"/>
                  <a:pt x="123" y="319"/>
                </a:cubicBezTo>
                <a:cubicBezTo>
                  <a:pt x="125" y="317"/>
                  <a:pt x="126" y="316"/>
                  <a:pt x="128" y="315"/>
                </a:cubicBezTo>
                <a:cubicBezTo>
                  <a:pt x="136" y="306"/>
                  <a:pt x="140" y="296"/>
                  <a:pt x="140" y="285"/>
                </a:cubicBezTo>
                <a:cubicBezTo>
                  <a:pt x="140" y="273"/>
                  <a:pt x="136" y="263"/>
                  <a:pt x="128" y="254"/>
                </a:cubicBezTo>
                <a:cubicBezTo>
                  <a:pt x="119" y="246"/>
                  <a:pt x="109" y="242"/>
                  <a:pt x="98" y="242"/>
                </a:cubicBezTo>
                <a:cubicBezTo>
                  <a:pt x="86" y="242"/>
                  <a:pt x="76" y="246"/>
                  <a:pt x="68" y="254"/>
                </a:cubicBezTo>
                <a:cubicBezTo>
                  <a:pt x="59" y="263"/>
                  <a:pt x="55" y="273"/>
                  <a:pt x="55" y="285"/>
                </a:cubicBezTo>
                <a:cubicBezTo>
                  <a:pt x="55" y="296"/>
                  <a:pt x="59" y="306"/>
                  <a:pt x="68" y="315"/>
                </a:cubicBezTo>
                <a:cubicBezTo>
                  <a:pt x="69" y="316"/>
                  <a:pt x="71" y="317"/>
                  <a:pt x="72" y="319"/>
                </a:cubicBezTo>
                <a:cubicBezTo>
                  <a:pt x="0" y="319"/>
                  <a:pt x="0" y="319"/>
                  <a:pt x="0" y="319"/>
                </a:cubicBezTo>
                <a:cubicBezTo>
                  <a:pt x="0" y="317"/>
                  <a:pt x="0" y="316"/>
                  <a:pt x="0" y="315"/>
                </a:cubicBezTo>
                <a:cubicBezTo>
                  <a:pt x="0" y="228"/>
                  <a:pt x="31" y="154"/>
                  <a:pt x="92" y="92"/>
                </a:cubicBezTo>
                <a:cubicBezTo>
                  <a:pt x="145" y="40"/>
                  <a:pt x="207" y="10"/>
                  <a:pt x="279" y="2"/>
                </a:cubicBezTo>
                <a:cubicBezTo>
                  <a:pt x="290" y="1"/>
                  <a:pt x="301" y="0"/>
                  <a:pt x="313" y="0"/>
                </a:cubicBezTo>
                <a:close/>
              </a:path>
            </a:pathLst>
          </a:custGeom>
          <a:solidFill>
            <a:srgbClr val="FE4A1E"/>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20"/>
          <p:cNvSpPr>
            <a:spLocks/>
          </p:cNvSpPr>
          <p:nvPr/>
        </p:nvSpPr>
        <p:spPr bwMode="auto">
          <a:xfrm>
            <a:off x="6088327" y="1487433"/>
            <a:ext cx="2295513" cy="2863048"/>
          </a:xfrm>
          <a:custGeom>
            <a:avLst/>
            <a:gdLst/>
            <a:ahLst/>
            <a:cxnLst>
              <a:cxn ang="0">
                <a:pos x="316" y="319"/>
              </a:cxn>
              <a:cxn ang="0">
                <a:pos x="246" y="319"/>
              </a:cxn>
              <a:cxn ang="0">
                <a:pos x="249" y="322"/>
              </a:cxn>
              <a:cxn ang="0">
                <a:pos x="262" y="352"/>
              </a:cxn>
              <a:cxn ang="0">
                <a:pos x="249" y="382"/>
              </a:cxn>
              <a:cxn ang="0">
                <a:pos x="219" y="394"/>
              </a:cxn>
              <a:cxn ang="0">
                <a:pos x="189" y="382"/>
              </a:cxn>
              <a:cxn ang="0">
                <a:pos x="177" y="352"/>
              </a:cxn>
              <a:cxn ang="0">
                <a:pos x="189" y="322"/>
              </a:cxn>
              <a:cxn ang="0">
                <a:pos x="193" y="319"/>
              </a:cxn>
              <a:cxn ang="0">
                <a:pos x="141" y="319"/>
              </a:cxn>
              <a:cxn ang="0">
                <a:pos x="141" y="315"/>
              </a:cxn>
              <a:cxn ang="0">
                <a:pos x="100" y="216"/>
              </a:cxn>
              <a:cxn ang="0">
                <a:pos x="2" y="175"/>
              </a:cxn>
              <a:cxn ang="0">
                <a:pos x="0" y="175"/>
              </a:cxn>
              <a:cxn ang="0">
                <a:pos x="0" y="126"/>
              </a:cxn>
              <a:cxn ang="0">
                <a:pos x="3" y="129"/>
              </a:cxn>
              <a:cxn ang="0">
                <a:pos x="33" y="142"/>
              </a:cxn>
              <a:cxn ang="0">
                <a:pos x="63" y="129"/>
              </a:cxn>
              <a:cxn ang="0">
                <a:pos x="76" y="99"/>
              </a:cxn>
              <a:cxn ang="0">
                <a:pos x="63" y="69"/>
              </a:cxn>
              <a:cxn ang="0">
                <a:pos x="33" y="57"/>
              </a:cxn>
              <a:cxn ang="0">
                <a:pos x="3" y="69"/>
              </a:cxn>
              <a:cxn ang="0">
                <a:pos x="0" y="73"/>
              </a:cxn>
              <a:cxn ang="0">
                <a:pos x="0" y="0"/>
              </a:cxn>
              <a:cxn ang="0">
                <a:pos x="2" y="0"/>
              </a:cxn>
              <a:cxn ang="0">
                <a:pos x="38" y="2"/>
              </a:cxn>
              <a:cxn ang="0">
                <a:pos x="224" y="92"/>
              </a:cxn>
              <a:cxn ang="0">
                <a:pos x="316" y="315"/>
              </a:cxn>
              <a:cxn ang="0">
                <a:pos x="316" y="319"/>
              </a:cxn>
            </a:cxnLst>
            <a:rect l="0" t="0" r="r" b="b"/>
            <a:pathLst>
              <a:path w="316" h="394">
                <a:moveTo>
                  <a:pt x="316" y="319"/>
                </a:moveTo>
                <a:cubicBezTo>
                  <a:pt x="246" y="319"/>
                  <a:pt x="246" y="319"/>
                  <a:pt x="246" y="319"/>
                </a:cubicBezTo>
                <a:cubicBezTo>
                  <a:pt x="247" y="320"/>
                  <a:pt x="248" y="321"/>
                  <a:pt x="249" y="322"/>
                </a:cubicBezTo>
                <a:cubicBezTo>
                  <a:pt x="258" y="330"/>
                  <a:pt x="262" y="340"/>
                  <a:pt x="262" y="352"/>
                </a:cubicBezTo>
                <a:cubicBezTo>
                  <a:pt x="262" y="364"/>
                  <a:pt x="258" y="374"/>
                  <a:pt x="249" y="382"/>
                </a:cubicBezTo>
                <a:cubicBezTo>
                  <a:pt x="241" y="390"/>
                  <a:pt x="231" y="394"/>
                  <a:pt x="219" y="394"/>
                </a:cubicBezTo>
                <a:cubicBezTo>
                  <a:pt x="208" y="394"/>
                  <a:pt x="198" y="390"/>
                  <a:pt x="189" y="382"/>
                </a:cubicBezTo>
                <a:cubicBezTo>
                  <a:pt x="181" y="374"/>
                  <a:pt x="177" y="364"/>
                  <a:pt x="177" y="352"/>
                </a:cubicBezTo>
                <a:cubicBezTo>
                  <a:pt x="177" y="340"/>
                  <a:pt x="181" y="330"/>
                  <a:pt x="189" y="322"/>
                </a:cubicBezTo>
                <a:cubicBezTo>
                  <a:pt x="190" y="321"/>
                  <a:pt x="191" y="320"/>
                  <a:pt x="193" y="319"/>
                </a:cubicBezTo>
                <a:cubicBezTo>
                  <a:pt x="141" y="319"/>
                  <a:pt x="141" y="319"/>
                  <a:pt x="141" y="319"/>
                </a:cubicBezTo>
                <a:cubicBezTo>
                  <a:pt x="141" y="317"/>
                  <a:pt x="141" y="316"/>
                  <a:pt x="141" y="315"/>
                </a:cubicBezTo>
                <a:cubicBezTo>
                  <a:pt x="141" y="276"/>
                  <a:pt x="127" y="243"/>
                  <a:pt x="100" y="216"/>
                </a:cubicBezTo>
                <a:cubicBezTo>
                  <a:pt x="73" y="189"/>
                  <a:pt x="40" y="175"/>
                  <a:pt x="2" y="175"/>
                </a:cubicBezTo>
                <a:cubicBezTo>
                  <a:pt x="1" y="175"/>
                  <a:pt x="1" y="175"/>
                  <a:pt x="0" y="175"/>
                </a:cubicBezTo>
                <a:cubicBezTo>
                  <a:pt x="0" y="126"/>
                  <a:pt x="0" y="126"/>
                  <a:pt x="0" y="126"/>
                </a:cubicBezTo>
                <a:cubicBezTo>
                  <a:pt x="1" y="127"/>
                  <a:pt x="2" y="128"/>
                  <a:pt x="3" y="129"/>
                </a:cubicBezTo>
                <a:cubicBezTo>
                  <a:pt x="11" y="138"/>
                  <a:pt x="21" y="142"/>
                  <a:pt x="33" y="142"/>
                </a:cubicBezTo>
                <a:cubicBezTo>
                  <a:pt x="45" y="142"/>
                  <a:pt x="55" y="138"/>
                  <a:pt x="63" y="129"/>
                </a:cubicBezTo>
                <a:cubicBezTo>
                  <a:pt x="71" y="121"/>
                  <a:pt x="76" y="111"/>
                  <a:pt x="76" y="99"/>
                </a:cubicBezTo>
                <a:cubicBezTo>
                  <a:pt x="76" y="88"/>
                  <a:pt x="71" y="78"/>
                  <a:pt x="63" y="69"/>
                </a:cubicBezTo>
                <a:cubicBezTo>
                  <a:pt x="55" y="61"/>
                  <a:pt x="45" y="57"/>
                  <a:pt x="33" y="57"/>
                </a:cubicBezTo>
                <a:cubicBezTo>
                  <a:pt x="21" y="57"/>
                  <a:pt x="11" y="61"/>
                  <a:pt x="3" y="69"/>
                </a:cubicBezTo>
                <a:cubicBezTo>
                  <a:pt x="2" y="70"/>
                  <a:pt x="1" y="71"/>
                  <a:pt x="0" y="73"/>
                </a:cubicBezTo>
                <a:cubicBezTo>
                  <a:pt x="0" y="0"/>
                  <a:pt x="0" y="0"/>
                  <a:pt x="0" y="0"/>
                </a:cubicBezTo>
                <a:cubicBezTo>
                  <a:pt x="1" y="0"/>
                  <a:pt x="1" y="0"/>
                  <a:pt x="2" y="0"/>
                </a:cubicBezTo>
                <a:cubicBezTo>
                  <a:pt x="14" y="0"/>
                  <a:pt x="26" y="1"/>
                  <a:pt x="38" y="2"/>
                </a:cubicBezTo>
                <a:cubicBezTo>
                  <a:pt x="109" y="10"/>
                  <a:pt x="171" y="40"/>
                  <a:pt x="224" y="92"/>
                </a:cubicBezTo>
                <a:cubicBezTo>
                  <a:pt x="285" y="154"/>
                  <a:pt x="316" y="228"/>
                  <a:pt x="316" y="315"/>
                </a:cubicBezTo>
                <a:cubicBezTo>
                  <a:pt x="316" y="316"/>
                  <a:pt x="316" y="317"/>
                  <a:pt x="316" y="319"/>
                </a:cubicBezTo>
                <a:close/>
              </a:path>
            </a:pathLst>
          </a:custGeom>
          <a:solidFill>
            <a:srgbClr val="5C9AD3"/>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21"/>
          <p:cNvSpPr>
            <a:spLocks/>
          </p:cNvSpPr>
          <p:nvPr/>
        </p:nvSpPr>
        <p:spPr bwMode="auto">
          <a:xfrm>
            <a:off x="5565180" y="3805138"/>
            <a:ext cx="2818663" cy="2254295"/>
          </a:xfrm>
          <a:custGeom>
            <a:avLst/>
            <a:gdLst/>
            <a:ahLst/>
            <a:cxnLst>
              <a:cxn ang="0">
                <a:pos x="72" y="135"/>
              </a:cxn>
              <a:cxn ang="0">
                <a:pos x="74" y="135"/>
              </a:cxn>
              <a:cxn ang="0">
                <a:pos x="172" y="94"/>
              </a:cxn>
              <a:cxn ang="0">
                <a:pos x="213" y="0"/>
              </a:cxn>
              <a:cxn ang="0">
                <a:pos x="265" y="0"/>
              </a:cxn>
              <a:cxn ang="0">
                <a:pos x="261" y="3"/>
              </a:cxn>
              <a:cxn ang="0">
                <a:pos x="249" y="33"/>
              </a:cxn>
              <a:cxn ang="0">
                <a:pos x="261" y="63"/>
              </a:cxn>
              <a:cxn ang="0">
                <a:pos x="291" y="75"/>
              </a:cxn>
              <a:cxn ang="0">
                <a:pos x="321" y="63"/>
              </a:cxn>
              <a:cxn ang="0">
                <a:pos x="334" y="33"/>
              </a:cxn>
              <a:cxn ang="0">
                <a:pos x="321" y="3"/>
              </a:cxn>
              <a:cxn ang="0">
                <a:pos x="318" y="0"/>
              </a:cxn>
              <a:cxn ang="0">
                <a:pos x="388" y="0"/>
              </a:cxn>
              <a:cxn ang="0">
                <a:pos x="296" y="218"/>
              </a:cxn>
              <a:cxn ang="0">
                <a:pos x="74" y="310"/>
              </a:cxn>
              <a:cxn ang="0">
                <a:pos x="72" y="310"/>
              </a:cxn>
              <a:cxn ang="0">
                <a:pos x="72" y="246"/>
              </a:cxn>
              <a:cxn ang="0">
                <a:pos x="43" y="258"/>
              </a:cxn>
              <a:cxn ang="0">
                <a:pos x="13" y="245"/>
              </a:cxn>
              <a:cxn ang="0">
                <a:pos x="0" y="215"/>
              </a:cxn>
              <a:cxn ang="0">
                <a:pos x="13" y="185"/>
              </a:cxn>
              <a:cxn ang="0">
                <a:pos x="43" y="172"/>
              </a:cxn>
              <a:cxn ang="0">
                <a:pos x="72" y="184"/>
              </a:cxn>
              <a:cxn ang="0">
                <a:pos x="72" y="135"/>
              </a:cxn>
            </a:cxnLst>
            <a:rect l="0" t="0" r="r" b="b"/>
            <a:pathLst>
              <a:path w="388" h="310">
                <a:moveTo>
                  <a:pt x="72" y="135"/>
                </a:moveTo>
                <a:cubicBezTo>
                  <a:pt x="73" y="135"/>
                  <a:pt x="73" y="135"/>
                  <a:pt x="74" y="135"/>
                </a:cubicBezTo>
                <a:cubicBezTo>
                  <a:pt x="112" y="135"/>
                  <a:pt x="145" y="121"/>
                  <a:pt x="172" y="94"/>
                </a:cubicBezTo>
                <a:cubicBezTo>
                  <a:pt x="198" y="68"/>
                  <a:pt x="212" y="36"/>
                  <a:pt x="213" y="0"/>
                </a:cubicBezTo>
                <a:cubicBezTo>
                  <a:pt x="265" y="0"/>
                  <a:pt x="265" y="0"/>
                  <a:pt x="265" y="0"/>
                </a:cubicBezTo>
                <a:cubicBezTo>
                  <a:pt x="263" y="1"/>
                  <a:pt x="262" y="2"/>
                  <a:pt x="261" y="3"/>
                </a:cubicBezTo>
                <a:cubicBezTo>
                  <a:pt x="253" y="11"/>
                  <a:pt x="249" y="21"/>
                  <a:pt x="249" y="33"/>
                </a:cubicBezTo>
                <a:cubicBezTo>
                  <a:pt x="249" y="45"/>
                  <a:pt x="253" y="55"/>
                  <a:pt x="261" y="63"/>
                </a:cubicBezTo>
                <a:cubicBezTo>
                  <a:pt x="270" y="71"/>
                  <a:pt x="280" y="75"/>
                  <a:pt x="291" y="75"/>
                </a:cubicBezTo>
                <a:cubicBezTo>
                  <a:pt x="303" y="75"/>
                  <a:pt x="313" y="71"/>
                  <a:pt x="321" y="63"/>
                </a:cubicBezTo>
                <a:cubicBezTo>
                  <a:pt x="330" y="55"/>
                  <a:pt x="334" y="45"/>
                  <a:pt x="334" y="33"/>
                </a:cubicBezTo>
                <a:cubicBezTo>
                  <a:pt x="334" y="21"/>
                  <a:pt x="330" y="11"/>
                  <a:pt x="321" y="3"/>
                </a:cubicBezTo>
                <a:cubicBezTo>
                  <a:pt x="320" y="2"/>
                  <a:pt x="319" y="1"/>
                  <a:pt x="318" y="0"/>
                </a:cubicBezTo>
                <a:cubicBezTo>
                  <a:pt x="388" y="0"/>
                  <a:pt x="388" y="0"/>
                  <a:pt x="388" y="0"/>
                </a:cubicBezTo>
                <a:cubicBezTo>
                  <a:pt x="387" y="85"/>
                  <a:pt x="357" y="158"/>
                  <a:pt x="296" y="218"/>
                </a:cubicBezTo>
                <a:cubicBezTo>
                  <a:pt x="235" y="279"/>
                  <a:pt x="161" y="310"/>
                  <a:pt x="74" y="310"/>
                </a:cubicBezTo>
                <a:cubicBezTo>
                  <a:pt x="73" y="310"/>
                  <a:pt x="73" y="310"/>
                  <a:pt x="72" y="310"/>
                </a:cubicBezTo>
                <a:cubicBezTo>
                  <a:pt x="72" y="246"/>
                  <a:pt x="72" y="246"/>
                  <a:pt x="72" y="246"/>
                </a:cubicBezTo>
                <a:cubicBezTo>
                  <a:pt x="64" y="254"/>
                  <a:pt x="54" y="258"/>
                  <a:pt x="43" y="258"/>
                </a:cubicBezTo>
                <a:cubicBezTo>
                  <a:pt x="31" y="258"/>
                  <a:pt x="21" y="253"/>
                  <a:pt x="13" y="245"/>
                </a:cubicBezTo>
                <a:cubicBezTo>
                  <a:pt x="5" y="237"/>
                  <a:pt x="0" y="227"/>
                  <a:pt x="0" y="215"/>
                </a:cubicBezTo>
                <a:cubicBezTo>
                  <a:pt x="0" y="203"/>
                  <a:pt x="5" y="193"/>
                  <a:pt x="13" y="185"/>
                </a:cubicBezTo>
                <a:cubicBezTo>
                  <a:pt x="21" y="177"/>
                  <a:pt x="31" y="172"/>
                  <a:pt x="43" y="172"/>
                </a:cubicBezTo>
                <a:cubicBezTo>
                  <a:pt x="54" y="172"/>
                  <a:pt x="64" y="176"/>
                  <a:pt x="72" y="184"/>
                </a:cubicBezTo>
                <a:lnTo>
                  <a:pt x="72" y="135"/>
                </a:lnTo>
                <a:close/>
              </a:path>
            </a:pathLst>
          </a:custGeom>
          <a:solidFill>
            <a:srgbClr val="44546B"/>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3815010" y="3247114"/>
            <a:ext cx="2273318" cy="2812319"/>
          </a:xfrm>
          <a:custGeom>
            <a:avLst/>
            <a:gdLst/>
            <a:ahLst/>
            <a:cxnLst>
              <a:cxn ang="0">
                <a:pos x="176" y="77"/>
              </a:cxn>
              <a:cxn ang="0">
                <a:pos x="216" y="171"/>
              </a:cxn>
              <a:cxn ang="0">
                <a:pos x="313" y="212"/>
              </a:cxn>
              <a:cxn ang="0">
                <a:pos x="313" y="261"/>
              </a:cxn>
              <a:cxn ang="0">
                <a:pos x="284" y="249"/>
              </a:cxn>
              <a:cxn ang="0">
                <a:pos x="254" y="262"/>
              </a:cxn>
              <a:cxn ang="0">
                <a:pos x="241" y="292"/>
              </a:cxn>
              <a:cxn ang="0">
                <a:pos x="254" y="322"/>
              </a:cxn>
              <a:cxn ang="0">
                <a:pos x="284" y="335"/>
              </a:cxn>
              <a:cxn ang="0">
                <a:pos x="313" y="323"/>
              </a:cxn>
              <a:cxn ang="0">
                <a:pos x="313" y="387"/>
              </a:cxn>
              <a:cxn ang="0">
                <a:pos x="92" y="295"/>
              </a:cxn>
              <a:cxn ang="0">
                <a:pos x="0" y="77"/>
              </a:cxn>
              <a:cxn ang="0">
                <a:pos x="72" y="77"/>
              </a:cxn>
              <a:cxn ang="0">
                <a:pos x="68" y="73"/>
              </a:cxn>
              <a:cxn ang="0">
                <a:pos x="55" y="43"/>
              </a:cxn>
              <a:cxn ang="0">
                <a:pos x="68" y="12"/>
              </a:cxn>
              <a:cxn ang="0">
                <a:pos x="98" y="0"/>
              </a:cxn>
              <a:cxn ang="0">
                <a:pos x="128" y="12"/>
              </a:cxn>
              <a:cxn ang="0">
                <a:pos x="140" y="43"/>
              </a:cxn>
              <a:cxn ang="0">
                <a:pos x="128" y="73"/>
              </a:cxn>
              <a:cxn ang="0">
                <a:pos x="123" y="77"/>
              </a:cxn>
              <a:cxn ang="0">
                <a:pos x="176" y="77"/>
              </a:cxn>
            </a:cxnLst>
            <a:rect l="0" t="0" r="r" b="b"/>
            <a:pathLst>
              <a:path w="313" h="387">
                <a:moveTo>
                  <a:pt x="176" y="77"/>
                </a:moveTo>
                <a:cubicBezTo>
                  <a:pt x="177" y="113"/>
                  <a:pt x="190" y="145"/>
                  <a:pt x="216" y="171"/>
                </a:cubicBezTo>
                <a:cubicBezTo>
                  <a:pt x="243" y="198"/>
                  <a:pt x="275" y="212"/>
                  <a:pt x="313" y="212"/>
                </a:cubicBezTo>
                <a:cubicBezTo>
                  <a:pt x="313" y="261"/>
                  <a:pt x="313" y="261"/>
                  <a:pt x="313" y="261"/>
                </a:cubicBezTo>
                <a:cubicBezTo>
                  <a:pt x="305" y="253"/>
                  <a:pt x="295" y="249"/>
                  <a:pt x="284" y="249"/>
                </a:cubicBezTo>
                <a:cubicBezTo>
                  <a:pt x="272" y="249"/>
                  <a:pt x="262" y="254"/>
                  <a:pt x="254" y="262"/>
                </a:cubicBezTo>
                <a:cubicBezTo>
                  <a:pt x="246" y="270"/>
                  <a:pt x="241" y="280"/>
                  <a:pt x="241" y="292"/>
                </a:cubicBezTo>
                <a:cubicBezTo>
                  <a:pt x="241" y="304"/>
                  <a:pt x="246" y="314"/>
                  <a:pt x="254" y="322"/>
                </a:cubicBezTo>
                <a:cubicBezTo>
                  <a:pt x="262" y="330"/>
                  <a:pt x="272" y="335"/>
                  <a:pt x="284" y="335"/>
                </a:cubicBezTo>
                <a:cubicBezTo>
                  <a:pt x="295" y="335"/>
                  <a:pt x="305" y="331"/>
                  <a:pt x="313" y="323"/>
                </a:cubicBezTo>
                <a:cubicBezTo>
                  <a:pt x="313" y="387"/>
                  <a:pt x="313" y="387"/>
                  <a:pt x="313" y="387"/>
                </a:cubicBezTo>
                <a:cubicBezTo>
                  <a:pt x="227" y="387"/>
                  <a:pt x="153" y="356"/>
                  <a:pt x="92" y="295"/>
                </a:cubicBezTo>
                <a:cubicBezTo>
                  <a:pt x="32" y="235"/>
                  <a:pt x="1" y="162"/>
                  <a:pt x="0" y="77"/>
                </a:cubicBezTo>
                <a:cubicBezTo>
                  <a:pt x="72" y="77"/>
                  <a:pt x="72" y="77"/>
                  <a:pt x="72" y="77"/>
                </a:cubicBezTo>
                <a:cubicBezTo>
                  <a:pt x="71" y="75"/>
                  <a:pt x="69" y="74"/>
                  <a:pt x="68" y="73"/>
                </a:cubicBezTo>
                <a:cubicBezTo>
                  <a:pt x="59" y="64"/>
                  <a:pt x="55" y="54"/>
                  <a:pt x="55" y="43"/>
                </a:cubicBezTo>
                <a:cubicBezTo>
                  <a:pt x="55" y="31"/>
                  <a:pt x="59" y="21"/>
                  <a:pt x="68" y="12"/>
                </a:cubicBezTo>
                <a:cubicBezTo>
                  <a:pt x="76" y="4"/>
                  <a:pt x="86" y="0"/>
                  <a:pt x="98" y="0"/>
                </a:cubicBezTo>
                <a:cubicBezTo>
                  <a:pt x="109" y="0"/>
                  <a:pt x="119" y="4"/>
                  <a:pt x="128" y="12"/>
                </a:cubicBezTo>
                <a:cubicBezTo>
                  <a:pt x="136" y="21"/>
                  <a:pt x="140" y="31"/>
                  <a:pt x="140" y="43"/>
                </a:cubicBezTo>
                <a:cubicBezTo>
                  <a:pt x="140" y="54"/>
                  <a:pt x="136" y="64"/>
                  <a:pt x="128" y="73"/>
                </a:cubicBezTo>
                <a:cubicBezTo>
                  <a:pt x="126" y="74"/>
                  <a:pt x="125" y="75"/>
                  <a:pt x="123" y="77"/>
                </a:cubicBezTo>
                <a:lnTo>
                  <a:pt x="176" y="77"/>
                </a:lnTo>
                <a:close/>
              </a:path>
            </a:pathLst>
          </a:custGeom>
          <a:solidFill>
            <a:srgbClr val="7A7A7A"/>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TextBox 27"/>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9" name="Group 28"/>
          <p:cNvGrpSpPr/>
          <p:nvPr/>
        </p:nvGrpSpPr>
        <p:grpSpPr>
          <a:xfrm>
            <a:off x="3341511" y="258228"/>
            <a:ext cx="5508978" cy="954108"/>
            <a:chOff x="3341511" y="258228"/>
            <a:chExt cx="5508978" cy="954108"/>
          </a:xfrm>
        </p:grpSpPr>
        <p:sp>
          <p:nvSpPr>
            <p:cNvPr id="35" name="TextBox 34"/>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36" name="TextBox 35"/>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7" name="TextBox 36"/>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8" name="TextBox 37"/>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9" name="TextBox 38"/>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a:t>
            </a:r>
            <a:r>
              <a:rPr lang="en-US" sz="1200" dirty="0">
                <a:solidFill>
                  <a:schemeClr val="bg1">
                    <a:lumMod val="85000"/>
                  </a:schemeClr>
                </a:solidFill>
                <a:latin typeface="Candara" panose="020E0502030303020204" pitchFamily="34" charset="0"/>
              </a:rPr>
              <a:t>incididunt ut labore et dolore magna aliqua.</a:t>
            </a:r>
          </a:p>
        </p:txBody>
      </p:sp>
      <p:sp>
        <p:nvSpPr>
          <p:cNvPr id="40" name="Freeform 202"/>
          <p:cNvSpPr>
            <a:spLocks noEditPoints="1"/>
          </p:cNvSpPr>
          <p:nvPr/>
        </p:nvSpPr>
        <p:spPr bwMode="auto">
          <a:xfrm>
            <a:off x="7037324" y="4567770"/>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noEditPoints="1"/>
          </p:cNvSpPr>
          <p:nvPr/>
        </p:nvSpPr>
        <p:spPr bwMode="auto">
          <a:xfrm>
            <a:off x="4732563" y="2351370"/>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6984930" y="2451572"/>
            <a:ext cx="514352" cy="514352"/>
            <a:chOff x="3878263" y="2220913"/>
            <a:chExt cx="547687" cy="547687"/>
          </a:xfrm>
          <a:solidFill>
            <a:schemeClr val="bg1"/>
          </a:solidFill>
          <a:effectLst/>
        </p:grpSpPr>
        <p:sp>
          <p:nvSpPr>
            <p:cNvPr id="43"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1" name="Group 50"/>
          <p:cNvGrpSpPr/>
          <p:nvPr/>
        </p:nvGrpSpPr>
        <p:grpSpPr>
          <a:xfrm>
            <a:off x="4696187" y="4562212"/>
            <a:ext cx="510963" cy="389083"/>
            <a:chOff x="3694113" y="3481388"/>
            <a:chExt cx="173038" cy="131763"/>
          </a:xfrm>
          <a:solidFill>
            <a:schemeClr val="bg1"/>
          </a:solidFill>
          <a:effectLst/>
        </p:grpSpPr>
        <p:sp>
          <p:nvSpPr>
            <p:cNvPr id="54"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915245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750"/>
                                        <p:tgtEl>
                                          <p:spTgt spid="29"/>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500" fill="hold"/>
                                        <p:tgtEl>
                                          <p:spTgt spid="31"/>
                                        </p:tgtEl>
                                        <p:attrNameLst>
                                          <p:attrName>ppt_x</p:attrName>
                                        </p:attrNameLst>
                                      </p:cBhvr>
                                      <p:tavLst>
                                        <p:tav tm="0">
                                          <p:val>
                                            <p:strVal val="1+#ppt_w/2"/>
                                          </p:val>
                                        </p:tav>
                                        <p:tav tm="100000">
                                          <p:val>
                                            <p:strVal val="#ppt_x"/>
                                          </p:val>
                                        </p:tav>
                                      </p:tavLst>
                                    </p:anim>
                                    <p:anim calcmode="lin" valueType="num">
                                      <p:cBhvr additive="base">
                                        <p:cTn id="17" dur="500" fill="hold"/>
                                        <p:tgtEl>
                                          <p:spTgt spid="31"/>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1+#ppt_w/2"/>
                                          </p:val>
                                        </p:tav>
                                        <p:tav tm="100000">
                                          <p:val>
                                            <p:strVal val="#ppt_x"/>
                                          </p:val>
                                        </p:tav>
                                      </p:tavLst>
                                    </p:anim>
                                    <p:anim calcmode="lin" valueType="num">
                                      <p:cBhvr additive="base">
                                        <p:cTn id="22" dur="500" fill="hold"/>
                                        <p:tgtEl>
                                          <p:spTgt spid="32"/>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p:cTn id="31" dur="500" fill="hold"/>
                                        <p:tgtEl>
                                          <p:spTgt spid="41"/>
                                        </p:tgtEl>
                                        <p:attrNameLst>
                                          <p:attrName>ppt_w</p:attrName>
                                        </p:attrNameLst>
                                      </p:cBhvr>
                                      <p:tavLst>
                                        <p:tav tm="0">
                                          <p:val>
                                            <p:fltVal val="0"/>
                                          </p:val>
                                        </p:tav>
                                        <p:tav tm="100000">
                                          <p:val>
                                            <p:strVal val="#ppt_w"/>
                                          </p:val>
                                        </p:tav>
                                      </p:tavLst>
                                    </p:anim>
                                    <p:anim calcmode="lin" valueType="num">
                                      <p:cBhvr>
                                        <p:cTn id="32" dur="500" fill="hold"/>
                                        <p:tgtEl>
                                          <p:spTgt spid="41"/>
                                        </p:tgtEl>
                                        <p:attrNameLst>
                                          <p:attrName>ppt_h</p:attrName>
                                        </p:attrNameLst>
                                      </p:cBhvr>
                                      <p:tavLst>
                                        <p:tav tm="0">
                                          <p:val>
                                            <p:fltVal val="0"/>
                                          </p:val>
                                        </p:tav>
                                        <p:tav tm="100000">
                                          <p:val>
                                            <p:strVal val="#ppt_h"/>
                                          </p:val>
                                        </p:tav>
                                      </p:tavLst>
                                    </p:anim>
                                    <p:animEffect transition="in" filter="fade">
                                      <p:cBhvr>
                                        <p:cTn id="33" dur="500"/>
                                        <p:tgtEl>
                                          <p:spTgt spid="41"/>
                                        </p:tgtEl>
                                      </p:cBhvr>
                                    </p:animEffect>
                                    <p:anim calcmode="lin" valueType="num">
                                      <p:cBhvr>
                                        <p:cTn id="34" dur="500" fill="hold"/>
                                        <p:tgtEl>
                                          <p:spTgt spid="41"/>
                                        </p:tgtEl>
                                        <p:attrNameLst>
                                          <p:attrName>ppt_x</p:attrName>
                                        </p:attrNameLst>
                                      </p:cBhvr>
                                      <p:tavLst>
                                        <p:tav tm="0">
                                          <p:val>
                                            <p:fltVal val="0.5"/>
                                          </p:val>
                                        </p:tav>
                                        <p:tav tm="100000">
                                          <p:val>
                                            <p:strVal val="#ppt_x"/>
                                          </p:val>
                                        </p:tav>
                                      </p:tavLst>
                                    </p:anim>
                                    <p:anim calcmode="lin" valueType="num">
                                      <p:cBhvr>
                                        <p:cTn id="35" dur="500" fill="hold"/>
                                        <p:tgtEl>
                                          <p:spTgt spid="41"/>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500" fill="hold"/>
                                        <p:tgtEl>
                                          <p:spTgt spid="28"/>
                                        </p:tgtEl>
                                        <p:attrNameLst>
                                          <p:attrName>ppt_w</p:attrName>
                                        </p:attrNameLst>
                                      </p:cBhvr>
                                      <p:tavLst>
                                        <p:tav tm="0">
                                          <p:val>
                                            <p:fltVal val="0"/>
                                          </p:val>
                                        </p:tav>
                                        <p:tav tm="100000">
                                          <p:val>
                                            <p:strVal val="#ppt_w"/>
                                          </p:val>
                                        </p:tav>
                                      </p:tavLst>
                                    </p:anim>
                                    <p:anim calcmode="lin" valueType="num">
                                      <p:cBhvr>
                                        <p:cTn id="40" dur="500" fill="hold"/>
                                        <p:tgtEl>
                                          <p:spTgt spid="28"/>
                                        </p:tgtEl>
                                        <p:attrNameLst>
                                          <p:attrName>ppt_h</p:attrName>
                                        </p:attrNameLst>
                                      </p:cBhvr>
                                      <p:tavLst>
                                        <p:tav tm="0">
                                          <p:val>
                                            <p:fltVal val="0"/>
                                          </p:val>
                                        </p:tav>
                                        <p:tav tm="100000">
                                          <p:val>
                                            <p:strVal val="#ppt_h"/>
                                          </p:val>
                                        </p:tav>
                                      </p:tavLst>
                                    </p:anim>
                                    <p:animEffect transition="in" filter="fade">
                                      <p:cBhvr>
                                        <p:cTn id="41" dur="500"/>
                                        <p:tgtEl>
                                          <p:spTgt spid="28"/>
                                        </p:tgtEl>
                                      </p:cBhvr>
                                    </p:animEffect>
                                    <p:anim calcmode="lin" valueType="num">
                                      <p:cBhvr>
                                        <p:cTn id="42" dur="500" fill="hold"/>
                                        <p:tgtEl>
                                          <p:spTgt spid="28"/>
                                        </p:tgtEl>
                                        <p:attrNameLst>
                                          <p:attrName>ppt_x</p:attrName>
                                        </p:attrNameLst>
                                      </p:cBhvr>
                                      <p:tavLst>
                                        <p:tav tm="0">
                                          <p:val>
                                            <p:fltVal val="0.5"/>
                                          </p:val>
                                        </p:tav>
                                        <p:tav tm="100000">
                                          <p:val>
                                            <p:strVal val="#ppt_x"/>
                                          </p:val>
                                        </p:tav>
                                      </p:tavLst>
                                    </p:anim>
                                    <p:anim calcmode="lin" valueType="num">
                                      <p:cBhvr>
                                        <p:cTn id="43" dur="500" fill="hold"/>
                                        <p:tgtEl>
                                          <p:spTgt spid="28"/>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500" fill="hold"/>
                                        <p:tgtEl>
                                          <p:spTgt spid="38"/>
                                        </p:tgtEl>
                                        <p:attrNameLst>
                                          <p:attrName>ppt_w</p:attrName>
                                        </p:attrNameLst>
                                      </p:cBhvr>
                                      <p:tavLst>
                                        <p:tav tm="0">
                                          <p:val>
                                            <p:fltVal val="0"/>
                                          </p:val>
                                        </p:tav>
                                        <p:tav tm="100000">
                                          <p:val>
                                            <p:strVal val="#ppt_w"/>
                                          </p:val>
                                        </p:tav>
                                      </p:tavLst>
                                    </p:anim>
                                    <p:anim calcmode="lin" valueType="num">
                                      <p:cBhvr>
                                        <p:cTn id="56" dur="500" fill="hold"/>
                                        <p:tgtEl>
                                          <p:spTgt spid="38"/>
                                        </p:tgtEl>
                                        <p:attrNameLst>
                                          <p:attrName>ppt_h</p:attrName>
                                        </p:attrNameLst>
                                      </p:cBhvr>
                                      <p:tavLst>
                                        <p:tav tm="0">
                                          <p:val>
                                            <p:fltVal val="0"/>
                                          </p:val>
                                        </p:tav>
                                        <p:tav tm="100000">
                                          <p:val>
                                            <p:strVal val="#ppt_h"/>
                                          </p:val>
                                        </p:tav>
                                      </p:tavLst>
                                    </p:anim>
                                    <p:animEffect transition="in" filter="fade">
                                      <p:cBhvr>
                                        <p:cTn id="57" dur="500"/>
                                        <p:tgtEl>
                                          <p:spTgt spid="38"/>
                                        </p:tgtEl>
                                      </p:cBhvr>
                                    </p:animEffect>
                                    <p:anim calcmode="lin" valueType="num">
                                      <p:cBhvr>
                                        <p:cTn id="58" dur="500" fill="hold"/>
                                        <p:tgtEl>
                                          <p:spTgt spid="38"/>
                                        </p:tgtEl>
                                        <p:attrNameLst>
                                          <p:attrName>ppt_x</p:attrName>
                                        </p:attrNameLst>
                                      </p:cBhvr>
                                      <p:tavLst>
                                        <p:tav tm="0">
                                          <p:val>
                                            <p:fltVal val="0.5"/>
                                          </p:val>
                                        </p:tav>
                                        <p:tav tm="100000">
                                          <p:val>
                                            <p:strVal val="#ppt_x"/>
                                          </p:val>
                                        </p:tav>
                                      </p:tavLst>
                                    </p:anim>
                                    <p:anim calcmode="lin" valueType="num">
                                      <p:cBhvr>
                                        <p:cTn id="59" dur="500" fill="hold"/>
                                        <p:tgtEl>
                                          <p:spTgt spid="38"/>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anim calcmode="lin" valueType="num">
                                      <p:cBhvr>
                                        <p:cTn id="66" dur="500" fill="hold"/>
                                        <p:tgtEl>
                                          <p:spTgt spid="40"/>
                                        </p:tgtEl>
                                        <p:attrNameLst>
                                          <p:attrName>ppt_x</p:attrName>
                                        </p:attrNameLst>
                                      </p:cBhvr>
                                      <p:tavLst>
                                        <p:tav tm="0">
                                          <p:val>
                                            <p:fltVal val="0.5"/>
                                          </p:val>
                                        </p:tav>
                                        <p:tav tm="100000">
                                          <p:val>
                                            <p:strVal val="#ppt_x"/>
                                          </p:val>
                                        </p:tav>
                                      </p:tavLst>
                                    </p:anim>
                                    <p:anim calcmode="lin" valueType="num">
                                      <p:cBhvr>
                                        <p:cTn id="67" dur="500" fill="hold"/>
                                        <p:tgtEl>
                                          <p:spTgt spid="40"/>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 calcmode="lin" valueType="num">
                                      <p:cBhvr>
                                        <p:cTn id="71" dur="500" fill="hold"/>
                                        <p:tgtEl>
                                          <p:spTgt spid="39"/>
                                        </p:tgtEl>
                                        <p:attrNameLst>
                                          <p:attrName>ppt_w</p:attrName>
                                        </p:attrNameLst>
                                      </p:cBhvr>
                                      <p:tavLst>
                                        <p:tav tm="0">
                                          <p:val>
                                            <p:fltVal val="0"/>
                                          </p:val>
                                        </p:tav>
                                        <p:tav tm="100000">
                                          <p:val>
                                            <p:strVal val="#ppt_w"/>
                                          </p:val>
                                        </p:tav>
                                      </p:tavLst>
                                    </p:anim>
                                    <p:anim calcmode="lin" valueType="num">
                                      <p:cBhvr>
                                        <p:cTn id="72" dur="500" fill="hold"/>
                                        <p:tgtEl>
                                          <p:spTgt spid="39"/>
                                        </p:tgtEl>
                                        <p:attrNameLst>
                                          <p:attrName>ppt_h</p:attrName>
                                        </p:attrNameLst>
                                      </p:cBhvr>
                                      <p:tavLst>
                                        <p:tav tm="0">
                                          <p:val>
                                            <p:fltVal val="0"/>
                                          </p:val>
                                        </p:tav>
                                        <p:tav tm="100000">
                                          <p:val>
                                            <p:strVal val="#ppt_h"/>
                                          </p:val>
                                        </p:tav>
                                      </p:tavLst>
                                    </p:anim>
                                    <p:animEffect transition="in" filter="fade">
                                      <p:cBhvr>
                                        <p:cTn id="73" dur="500"/>
                                        <p:tgtEl>
                                          <p:spTgt spid="39"/>
                                        </p:tgtEl>
                                      </p:cBhvr>
                                    </p:animEffect>
                                    <p:anim calcmode="lin" valueType="num">
                                      <p:cBhvr>
                                        <p:cTn id="74" dur="500" fill="hold"/>
                                        <p:tgtEl>
                                          <p:spTgt spid="39"/>
                                        </p:tgtEl>
                                        <p:attrNameLst>
                                          <p:attrName>ppt_x</p:attrName>
                                        </p:attrNameLst>
                                      </p:cBhvr>
                                      <p:tavLst>
                                        <p:tav tm="0">
                                          <p:val>
                                            <p:fltVal val="0.5"/>
                                          </p:val>
                                        </p:tav>
                                        <p:tav tm="100000">
                                          <p:val>
                                            <p:strVal val="#ppt_x"/>
                                          </p:val>
                                        </p:tav>
                                      </p:tavLst>
                                    </p:anim>
                                    <p:anim calcmode="lin" valueType="num">
                                      <p:cBhvr>
                                        <p:cTn id="75" dur="500" fill="hold"/>
                                        <p:tgtEl>
                                          <p:spTgt spid="39"/>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p:cTn id="79" dur="500" fill="hold"/>
                                        <p:tgtEl>
                                          <p:spTgt spid="51"/>
                                        </p:tgtEl>
                                        <p:attrNameLst>
                                          <p:attrName>ppt_w</p:attrName>
                                        </p:attrNameLst>
                                      </p:cBhvr>
                                      <p:tavLst>
                                        <p:tav tm="0">
                                          <p:val>
                                            <p:fltVal val="0"/>
                                          </p:val>
                                        </p:tav>
                                        <p:tav tm="100000">
                                          <p:val>
                                            <p:strVal val="#ppt_w"/>
                                          </p:val>
                                        </p:tav>
                                      </p:tavLst>
                                    </p:anim>
                                    <p:anim calcmode="lin" valueType="num">
                                      <p:cBhvr>
                                        <p:cTn id="80" dur="500" fill="hold"/>
                                        <p:tgtEl>
                                          <p:spTgt spid="51"/>
                                        </p:tgtEl>
                                        <p:attrNameLst>
                                          <p:attrName>ppt_h</p:attrName>
                                        </p:attrNameLst>
                                      </p:cBhvr>
                                      <p:tavLst>
                                        <p:tav tm="0">
                                          <p:val>
                                            <p:fltVal val="0"/>
                                          </p:val>
                                        </p:tav>
                                        <p:tav tm="100000">
                                          <p:val>
                                            <p:strVal val="#ppt_h"/>
                                          </p:val>
                                        </p:tav>
                                      </p:tavLst>
                                    </p:anim>
                                    <p:animEffect transition="in" filter="fade">
                                      <p:cBhvr>
                                        <p:cTn id="81" dur="500"/>
                                        <p:tgtEl>
                                          <p:spTgt spid="51"/>
                                        </p:tgtEl>
                                      </p:cBhvr>
                                    </p:animEffect>
                                    <p:anim calcmode="lin" valueType="num">
                                      <p:cBhvr>
                                        <p:cTn id="82" dur="500" fill="hold"/>
                                        <p:tgtEl>
                                          <p:spTgt spid="51"/>
                                        </p:tgtEl>
                                        <p:attrNameLst>
                                          <p:attrName>ppt_x</p:attrName>
                                        </p:attrNameLst>
                                      </p:cBhvr>
                                      <p:tavLst>
                                        <p:tav tm="0">
                                          <p:val>
                                            <p:fltVal val="0.5"/>
                                          </p:val>
                                        </p:tav>
                                        <p:tav tm="100000">
                                          <p:val>
                                            <p:strVal val="#ppt_x"/>
                                          </p:val>
                                        </p:tav>
                                      </p:tavLst>
                                    </p:anim>
                                    <p:anim calcmode="lin" valueType="num">
                                      <p:cBhvr>
                                        <p:cTn id="83" dur="500" fill="hold"/>
                                        <p:tgtEl>
                                          <p:spTgt spid="51"/>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7"/>
                                        </p:tgtEl>
                                        <p:attrNameLst>
                                          <p:attrName>style.visibility</p:attrName>
                                        </p:attrNameLst>
                                      </p:cBhvr>
                                      <p:to>
                                        <p:strVal val="visible"/>
                                      </p:to>
                                    </p:set>
                                    <p:anim calcmode="lin" valueType="num">
                                      <p:cBhvr>
                                        <p:cTn id="87" dur="500" fill="hold"/>
                                        <p:tgtEl>
                                          <p:spTgt spid="37"/>
                                        </p:tgtEl>
                                        <p:attrNameLst>
                                          <p:attrName>ppt_w</p:attrName>
                                        </p:attrNameLst>
                                      </p:cBhvr>
                                      <p:tavLst>
                                        <p:tav tm="0">
                                          <p:val>
                                            <p:fltVal val="0"/>
                                          </p:val>
                                        </p:tav>
                                        <p:tav tm="100000">
                                          <p:val>
                                            <p:strVal val="#ppt_w"/>
                                          </p:val>
                                        </p:tav>
                                      </p:tavLst>
                                    </p:anim>
                                    <p:anim calcmode="lin" valueType="num">
                                      <p:cBhvr>
                                        <p:cTn id="88" dur="500" fill="hold"/>
                                        <p:tgtEl>
                                          <p:spTgt spid="37"/>
                                        </p:tgtEl>
                                        <p:attrNameLst>
                                          <p:attrName>ppt_h</p:attrName>
                                        </p:attrNameLst>
                                      </p:cBhvr>
                                      <p:tavLst>
                                        <p:tav tm="0">
                                          <p:val>
                                            <p:fltVal val="0"/>
                                          </p:val>
                                        </p:tav>
                                        <p:tav tm="100000">
                                          <p:val>
                                            <p:strVal val="#ppt_h"/>
                                          </p:val>
                                        </p:tav>
                                      </p:tavLst>
                                    </p:anim>
                                    <p:animEffect transition="in" filter="fade">
                                      <p:cBhvr>
                                        <p:cTn id="89" dur="500"/>
                                        <p:tgtEl>
                                          <p:spTgt spid="37"/>
                                        </p:tgtEl>
                                      </p:cBhvr>
                                    </p:animEffect>
                                    <p:anim calcmode="lin" valueType="num">
                                      <p:cBhvr>
                                        <p:cTn id="90" dur="500" fill="hold"/>
                                        <p:tgtEl>
                                          <p:spTgt spid="37"/>
                                        </p:tgtEl>
                                        <p:attrNameLst>
                                          <p:attrName>ppt_x</p:attrName>
                                        </p:attrNameLst>
                                      </p:cBhvr>
                                      <p:tavLst>
                                        <p:tav tm="0">
                                          <p:val>
                                            <p:fltVal val="0.5"/>
                                          </p:val>
                                        </p:tav>
                                        <p:tav tm="100000">
                                          <p:val>
                                            <p:strVal val="#ppt_x"/>
                                          </p:val>
                                        </p:tav>
                                      </p:tavLst>
                                    </p:anim>
                                    <p:anim calcmode="lin" valueType="num">
                                      <p:cBhvr>
                                        <p:cTn id="91" dur="500" fill="hold"/>
                                        <p:tgtEl>
                                          <p:spTgt spid="3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28" grpId="0"/>
      <p:bldP spid="37" grpId="0"/>
      <p:bldP spid="38" grpId="0"/>
      <p:bldP spid="39" grpId="0"/>
      <p:bldP spid="40" grpId="0" animBg="1"/>
      <p:bldP spid="4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C0B897C3-B4E6-4642-80D1-65F7CCCA1A63}"/>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5" name="TextBox 14">
            <a:extLst>
              <a:ext uri="{FF2B5EF4-FFF2-40B4-BE49-F238E27FC236}">
                <a16:creationId xmlns:a16="http://schemas.microsoft.com/office/drawing/2014/main" id="{83C95E2B-7439-497D-8F9B-880A2A05BFE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Oval 1">
            <a:extLst>
              <a:ext uri="{FF2B5EF4-FFF2-40B4-BE49-F238E27FC236}">
                <a16:creationId xmlns:a16="http://schemas.microsoft.com/office/drawing/2014/main" id="{60377BDF-3110-47AC-ADB7-209A7AB6AE09}"/>
              </a:ext>
            </a:extLst>
          </p:cNvPr>
          <p:cNvSpPr>
            <a:spLocks noChangeAspect="1"/>
          </p:cNvSpPr>
          <p:nvPr/>
        </p:nvSpPr>
        <p:spPr>
          <a:xfrm>
            <a:off x="8420100" y="460052"/>
            <a:ext cx="3657600" cy="3657600"/>
          </a:xfrm>
          <a:prstGeom prst="ellipse">
            <a:avLst/>
          </a:prstGeom>
          <a:solidFill>
            <a:srgbClr val="FE4A1E"/>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C86CA9C4-8347-4466-AC02-C169B4829A1E}"/>
              </a:ext>
            </a:extLst>
          </p:cNvPr>
          <p:cNvSpPr>
            <a:spLocks noChangeAspect="1"/>
          </p:cNvSpPr>
          <p:nvPr/>
        </p:nvSpPr>
        <p:spPr>
          <a:xfrm rot="19218945">
            <a:off x="7333602" y="3200907"/>
            <a:ext cx="3395096" cy="3017520"/>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5C9AD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221CE5F-0E09-4CC4-A96E-88F730FF41D3}"/>
              </a:ext>
            </a:extLst>
          </p:cNvPr>
          <p:cNvSpPr>
            <a:spLocks noChangeAspect="1"/>
          </p:cNvSpPr>
          <p:nvPr/>
        </p:nvSpPr>
        <p:spPr>
          <a:xfrm rot="3418929">
            <a:off x="6069267" y="2251378"/>
            <a:ext cx="2560320" cy="2275579"/>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44546B"/>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8DA32FD6-811C-4654-89FD-2A0CD698915F}"/>
              </a:ext>
            </a:extLst>
          </p:cNvPr>
          <p:cNvSpPr>
            <a:spLocks noChangeAspect="1"/>
          </p:cNvSpPr>
          <p:nvPr/>
        </p:nvSpPr>
        <p:spPr>
          <a:xfrm rot="20851942">
            <a:off x="4523467" y="3082560"/>
            <a:ext cx="2286000" cy="2031766"/>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7A7A7A"/>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B77A5B5E-BC4E-40FF-9AB6-18430B409C01}"/>
              </a:ext>
            </a:extLst>
          </p:cNvPr>
          <p:cNvSpPr>
            <a:spLocks noChangeAspect="1"/>
          </p:cNvSpPr>
          <p:nvPr/>
        </p:nvSpPr>
        <p:spPr>
          <a:xfrm rot="18114048">
            <a:off x="4124144" y="4789906"/>
            <a:ext cx="2011680" cy="1787953"/>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93939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8EB3A9C1-F504-4B42-9D99-CB954F3B5342}"/>
              </a:ext>
            </a:extLst>
          </p:cNvPr>
          <p:cNvSpPr txBox="1">
            <a:spLocks noChangeArrowheads="1"/>
          </p:cNvSpPr>
          <p:nvPr/>
        </p:nvSpPr>
        <p:spPr bwMode="auto">
          <a:xfrm>
            <a:off x="4229067" y="5337130"/>
            <a:ext cx="688987" cy="861774"/>
          </a:xfrm>
          <a:prstGeom prst="rect">
            <a:avLst/>
          </a:prstGeom>
          <a:noFill/>
          <a:ln w="9525">
            <a:noFill/>
            <a:miter lim="800000"/>
            <a:headEnd/>
            <a:tailEnd/>
          </a:ln>
        </p:spPr>
        <p:txBody>
          <a:bodyPr wrap="square" lIns="60960" tIns="30480" rIns="60960" bIns="30480">
            <a:spAutoFit/>
          </a:bodyPr>
          <a:lstStyle/>
          <a:p>
            <a:pPr algn="ctr"/>
            <a:r>
              <a:rPr lang="en-US" sz="1600" spc="100" dirty="0">
                <a:solidFill>
                  <a:schemeClr val="bg1"/>
                </a:solidFill>
              </a:rPr>
              <a:t>STEP</a:t>
            </a:r>
          </a:p>
          <a:p>
            <a:pPr algn="ctr"/>
            <a:r>
              <a:rPr lang="en-US" sz="3400" spc="100" dirty="0">
                <a:solidFill>
                  <a:schemeClr val="bg1"/>
                </a:solidFill>
                <a:latin typeface="Bernard MT Condensed" panose="02050806060905020404" pitchFamily="18" charset="0"/>
              </a:rPr>
              <a:t>01</a:t>
            </a:r>
          </a:p>
        </p:txBody>
      </p:sp>
      <p:pic>
        <p:nvPicPr>
          <p:cNvPr id="17" name="Picture 16">
            <a:extLst>
              <a:ext uri="{FF2B5EF4-FFF2-40B4-BE49-F238E27FC236}">
                <a16:creationId xmlns:a16="http://schemas.microsoft.com/office/drawing/2014/main" id="{5984A3E7-7D42-494E-BDBF-B698D8887C8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8045" y="3767588"/>
            <a:ext cx="457200" cy="457200"/>
          </a:xfrm>
          <a:prstGeom prst="rect">
            <a:avLst/>
          </a:prstGeom>
          <a:effectLst/>
        </p:spPr>
      </p:pic>
      <p:grpSp>
        <p:nvGrpSpPr>
          <p:cNvPr id="18" name="Group 91">
            <a:extLst>
              <a:ext uri="{FF2B5EF4-FFF2-40B4-BE49-F238E27FC236}">
                <a16:creationId xmlns:a16="http://schemas.microsoft.com/office/drawing/2014/main" id="{870D6D9D-91C5-4E89-8951-0E66C5E6A670}"/>
              </a:ext>
            </a:extLst>
          </p:cNvPr>
          <p:cNvGrpSpPr>
            <a:grpSpLocks noChangeAspect="1"/>
          </p:cNvGrpSpPr>
          <p:nvPr/>
        </p:nvGrpSpPr>
        <p:grpSpPr>
          <a:xfrm>
            <a:off x="5659231" y="3393178"/>
            <a:ext cx="301752" cy="416595"/>
            <a:chOff x="5011738" y="2427288"/>
            <a:chExt cx="212725" cy="293688"/>
          </a:xfrm>
          <a:solidFill>
            <a:schemeClr val="bg1"/>
          </a:solidFill>
          <a:effectLst/>
        </p:grpSpPr>
        <p:sp>
          <p:nvSpPr>
            <p:cNvPr id="19" name="Freeform 63">
              <a:extLst>
                <a:ext uri="{FF2B5EF4-FFF2-40B4-BE49-F238E27FC236}">
                  <a16:creationId xmlns:a16="http://schemas.microsoft.com/office/drawing/2014/main" id="{5E5B7E0A-87C7-48F5-BCB0-075533550EB5}"/>
                </a:ext>
              </a:extLst>
            </p:cNvPr>
            <p:cNvSpPr>
              <a:spLocks noEditPoints="1"/>
            </p:cNvSpPr>
            <p:nvPr/>
          </p:nvSpPr>
          <p:spPr bwMode="auto">
            <a:xfrm>
              <a:off x="5011738" y="2427288"/>
              <a:ext cx="212725" cy="293688"/>
            </a:xfrm>
            <a:custGeom>
              <a:avLst/>
              <a:gdLst/>
              <a:ahLst/>
              <a:cxnLst>
                <a:cxn ang="0">
                  <a:pos x="78" y="11"/>
                </a:cxn>
                <a:cxn ang="0">
                  <a:pos x="84" y="11"/>
                </a:cxn>
                <a:cxn ang="0">
                  <a:pos x="84" y="0"/>
                </a:cxn>
                <a:cxn ang="0">
                  <a:pos x="0" y="0"/>
                </a:cxn>
                <a:cxn ang="0">
                  <a:pos x="0" y="11"/>
                </a:cxn>
                <a:cxn ang="0">
                  <a:pos x="7" y="11"/>
                </a:cxn>
                <a:cxn ang="0">
                  <a:pos x="30" y="52"/>
                </a:cxn>
                <a:cxn ang="0">
                  <a:pos x="30" y="64"/>
                </a:cxn>
                <a:cxn ang="0">
                  <a:pos x="8" y="105"/>
                </a:cxn>
                <a:cxn ang="0">
                  <a:pos x="0" y="105"/>
                </a:cxn>
                <a:cxn ang="0">
                  <a:pos x="0" y="116"/>
                </a:cxn>
                <a:cxn ang="0">
                  <a:pos x="84" y="116"/>
                </a:cxn>
                <a:cxn ang="0">
                  <a:pos x="84" y="105"/>
                </a:cxn>
                <a:cxn ang="0">
                  <a:pos x="78" y="105"/>
                </a:cxn>
                <a:cxn ang="0">
                  <a:pos x="55" y="64"/>
                </a:cxn>
                <a:cxn ang="0">
                  <a:pos x="55" y="52"/>
                </a:cxn>
                <a:cxn ang="0">
                  <a:pos x="78" y="11"/>
                </a:cxn>
                <a:cxn ang="0">
                  <a:pos x="52" y="69"/>
                </a:cxn>
                <a:cxn ang="0">
                  <a:pos x="72" y="105"/>
                </a:cxn>
                <a:cxn ang="0">
                  <a:pos x="67" y="105"/>
                </a:cxn>
                <a:cxn ang="0">
                  <a:pos x="56" y="93"/>
                </a:cxn>
                <a:cxn ang="0">
                  <a:pos x="43" y="77"/>
                </a:cxn>
                <a:cxn ang="0">
                  <a:pos x="30" y="93"/>
                </a:cxn>
                <a:cxn ang="0">
                  <a:pos x="20" y="105"/>
                </a:cxn>
                <a:cxn ang="0">
                  <a:pos x="13" y="105"/>
                </a:cxn>
                <a:cxn ang="0">
                  <a:pos x="34" y="69"/>
                </a:cxn>
                <a:cxn ang="0">
                  <a:pos x="36" y="69"/>
                </a:cxn>
                <a:cxn ang="0">
                  <a:pos x="36" y="48"/>
                </a:cxn>
                <a:cxn ang="0">
                  <a:pos x="34" y="47"/>
                </a:cxn>
                <a:cxn ang="0">
                  <a:pos x="13" y="11"/>
                </a:cxn>
                <a:cxn ang="0">
                  <a:pos x="72" y="11"/>
                </a:cxn>
                <a:cxn ang="0">
                  <a:pos x="52" y="47"/>
                </a:cxn>
                <a:cxn ang="0">
                  <a:pos x="49" y="48"/>
                </a:cxn>
                <a:cxn ang="0">
                  <a:pos x="49" y="69"/>
                </a:cxn>
                <a:cxn ang="0">
                  <a:pos x="52" y="69"/>
                </a:cxn>
              </a:cxnLst>
              <a:rect l="0" t="0" r="r" b="b"/>
              <a:pathLst>
                <a:path w="84" h="116">
                  <a:moveTo>
                    <a:pt x="78" y="11"/>
                  </a:moveTo>
                  <a:cubicBezTo>
                    <a:pt x="84" y="11"/>
                    <a:pt x="84" y="11"/>
                    <a:pt x="84" y="11"/>
                  </a:cubicBezTo>
                  <a:cubicBezTo>
                    <a:pt x="84" y="0"/>
                    <a:pt x="84" y="0"/>
                    <a:pt x="84" y="0"/>
                  </a:cubicBezTo>
                  <a:cubicBezTo>
                    <a:pt x="0" y="0"/>
                    <a:pt x="0" y="0"/>
                    <a:pt x="0" y="0"/>
                  </a:cubicBezTo>
                  <a:cubicBezTo>
                    <a:pt x="0" y="11"/>
                    <a:pt x="0" y="11"/>
                    <a:pt x="0" y="11"/>
                  </a:cubicBezTo>
                  <a:cubicBezTo>
                    <a:pt x="7" y="11"/>
                    <a:pt x="7" y="11"/>
                    <a:pt x="7" y="11"/>
                  </a:cubicBezTo>
                  <a:cubicBezTo>
                    <a:pt x="8" y="33"/>
                    <a:pt x="16" y="48"/>
                    <a:pt x="30" y="52"/>
                  </a:cubicBezTo>
                  <a:cubicBezTo>
                    <a:pt x="30" y="64"/>
                    <a:pt x="30" y="64"/>
                    <a:pt x="30" y="64"/>
                  </a:cubicBezTo>
                  <a:cubicBezTo>
                    <a:pt x="17" y="69"/>
                    <a:pt x="9" y="83"/>
                    <a:pt x="8" y="105"/>
                  </a:cubicBezTo>
                  <a:cubicBezTo>
                    <a:pt x="0" y="105"/>
                    <a:pt x="0" y="105"/>
                    <a:pt x="0" y="105"/>
                  </a:cubicBezTo>
                  <a:cubicBezTo>
                    <a:pt x="0" y="116"/>
                    <a:pt x="0" y="116"/>
                    <a:pt x="0" y="116"/>
                  </a:cubicBezTo>
                  <a:cubicBezTo>
                    <a:pt x="84" y="116"/>
                    <a:pt x="84" y="116"/>
                    <a:pt x="84" y="116"/>
                  </a:cubicBezTo>
                  <a:cubicBezTo>
                    <a:pt x="84" y="105"/>
                    <a:pt x="84" y="105"/>
                    <a:pt x="84" y="105"/>
                  </a:cubicBezTo>
                  <a:cubicBezTo>
                    <a:pt x="78" y="105"/>
                    <a:pt x="78" y="105"/>
                    <a:pt x="78" y="105"/>
                  </a:cubicBezTo>
                  <a:cubicBezTo>
                    <a:pt x="77" y="83"/>
                    <a:pt x="69" y="69"/>
                    <a:pt x="55" y="64"/>
                  </a:cubicBezTo>
                  <a:cubicBezTo>
                    <a:pt x="55" y="52"/>
                    <a:pt x="55" y="52"/>
                    <a:pt x="55" y="52"/>
                  </a:cubicBezTo>
                  <a:cubicBezTo>
                    <a:pt x="69" y="48"/>
                    <a:pt x="77" y="33"/>
                    <a:pt x="78" y="11"/>
                  </a:cubicBezTo>
                  <a:close/>
                  <a:moveTo>
                    <a:pt x="52" y="69"/>
                  </a:moveTo>
                  <a:cubicBezTo>
                    <a:pt x="67" y="73"/>
                    <a:pt x="72" y="90"/>
                    <a:pt x="72" y="105"/>
                  </a:cubicBezTo>
                  <a:cubicBezTo>
                    <a:pt x="67" y="105"/>
                    <a:pt x="67" y="105"/>
                    <a:pt x="67" y="105"/>
                  </a:cubicBezTo>
                  <a:cubicBezTo>
                    <a:pt x="56" y="93"/>
                    <a:pt x="56" y="93"/>
                    <a:pt x="56" y="93"/>
                  </a:cubicBezTo>
                  <a:cubicBezTo>
                    <a:pt x="43" y="77"/>
                    <a:pt x="43" y="77"/>
                    <a:pt x="43" y="77"/>
                  </a:cubicBezTo>
                  <a:cubicBezTo>
                    <a:pt x="30" y="93"/>
                    <a:pt x="30" y="93"/>
                    <a:pt x="30" y="93"/>
                  </a:cubicBezTo>
                  <a:cubicBezTo>
                    <a:pt x="20" y="105"/>
                    <a:pt x="20" y="105"/>
                    <a:pt x="20" y="105"/>
                  </a:cubicBezTo>
                  <a:cubicBezTo>
                    <a:pt x="13" y="105"/>
                    <a:pt x="13" y="105"/>
                    <a:pt x="13" y="105"/>
                  </a:cubicBezTo>
                  <a:cubicBezTo>
                    <a:pt x="14" y="90"/>
                    <a:pt x="18" y="73"/>
                    <a:pt x="34" y="69"/>
                  </a:cubicBezTo>
                  <a:cubicBezTo>
                    <a:pt x="36" y="69"/>
                    <a:pt x="36" y="69"/>
                    <a:pt x="36" y="69"/>
                  </a:cubicBezTo>
                  <a:cubicBezTo>
                    <a:pt x="36" y="48"/>
                    <a:pt x="36" y="48"/>
                    <a:pt x="36" y="48"/>
                  </a:cubicBezTo>
                  <a:cubicBezTo>
                    <a:pt x="34" y="47"/>
                    <a:pt x="34" y="47"/>
                    <a:pt x="34" y="47"/>
                  </a:cubicBezTo>
                  <a:cubicBezTo>
                    <a:pt x="18" y="43"/>
                    <a:pt x="14" y="27"/>
                    <a:pt x="13" y="11"/>
                  </a:cubicBezTo>
                  <a:cubicBezTo>
                    <a:pt x="72" y="11"/>
                    <a:pt x="72" y="11"/>
                    <a:pt x="72" y="11"/>
                  </a:cubicBezTo>
                  <a:cubicBezTo>
                    <a:pt x="72" y="27"/>
                    <a:pt x="67" y="43"/>
                    <a:pt x="52" y="47"/>
                  </a:cubicBezTo>
                  <a:cubicBezTo>
                    <a:pt x="49" y="48"/>
                    <a:pt x="49" y="48"/>
                    <a:pt x="49" y="48"/>
                  </a:cubicBezTo>
                  <a:cubicBezTo>
                    <a:pt x="49" y="69"/>
                    <a:pt x="49" y="69"/>
                    <a:pt x="49" y="69"/>
                  </a:cubicBezTo>
                  <a:lnTo>
                    <a:pt x="52" y="6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4">
              <a:extLst>
                <a:ext uri="{FF2B5EF4-FFF2-40B4-BE49-F238E27FC236}">
                  <a16:creationId xmlns:a16="http://schemas.microsoft.com/office/drawing/2014/main" id="{7FC5D603-A57B-4CB2-B190-E706B8C399ED}"/>
                </a:ext>
              </a:extLst>
            </p:cNvPr>
            <p:cNvSpPr>
              <a:spLocks/>
            </p:cNvSpPr>
            <p:nvPr/>
          </p:nvSpPr>
          <p:spPr bwMode="auto">
            <a:xfrm>
              <a:off x="5092701" y="2516188"/>
              <a:ext cx="60325" cy="34925"/>
            </a:xfrm>
            <a:custGeom>
              <a:avLst/>
              <a:gdLst/>
              <a:ahLst/>
              <a:cxnLst>
                <a:cxn ang="0">
                  <a:pos x="38" y="0"/>
                </a:cxn>
                <a:cxn ang="0">
                  <a:pos x="0" y="0"/>
                </a:cxn>
                <a:cxn ang="0">
                  <a:pos x="9" y="11"/>
                </a:cxn>
                <a:cxn ang="0">
                  <a:pos x="19" y="22"/>
                </a:cxn>
                <a:cxn ang="0">
                  <a:pos x="29" y="11"/>
                </a:cxn>
                <a:cxn ang="0">
                  <a:pos x="38" y="0"/>
                </a:cxn>
              </a:cxnLst>
              <a:rect l="0" t="0" r="r" b="b"/>
              <a:pathLst>
                <a:path w="38" h="22">
                  <a:moveTo>
                    <a:pt x="38" y="0"/>
                  </a:moveTo>
                  <a:lnTo>
                    <a:pt x="0" y="0"/>
                  </a:lnTo>
                  <a:lnTo>
                    <a:pt x="9" y="11"/>
                  </a:lnTo>
                  <a:lnTo>
                    <a:pt x="19" y="22"/>
                  </a:lnTo>
                  <a:lnTo>
                    <a:pt x="29" y="11"/>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75">
            <a:extLst>
              <a:ext uri="{FF2B5EF4-FFF2-40B4-BE49-F238E27FC236}">
                <a16:creationId xmlns:a16="http://schemas.microsoft.com/office/drawing/2014/main" id="{0D514F75-A4B0-49CB-BA95-D67D9524B198}"/>
              </a:ext>
            </a:extLst>
          </p:cNvPr>
          <p:cNvGrpSpPr>
            <a:grpSpLocks noChangeAspect="1"/>
          </p:cNvGrpSpPr>
          <p:nvPr/>
        </p:nvGrpSpPr>
        <p:grpSpPr>
          <a:xfrm>
            <a:off x="7335436" y="2438683"/>
            <a:ext cx="436879" cy="548640"/>
            <a:chOff x="6743700" y="2347912"/>
            <a:chExt cx="273050" cy="342900"/>
          </a:xfrm>
          <a:solidFill>
            <a:schemeClr val="bg1"/>
          </a:solidFill>
          <a:effectLst/>
        </p:grpSpPr>
        <p:sp>
          <p:nvSpPr>
            <p:cNvPr id="22" name="Freeform 268">
              <a:extLst>
                <a:ext uri="{FF2B5EF4-FFF2-40B4-BE49-F238E27FC236}">
                  <a16:creationId xmlns:a16="http://schemas.microsoft.com/office/drawing/2014/main" id="{B84F1181-0038-44B0-9B18-A498C09CB015}"/>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Oval 269">
              <a:extLst>
                <a:ext uri="{FF2B5EF4-FFF2-40B4-BE49-F238E27FC236}">
                  <a16:creationId xmlns:a16="http://schemas.microsoft.com/office/drawing/2014/main" id="{55D35E73-351F-47F1-A43A-6C30732FB393}"/>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4" name="Freeform 211">
            <a:extLst>
              <a:ext uri="{FF2B5EF4-FFF2-40B4-BE49-F238E27FC236}">
                <a16:creationId xmlns:a16="http://schemas.microsoft.com/office/drawing/2014/main" id="{8947D9FB-1205-4F3F-AC9B-210286DB6A25}"/>
              </a:ext>
            </a:extLst>
          </p:cNvPr>
          <p:cNvSpPr>
            <a:spLocks noChangeAspect="1" noEditPoints="1"/>
          </p:cNvSpPr>
          <p:nvPr/>
        </p:nvSpPr>
        <p:spPr bwMode="auto">
          <a:xfrm>
            <a:off x="10268592" y="1216781"/>
            <a:ext cx="548640" cy="399762"/>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5" name="Group 24">
            <a:extLst>
              <a:ext uri="{FF2B5EF4-FFF2-40B4-BE49-F238E27FC236}">
                <a16:creationId xmlns:a16="http://schemas.microsoft.com/office/drawing/2014/main" id="{A7B9017C-B145-4923-80B9-4F0727993E9D}"/>
              </a:ext>
            </a:extLst>
          </p:cNvPr>
          <p:cNvGrpSpPr>
            <a:grpSpLocks noChangeAspect="1"/>
          </p:cNvGrpSpPr>
          <p:nvPr/>
        </p:nvGrpSpPr>
        <p:grpSpPr>
          <a:xfrm>
            <a:off x="5056292" y="4984223"/>
            <a:ext cx="457200" cy="554909"/>
            <a:chOff x="3768725" y="938213"/>
            <a:chExt cx="393700" cy="477838"/>
          </a:xfrm>
          <a:solidFill>
            <a:schemeClr val="bg1"/>
          </a:solidFill>
          <a:effectLst/>
        </p:grpSpPr>
        <p:sp>
          <p:nvSpPr>
            <p:cNvPr id="26" name="Freeform 11">
              <a:extLst>
                <a:ext uri="{FF2B5EF4-FFF2-40B4-BE49-F238E27FC236}">
                  <a16:creationId xmlns:a16="http://schemas.microsoft.com/office/drawing/2014/main" id="{EEFF0B9E-A63D-4C57-9D74-5375769D0CF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12">
              <a:extLst>
                <a:ext uri="{FF2B5EF4-FFF2-40B4-BE49-F238E27FC236}">
                  <a16:creationId xmlns:a16="http://schemas.microsoft.com/office/drawing/2014/main" id="{2AFCFCCE-51A9-48A6-A611-99EFC59F27D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13">
              <a:extLst>
                <a:ext uri="{FF2B5EF4-FFF2-40B4-BE49-F238E27FC236}">
                  <a16:creationId xmlns:a16="http://schemas.microsoft.com/office/drawing/2014/main" id="{B8C6F576-C9CD-4334-8858-25EC134ED1B0}"/>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14">
              <a:extLst>
                <a:ext uri="{FF2B5EF4-FFF2-40B4-BE49-F238E27FC236}">
                  <a16:creationId xmlns:a16="http://schemas.microsoft.com/office/drawing/2014/main" id="{19FF0D5C-4C02-4D04-B8F8-2305B7B56E48}"/>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15">
              <a:extLst>
                <a:ext uri="{FF2B5EF4-FFF2-40B4-BE49-F238E27FC236}">
                  <a16:creationId xmlns:a16="http://schemas.microsoft.com/office/drawing/2014/main" id="{8AC9D514-5FF2-4C85-A866-C56825BCCF1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16">
              <a:extLst>
                <a:ext uri="{FF2B5EF4-FFF2-40B4-BE49-F238E27FC236}">
                  <a16:creationId xmlns:a16="http://schemas.microsoft.com/office/drawing/2014/main" id="{1AE16A39-B7BA-428B-BFE5-C230E1A506C6}"/>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Rectangle 17">
              <a:extLst>
                <a:ext uri="{FF2B5EF4-FFF2-40B4-BE49-F238E27FC236}">
                  <a16:creationId xmlns:a16="http://schemas.microsoft.com/office/drawing/2014/main" id="{F7B89374-94B5-4A44-8CCA-28D41E6AE7B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18">
              <a:extLst>
                <a:ext uri="{FF2B5EF4-FFF2-40B4-BE49-F238E27FC236}">
                  <a16:creationId xmlns:a16="http://schemas.microsoft.com/office/drawing/2014/main" id="{FE4B96AD-5115-44A4-BFE7-2F4ED0C3CECC}"/>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19">
              <a:extLst>
                <a:ext uri="{FF2B5EF4-FFF2-40B4-BE49-F238E27FC236}">
                  <a16:creationId xmlns:a16="http://schemas.microsoft.com/office/drawing/2014/main" id="{DA7C5C42-7441-4BAB-BD96-F58B06B49AD9}"/>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Freeform 20">
              <a:extLst>
                <a:ext uri="{FF2B5EF4-FFF2-40B4-BE49-F238E27FC236}">
                  <a16:creationId xmlns:a16="http://schemas.microsoft.com/office/drawing/2014/main" id="{3C2FFAF0-DC64-48DC-8A53-5809E105381D}"/>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21">
              <a:extLst>
                <a:ext uri="{FF2B5EF4-FFF2-40B4-BE49-F238E27FC236}">
                  <a16:creationId xmlns:a16="http://schemas.microsoft.com/office/drawing/2014/main" id="{71C0165A-84E5-4AEC-A803-24A32E7E1E98}"/>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22">
              <a:extLst>
                <a:ext uri="{FF2B5EF4-FFF2-40B4-BE49-F238E27FC236}">
                  <a16:creationId xmlns:a16="http://schemas.microsoft.com/office/drawing/2014/main" id="{14C78446-4B31-41FD-8668-B42137E275AB}"/>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23">
              <a:extLst>
                <a:ext uri="{FF2B5EF4-FFF2-40B4-BE49-F238E27FC236}">
                  <a16:creationId xmlns:a16="http://schemas.microsoft.com/office/drawing/2014/main" id="{02CC8C48-21DB-41D0-B434-7271040BC07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24">
              <a:extLst>
                <a:ext uri="{FF2B5EF4-FFF2-40B4-BE49-F238E27FC236}">
                  <a16:creationId xmlns:a16="http://schemas.microsoft.com/office/drawing/2014/main" id="{AF0A9242-AD65-43E3-951E-EA4E03E03B4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5">
              <a:extLst>
                <a:ext uri="{FF2B5EF4-FFF2-40B4-BE49-F238E27FC236}">
                  <a16:creationId xmlns:a16="http://schemas.microsoft.com/office/drawing/2014/main" id="{CD7AA82D-BEEF-48F0-BE03-AB0B5306FEF6}"/>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26">
              <a:extLst>
                <a:ext uri="{FF2B5EF4-FFF2-40B4-BE49-F238E27FC236}">
                  <a16:creationId xmlns:a16="http://schemas.microsoft.com/office/drawing/2014/main" id="{1320F0FA-39E3-4513-A234-A334F8D04F02}"/>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27">
              <a:extLst>
                <a:ext uri="{FF2B5EF4-FFF2-40B4-BE49-F238E27FC236}">
                  <a16:creationId xmlns:a16="http://schemas.microsoft.com/office/drawing/2014/main" id="{847DEEE2-52A1-4198-941D-95F25098AFF3}"/>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8">
              <a:extLst>
                <a:ext uri="{FF2B5EF4-FFF2-40B4-BE49-F238E27FC236}">
                  <a16:creationId xmlns:a16="http://schemas.microsoft.com/office/drawing/2014/main" id="{A96D4E61-7530-4BA1-AC7B-47D656F52F7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9">
              <a:extLst>
                <a:ext uri="{FF2B5EF4-FFF2-40B4-BE49-F238E27FC236}">
                  <a16:creationId xmlns:a16="http://schemas.microsoft.com/office/drawing/2014/main" id="{0FD97CDB-45EA-4D10-B48C-792E50C7368D}"/>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30">
              <a:extLst>
                <a:ext uri="{FF2B5EF4-FFF2-40B4-BE49-F238E27FC236}">
                  <a16:creationId xmlns:a16="http://schemas.microsoft.com/office/drawing/2014/main" id="{EB9C9048-C4B5-4A4C-B1DE-1C26F05B2FE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31">
              <a:extLst>
                <a:ext uri="{FF2B5EF4-FFF2-40B4-BE49-F238E27FC236}">
                  <a16:creationId xmlns:a16="http://schemas.microsoft.com/office/drawing/2014/main" id="{60177467-9E37-4354-BBDC-B94EAE20641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32">
              <a:extLst>
                <a:ext uri="{FF2B5EF4-FFF2-40B4-BE49-F238E27FC236}">
                  <a16:creationId xmlns:a16="http://schemas.microsoft.com/office/drawing/2014/main" id="{9D2E90FD-D988-4F74-A7C8-69F4D44FA93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33">
              <a:extLst>
                <a:ext uri="{FF2B5EF4-FFF2-40B4-BE49-F238E27FC236}">
                  <a16:creationId xmlns:a16="http://schemas.microsoft.com/office/drawing/2014/main" id="{96371927-AA09-4A0A-99A7-B9DA5C2A40BA}"/>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34">
              <a:extLst>
                <a:ext uri="{FF2B5EF4-FFF2-40B4-BE49-F238E27FC236}">
                  <a16:creationId xmlns:a16="http://schemas.microsoft.com/office/drawing/2014/main" id="{B1326FF7-661E-4B49-8EFE-4CE73F9C9C9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35">
              <a:extLst>
                <a:ext uri="{FF2B5EF4-FFF2-40B4-BE49-F238E27FC236}">
                  <a16:creationId xmlns:a16="http://schemas.microsoft.com/office/drawing/2014/main" id="{152ABB13-D56D-4535-A471-F65917329CD8}"/>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Rectangle 36">
              <a:extLst>
                <a:ext uri="{FF2B5EF4-FFF2-40B4-BE49-F238E27FC236}">
                  <a16:creationId xmlns:a16="http://schemas.microsoft.com/office/drawing/2014/main" id="{B1435ABA-B2A9-42C8-BD93-7A1A3773DB9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37">
              <a:extLst>
                <a:ext uri="{FF2B5EF4-FFF2-40B4-BE49-F238E27FC236}">
                  <a16:creationId xmlns:a16="http://schemas.microsoft.com/office/drawing/2014/main" id="{6F922FAA-3B26-4C30-9F46-9E48D20EB086}"/>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38">
              <a:extLst>
                <a:ext uri="{FF2B5EF4-FFF2-40B4-BE49-F238E27FC236}">
                  <a16:creationId xmlns:a16="http://schemas.microsoft.com/office/drawing/2014/main" id="{03DE2267-EE51-4614-96F2-695EA2849AF2}"/>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39">
              <a:extLst>
                <a:ext uri="{FF2B5EF4-FFF2-40B4-BE49-F238E27FC236}">
                  <a16:creationId xmlns:a16="http://schemas.microsoft.com/office/drawing/2014/main" id="{4EE5FF44-D248-49C0-B3D7-78F05A88A2F4}"/>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40">
              <a:extLst>
                <a:ext uri="{FF2B5EF4-FFF2-40B4-BE49-F238E27FC236}">
                  <a16:creationId xmlns:a16="http://schemas.microsoft.com/office/drawing/2014/main" id="{02FE8E1D-B41A-47E1-B607-54540D4AF6DF}"/>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41">
              <a:extLst>
                <a:ext uri="{FF2B5EF4-FFF2-40B4-BE49-F238E27FC236}">
                  <a16:creationId xmlns:a16="http://schemas.microsoft.com/office/drawing/2014/main" id="{FF1A01AD-5AB5-4D60-9DF8-C349B0C655F4}"/>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42">
              <a:extLst>
                <a:ext uri="{FF2B5EF4-FFF2-40B4-BE49-F238E27FC236}">
                  <a16:creationId xmlns:a16="http://schemas.microsoft.com/office/drawing/2014/main" id="{376FD3F2-2B5D-4C55-8B69-CBD3B1E4A36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43">
              <a:extLst>
                <a:ext uri="{FF2B5EF4-FFF2-40B4-BE49-F238E27FC236}">
                  <a16:creationId xmlns:a16="http://schemas.microsoft.com/office/drawing/2014/main" id="{9C575849-1F36-48B4-B64E-1AB26D5D90D1}"/>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Freeform 44">
              <a:extLst>
                <a:ext uri="{FF2B5EF4-FFF2-40B4-BE49-F238E27FC236}">
                  <a16:creationId xmlns:a16="http://schemas.microsoft.com/office/drawing/2014/main" id="{155E18FF-C445-4F48-B22A-5920E5A6BDCB}"/>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5">
              <a:extLst>
                <a:ext uri="{FF2B5EF4-FFF2-40B4-BE49-F238E27FC236}">
                  <a16:creationId xmlns:a16="http://schemas.microsoft.com/office/drawing/2014/main" id="{A6C52F86-9C54-4C21-A794-88409006036E}"/>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1" name="TextBox 60">
            <a:extLst>
              <a:ext uri="{FF2B5EF4-FFF2-40B4-BE49-F238E27FC236}">
                <a16:creationId xmlns:a16="http://schemas.microsoft.com/office/drawing/2014/main" id="{E8925DEB-D0C8-4AD9-B7E7-0B446A2DC6C3}"/>
              </a:ext>
            </a:extLst>
          </p:cNvPr>
          <p:cNvSpPr txBox="1"/>
          <p:nvPr/>
        </p:nvSpPr>
        <p:spPr>
          <a:xfrm>
            <a:off x="5160912" y="3826227"/>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2" name="TextBox 61">
            <a:extLst>
              <a:ext uri="{FF2B5EF4-FFF2-40B4-BE49-F238E27FC236}">
                <a16:creationId xmlns:a16="http://schemas.microsoft.com/office/drawing/2014/main" id="{4D1A2E31-8680-4B3B-A21F-E42347598AF4}"/>
              </a:ext>
            </a:extLst>
          </p:cNvPr>
          <p:cNvSpPr txBox="1"/>
          <p:nvPr/>
        </p:nvSpPr>
        <p:spPr>
          <a:xfrm>
            <a:off x="4743988" y="5539132"/>
            <a:ext cx="1187213" cy="923330"/>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800" dirty="0">
                <a:solidFill>
                  <a:schemeClr val="bg1"/>
                </a:solidFill>
                <a:latin typeface="Candara" panose="020E0502030303020204" pitchFamily="34" charset="0"/>
              </a:rPr>
              <a:t>Lorem ipsum dolor sit amet, consectetur adipiscing elit, sed do eiusmod tempor incididunt.</a:t>
            </a:r>
          </a:p>
        </p:txBody>
      </p:sp>
      <p:sp>
        <p:nvSpPr>
          <p:cNvPr id="63" name="Text Box 10">
            <a:extLst>
              <a:ext uri="{FF2B5EF4-FFF2-40B4-BE49-F238E27FC236}">
                <a16:creationId xmlns:a16="http://schemas.microsoft.com/office/drawing/2014/main" id="{BA174634-F046-44A1-925D-316466AAC80E}"/>
              </a:ext>
            </a:extLst>
          </p:cNvPr>
          <p:cNvSpPr txBox="1">
            <a:spLocks noChangeArrowheads="1"/>
          </p:cNvSpPr>
          <p:nvPr/>
        </p:nvSpPr>
        <p:spPr bwMode="auto">
          <a:xfrm>
            <a:off x="4640167" y="3634132"/>
            <a:ext cx="688987" cy="892552"/>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600" spc="100" dirty="0">
                <a:solidFill>
                  <a:schemeClr val="bg1"/>
                </a:solidFill>
                <a:latin typeface="Bernard MT Condensed" panose="02050806060905020404" pitchFamily="18" charset="0"/>
              </a:rPr>
              <a:t>02</a:t>
            </a:r>
          </a:p>
        </p:txBody>
      </p:sp>
      <p:sp>
        <p:nvSpPr>
          <p:cNvPr id="64" name="TextBox 63">
            <a:extLst>
              <a:ext uri="{FF2B5EF4-FFF2-40B4-BE49-F238E27FC236}">
                <a16:creationId xmlns:a16="http://schemas.microsoft.com/office/drawing/2014/main" id="{BF85D557-E9B5-4060-AC38-BE819704FB08}"/>
              </a:ext>
            </a:extLst>
          </p:cNvPr>
          <p:cNvSpPr txBox="1"/>
          <p:nvPr/>
        </p:nvSpPr>
        <p:spPr>
          <a:xfrm>
            <a:off x="6907081" y="3003756"/>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5" name="Text Box 10">
            <a:extLst>
              <a:ext uri="{FF2B5EF4-FFF2-40B4-BE49-F238E27FC236}">
                <a16:creationId xmlns:a16="http://schemas.microsoft.com/office/drawing/2014/main" id="{C8BFE793-2FC3-438E-9368-33A414FED2A6}"/>
              </a:ext>
            </a:extLst>
          </p:cNvPr>
          <p:cNvSpPr txBox="1">
            <a:spLocks noChangeArrowheads="1"/>
          </p:cNvSpPr>
          <p:nvPr/>
        </p:nvSpPr>
        <p:spPr bwMode="auto">
          <a:xfrm>
            <a:off x="6354953" y="2586733"/>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800" spc="100" dirty="0">
                <a:solidFill>
                  <a:schemeClr val="bg1"/>
                </a:solidFill>
                <a:latin typeface="Bernard MT Condensed" panose="02050806060905020404" pitchFamily="18" charset="0"/>
              </a:rPr>
              <a:t>03</a:t>
            </a:r>
          </a:p>
        </p:txBody>
      </p:sp>
      <p:sp>
        <p:nvSpPr>
          <p:cNvPr id="66" name="TextBox 65">
            <a:extLst>
              <a:ext uri="{FF2B5EF4-FFF2-40B4-BE49-F238E27FC236}">
                <a16:creationId xmlns:a16="http://schemas.microsoft.com/office/drawing/2014/main" id="{707A6281-123F-4DE2-AF26-17B5F160CB4D}"/>
              </a:ext>
            </a:extLst>
          </p:cNvPr>
          <p:cNvSpPr txBox="1"/>
          <p:nvPr/>
        </p:nvSpPr>
        <p:spPr>
          <a:xfrm>
            <a:off x="8501160" y="4331924"/>
            <a:ext cx="1724730" cy="143116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7" name="Text Box 10">
            <a:extLst>
              <a:ext uri="{FF2B5EF4-FFF2-40B4-BE49-F238E27FC236}">
                <a16:creationId xmlns:a16="http://schemas.microsoft.com/office/drawing/2014/main" id="{600E3435-0572-42C5-AB3A-2AE23B7C3462}"/>
              </a:ext>
            </a:extLst>
          </p:cNvPr>
          <p:cNvSpPr txBox="1">
            <a:spLocks noChangeArrowheads="1"/>
          </p:cNvSpPr>
          <p:nvPr/>
        </p:nvSpPr>
        <p:spPr bwMode="auto">
          <a:xfrm>
            <a:off x="7812173" y="4341752"/>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04</a:t>
            </a:r>
          </a:p>
        </p:txBody>
      </p:sp>
      <p:sp>
        <p:nvSpPr>
          <p:cNvPr id="68" name="TextBox 67">
            <a:extLst>
              <a:ext uri="{FF2B5EF4-FFF2-40B4-BE49-F238E27FC236}">
                <a16:creationId xmlns:a16="http://schemas.microsoft.com/office/drawing/2014/main" id="{E3826682-3ACD-4BD2-AA91-931604916006}"/>
              </a:ext>
            </a:extLst>
          </p:cNvPr>
          <p:cNvSpPr txBox="1"/>
          <p:nvPr/>
        </p:nvSpPr>
        <p:spPr>
          <a:xfrm>
            <a:off x="9608858" y="1714102"/>
            <a:ext cx="2016004" cy="127727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9" name="Text Box 10">
            <a:extLst>
              <a:ext uri="{FF2B5EF4-FFF2-40B4-BE49-F238E27FC236}">
                <a16:creationId xmlns:a16="http://schemas.microsoft.com/office/drawing/2014/main" id="{D0C0EA4D-34B4-426B-9F8D-2BD2DE754847}"/>
              </a:ext>
            </a:extLst>
          </p:cNvPr>
          <p:cNvSpPr txBox="1">
            <a:spLocks noChangeArrowheads="1"/>
          </p:cNvSpPr>
          <p:nvPr/>
        </p:nvSpPr>
        <p:spPr bwMode="auto">
          <a:xfrm>
            <a:off x="8819279" y="1811798"/>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05</a:t>
            </a:r>
          </a:p>
        </p:txBody>
      </p:sp>
    </p:spTree>
    <p:extLst>
      <p:ext uri="{BB962C8B-B14F-4D97-AF65-F5344CB8AC3E}">
        <p14:creationId xmlns:p14="http://schemas.microsoft.com/office/powerpoint/2010/main" val="148975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Effect transition="in" filter="fade">
                                      <p:cBhvr>
                                        <p:cTn id="17" dur="500"/>
                                        <p:tgtEl>
                                          <p:spTgt spid="14">
                                            <p:txEl>
                                              <p:pRg st="2" end="2"/>
                                            </p:txEl>
                                          </p:spTgt>
                                        </p:tgtEl>
                                      </p:cBhvr>
                                    </p:animEffect>
                                    <p:anim calcmode="lin" valueType="num">
                                      <p:cBhvr>
                                        <p:cTn id="18"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4">
                                            <p:txEl>
                                              <p:pRg st="3" end="3"/>
                                            </p:txEl>
                                          </p:spTgt>
                                        </p:tgtEl>
                                        <p:attrNameLst>
                                          <p:attrName>style.visibility</p:attrName>
                                        </p:attrNameLst>
                                      </p:cBhvr>
                                      <p:to>
                                        <p:strVal val="visible"/>
                                      </p:to>
                                    </p:set>
                                    <p:animEffect transition="in" filter="fade">
                                      <p:cBhvr>
                                        <p:cTn id="23" dur="500"/>
                                        <p:tgtEl>
                                          <p:spTgt spid="14">
                                            <p:txEl>
                                              <p:pRg st="3" end="3"/>
                                            </p:txEl>
                                          </p:spTgt>
                                        </p:tgtEl>
                                      </p:cBhvr>
                                    </p:animEffect>
                                    <p:anim calcmode="lin" valueType="num">
                                      <p:cBhvr>
                                        <p:cTn id="24"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4">
                                            <p:txEl>
                                              <p:pRg st="5" end="5"/>
                                            </p:txEl>
                                          </p:spTgt>
                                        </p:tgtEl>
                                        <p:attrNameLst>
                                          <p:attrName>style.visibility</p:attrName>
                                        </p:attrNameLst>
                                      </p:cBhvr>
                                      <p:to>
                                        <p:strVal val="visible"/>
                                      </p:to>
                                    </p:set>
                                    <p:animEffect transition="in" filter="fade">
                                      <p:cBhvr>
                                        <p:cTn id="29" dur="500"/>
                                        <p:tgtEl>
                                          <p:spTgt spid="14">
                                            <p:txEl>
                                              <p:pRg st="5" end="5"/>
                                            </p:txEl>
                                          </p:spTgt>
                                        </p:tgtEl>
                                      </p:cBhvr>
                                    </p:animEffect>
                                    <p:anim calcmode="lin" valueType="num">
                                      <p:cBhvr>
                                        <p:cTn id="30"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14">
                                            <p:txEl>
                                              <p:pRg st="7" end="7"/>
                                            </p:txEl>
                                          </p:spTgt>
                                        </p:tgtEl>
                                        <p:attrNameLst>
                                          <p:attrName>style.visibility</p:attrName>
                                        </p:attrNameLst>
                                      </p:cBhvr>
                                      <p:to>
                                        <p:strVal val="visible"/>
                                      </p:to>
                                    </p:set>
                                    <p:animEffect transition="in" filter="fade">
                                      <p:cBhvr>
                                        <p:cTn id="35" dur="500"/>
                                        <p:tgtEl>
                                          <p:spTgt spid="14">
                                            <p:txEl>
                                              <p:pRg st="7" end="7"/>
                                            </p:txEl>
                                          </p:spTgt>
                                        </p:tgtEl>
                                      </p:cBhvr>
                                    </p:animEffect>
                                    <p:anim calcmode="lin" valueType="num">
                                      <p:cBhvr>
                                        <p:cTn id="36"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14">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9" end="9"/>
                                            </p:txEl>
                                          </p:spTgt>
                                        </p:tgtEl>
                                        <p:attrNameLst>
                                          <p:attrName>style.visibility</p:attrName>
                                        </p:attrNameLst>
                                      </p:cBhvr>
                                      <p:to>
                                        <p:strVal val="visible"/>
                                      </p:to>
                                    </p:set>
                                    <p:animEffect transition="in" filter="fade">
                                      <p:cBhvr>
                                        <p:cTn id="41" dur="500"/>
                                        <p:tgtEl>
                                          <p:spTgt spid="14">
                                            <p:txEl>
                                              <p:pRg st="9" end="9"/>
                                            </p:txEl>
                                          </p:spTgt>
                                        </p:tgtEl>
                                      </p:cBhvr>
                                    </p:animEffect>
                                    <p:anim calcmode="lin" valueType="num">
                                      <p:cBhvr>
                                        <p:cTn id="42"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14">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31"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1000" fill="hold"/>
                                        <p:tgtEl>
                                          <p:spTgt spid="12"/>
                                        </p:tgtEl>
                                        <p:attrNameLst>
                                          <p:attrName>ppt_w</p:attrName>
                                        </p:attrNameLst>
                                      </p:cBhvr>
                                      <p:tavLst>
                                        <p:tav tm="0">
                                          <p:val>
                                            <p:fltVal val="0"/>
                                          </p:val>
                                        </p:tav>
                                        <p:tav tm="100000">
                                          <p:val>
                                            <p:strVal val="#ppt_w"/>
                                          </p:val>
                                        </p:tav>
                                      </p:tavLst>
                                    </p:anim>
                                    <p:anim calcmode="lin" valueType="num">
                                      <p:cBhvr>
                                        <p:cTn id="48" dur="1000" fill="hold"/>
                                        <p:tgtEl>
                                          <p:spTgt spid="12"/>
                                        </p:tgtEl>
                                        <p:attrNameLst>
                                          <p:attrName>ppt_h</p:attrName>
                                        </p:attrNameLst>
                                      </p:cBhvr>
                                      <p:tavLst>
                                        <p:tav tm="0">
                                          <p:val>
                                            <p:fltVal val="0"/>
                                          </p:val>
                                        </p:tav>
                                        <p:tav tm="100000">
                                          <p:val>
                                            <p:strVal val="#ppt_h"/>
                                          </p:val>
                                        </p:tav>
                                      </p:tavLst>
                                    </p:anim>
                                    <p:anim calcmode="lin" valueType="num">
                                      <p:cBhvr>
                                        <p:cTn id="49" dur="1000" fill="hold"/>
                                        <p:tgtEl>
                                          <p:spTgt spid="12"/>
                                        </p:tgtEl>
                                        <p:attrNameLst>
                                          <p:attrName>style.rotation</p:attrName>
                                        </p:attrNameLst>
                                      </p:cBhvr>
                                      <p:tavLst>
                                        <p:tav tm="0">
                                          <p:val>
                                            <p:fltVal val="90"/>
                                          </p:val>
                                        </p:tav>
                                        <p:tav tm="100000">
                                          <p:val>
                                            <p:fltVal val="0"/>
                                          </p:val>
                                        </p:tav>
                                      </p:tavLst>
                                    </p:anim>
                                    <p:animEffect transition="in" filter="fade">
                                      <p:cBhvr>
                                        <p:cTn id="50" dur="1000"/>
                                        <p:tgtEl>
                                          <p:spTgt spid="12"/>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Effect transition="in" filter="fade">
                                      <p:cBhvr>
                                        <p:cTn id="56" dur="500"/>
                                        <p:tgtEl>
                                          <p:spTgt spid="16"/>
                                        </p:tgtEl>
                                      </p:cBhvr>
                                    </p:animEffect>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fade">
                                      <p:cBhvr>
                                        <p:cTn id="60" dur="1000"/>
                                        <p:tgtEl>
                                          <p:spTgt spid="25"/>
                                        </p:tgtEl>
                                      </p:cBhvr>
                                    </p:animEffect>
                                    <p:anim calcmode="lin" valueType="num">
                                      <p:cBhvr>
                                        <p:cTn id="61" dur="1000" fill="hold"/>
                                        <p:tgtEl>
                                          <p:spTgt spid="25"/>
                                        </p:tgtEl>
                                        <p:attrNameLst>
                                          <p:attrName>ppt_x</p:attrName>
                                        </p:attrNameLst>
                                      </p:cBhvr>
                                      <p:tavLst>
                                        <p:tav tm="0">
                                          <p:val>
                                            <p:strVal val="#ppt_x"/>
                                          </p:val>
                                        </p:tav>
                                        <p:tav tm="100000">
                                          <p:val>
                                            <p:strVal val="#ppt_x"/>
                                          </p:val>
                                        </p:tav>
                                      </p:tavLst>
                                    </p:anim>
                                    <p:anim calcmode="lin" valueType="num">
                                      <p:cBhvr>
                                        <p:cTn id="62" dur="1000" fill="hold"/>
                                        <p:tgtEl>
                                          <p:spTgt spid="25"/>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62"/>
                                        </p:tgtEl>
                                        <p:attrNameLst>
                                          <p:attrName>style.visibility</p:attrName>
                                        </p:attrNameLst>
                                      </p:cBhvr>
                                      <p:to>
                                        <p:strVal val="visible"/>
                                      </p:to>
                                    </p:set>
                                    <p:animEffect transition="in" filter="fade">
                                      <p:cBhvr>
                                        <p:cTn id="65" dur="1000"/>
                                        <p:tgtEl>
                                          <p:spTgt spid="62"/>
                                        </p:tgtEl>
                                      </p:cBhvr>
                                    </p:animEffect>
                                    <p:anim calcmode="lin" valueType="num">
                                      <p:cBhvr>
                                        <p:cTn id="66" dur="1000" fill="hold"/>
                                        <p:tgtEl>
                                          <p:spTgt spid="62"/>
                                        </p:tgtEl>
                                        <p:attrNameLst>
                                          <p:attrName>ppt_x</p:attrName>
                                        </p:attrNameLst>
                                      </p:cBhvr>
                                      <p:tavLst>
                                        <p:tav tm="0">
                                          <p:val>
                                            <p:strVal val="#ppt_x"/>
                                          </p:val>
                                        </p:tav>
                                        <p:tav tm="100000">
                                          <p:val>
                                            <p:strVal val="#ppt_x"/>
                                          </p:val>
                                        </p:tav>
                                      </p:tavLst>
                                    </p:anim>
                                    <p:anim calcmode="lin" valueType="num">
                                      <p:cBhvr>
                                        <p:cTn id="67" dur="1000" fill="hold"/>
                                        <p:tgtEl>
                                          <p:spTgt spid="62"/>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3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 calcmode="lin" valueType="num">
                                      <p:cBhvr>
                                        <p:cTn id="78" dur="500" fill="hold"/>
                                        <p:tgtEl>
                                          <p:spTgt spid="63"/>
                                        </p:tgtEl>
                                        <p:attrNameLst>
                                          <p:attrName>ppt_w</p:attrName>
                                        </p:attrNameLst>
                                      </p:cBhvr>
                                      <p:tavLst>
                                        <p:tav tm="0">
                                          <p:val>
                                            <p:fltVal val="0"/>
                                          </p:val>
                                        </p:tav>
                                        <p:tav tm="100000">
                                          <p:val>
                                            <p:strVal val="#ppt_w"/>
                                          </p:val>
                                        </p:tav>
                                      </p:tavLst>
                                    </p:anim>
                                    <p:anim calcmode="lin" valueType="num">
                                      <p:cBhvr>
                                        <p:cTn id="79" dur="500" fill="hold"/>
                                        <p:tgtEl>
                                          <p:spTgt spid="63"/>
                                        </p:tgtEl>
                                        <p:attrNameLst>
                                          <p:attrName>ppt_h</p:attrName>
                                        </p:attrNameLst>
                                      </p:cBhvr>
                                      <p:tavLst>
                                        <p:tav tm="0">
                                          <p:val>
                                            <p:fltVal val="0"/>
                                          </p:val>
                                        </p:tav>
                                        <p:tav tm="100000">
                                          <p:val>
                                            <p:strVal val="#ppt_h"/>
                                          </p:val>
                                        </p:tav>
                                      </p:tavLst>
                                    </p:anim>
                                    <p:animEffect transition="in" filter="fade">
                                      <p:cBhvr>
                                        <p:cTn id="80" dur="500"/>
                                        <p:tgtEl>
                                          <p:spTgt spid="63"/>
                                        </p:tgtEl>
                                      </p:cBhvr>
                                    </p:animEffect>
                                  </p:childTnLst>
                                </p:cTn>
                              </p:par>
                            </p:childTnLst>
                          </p:cTn>
                        </p:par>
                        <p:par>
                          <p:cTn id="81" fill="hold">
                            <p:stCondLst>
                              <p:cond delay="7500"/>
                            </p:stCondLst>
                            <p:childTnLst>
                              <p:par>
                                <p:cTn id="82" presetID="42" presetClass="entr" presetSubtype="0" fill="hold" nodeType="after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1000"/>
                                        <p:tgtEl>
                                          <p:spTgt spid="18"/>
                                        </p:tgtEl>
                                      </p:cBhvr>
                                    </p:animEffect>
                                    <p:anim calcmode="lin" valueType="num">
                                      <p:cBhvr>
                                        <p:cTn id="85" dur="1000" fill="hold"/>
                                        <p:tgtEl>
                                          <p:spTgt spid="18"/>
                                        </p:tgtEl>
                                        <p:attrNameLst>
                                          <p:attrName>ppt_x</p:attrName>
                                        </p:attrNameLst>
                                      </p:cBhvr>
                                      <p:tavLst>
                                        <p:tav tm="0">
                                          <p:val>
                                            <p:strVal val="#ppt_x"/>
                                          </p:val>
                                        </p:tav>
                                        <p:tav tm="100000">
                                          <p:val>
                                            <p:strVal val="#ppt_x"/>
                                          </p:val>
                                        </p:tav>
                                      </p:tavLst>
                                    </p:anim>
                                    <p:anim calcmode="lin" valueType="num">
                                      <p:cBhvr>
                                        <p:cTn id="86" dur="1000" fill="hold"/>
                                        <p:tgtEl>
                                          <p:spTgt spid="18"/>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fade">
                                      <p:cBhvr>
                                        <p:cTn id="89" dur="1000"/>
                                        <p:tgtEl>
                                          <p:spTgt spid="61"/>
                                        </p:tgtEl>
                                      </p:cBhvr>
                                    </p:animEffect>
                                    <p:anim calcmode="lin" valueType="num">
                                      <p:cBhvr>
                                        <p:cTn id="90" dur="1000" fill="hold"/>
                                        <p:tgtEl>
                                          <p:spTgt spid="61"/>
                                        </p:tgtEl>
                                        <p:attrNameLst>
                                          <p:attrName>ppt_x</p:attrName>
                                        </p:attrNameLst>
                                      </p:cBhvr>
                                      <p:tavLst>
                                        <p:tav tm="0">
                                          <p:val>
                                            <p:strVal val="#ppt_x"/>
                                          </p:val>
                                        </p:tav>
                                        <p:tav tm="100000">
                                          <p:val>
                                            <p:strVal val="#ppt_x"/>
                                          </p:val>
                                        </p:tav>
                                      </p:tavLst>
                                    </p:anim>
                                    <p:anim calcmode="lin" valueType="num">
                                      <p:cBhvr>
                                        <p:cTn id="91" dur="1000" fill="hold"/>
                                        <p:tgtEl>
                                          <p:spTgt spid="61"/>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31" presetClass="entr" presetSubtype="0" fill="hold" grpId="0" nodeType="after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par>
                          <p:cTn id="99" fill="hold">
                            <p:stCondLst>
                              <p:cond delay="9500"/>
                            </p:stCondLst>
                            <p:childTnLst>
                              <p:par>
                                <p:cTn id="100" presetID="53" presetClass="entr" presetSubtype="16"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p:cTn id="102" dur="500" fill="hold"/>
                                        <p:tgtEl>
                                          <p:spTgt spid="65"/>
                                        </p:tgtEl>
                                        <p:attrNameLst>
                                          <p:attrName>ppt_w</p:attrName>
                                        </p:attrNameLst>
                                      </p:cBhvr>
                                      <p:tavLst>
                                        <p:tav tm="0">
                                          <p:val>
                                            <p:fltVal val="0"/>
                                          </p:val>
                                        </p:tav>
                                        <p:tav tm="100000">
                                          <p:val>
                                            <p:strVal val="#ppt_w"/>
                                          </p:val>
                                        </p:tav>
                                      </p:tavLst>
                                    </p:anim>
                                    <p:anim calcmode="lin" valueType="num">
                                      <p:cBhvr>
                                        <p:cTn id="103" dur="500" fill="hold"/>
                                        <p:tgtEl>
                                          <p:spTgt spid="65"/>
                                        </p:tgtEl>
                                        <p:attrNameLst>
                                          <p:attrName>ppt_h</p:attrName>
                                        </p:attrNameLst>
                                      </p:cBhvr>
                                      <p:tavLst>
                                        <p:tav tm="0">
                                          <p:val>
                                            <p:fltVal val="0"/>
                                          </p:val>
                                        </p:tav>
                                        <p:tav tm="100000">
                                          <p:val>
                                            <p:strVal val="#ppt_h"/>
                                          </p:val>
                                        </p:tav>
                                      </p:tavLst>
                                    </p:anim>
                                    <p:animEffect transition="in" filter="fade">
                                      <p:cBhvr>
                                        <p:cTn id="104" dur="500"/>
                                        <p:tgtEl>
                                          <p:spTgt spid="65"/>
                                        </p:tgtEl>
                                      </p:cBhvr>
                                    </p:animEffect>
                                  </p:childTnLst>
                                </p:cTn>
                              </p:par>
                            </p:childTnLst>
                          </p:cTn>
                        </p:par>
                        <p:par>
                          <p:cTn id="105" fill="hold">
                            <p:stCondLst>
                              <p:cond delay="10000"/>
                            </p:stCondLst>
                            <p:childTnLst>
                              <p:par>
                                <p:cTn id="106" presetID="42" presetClass="entr" presetSubtype="0" fill="hold" nodeType="afterEffect">
                                  <p:stCondLst>
                                    <p:cond delay="0"/>
                                  </p:stCondLst>
                                  <p:childTnLst>
                                    <p:set>
                                      <p:cBhvr>
                                        <p:cTn id="107" dur="1" fill="hold">
                                          <p:stCondLst>
                                            <p:cond delay="0"/>
                                          </p:stCondLst>
                                        </p:cTn>
                                        <p:tgtEl>
                                          <p:spTgt spid="21"/>
                                        </p:tgtEl>
                                        <p:attrNameLst>
                                          <p:attrName>style.visibility</p:attrName>
                                        </p:attrNameLst>
                                      </p:cBhvr>
                                      <p:to>
                                        <p:strVal val="visible"/>
                                      </p:to>
                                    </p:set>
                                    <p:animEffect transition="in" filter="fade">
                                      <p:cBhvr>
                                        <p:cTn id="108" dur="1000"/>
                                        <p:tgtEl>
                                          <p:spTgt spid="21"/>
                                        </p:tgtEl>
                                      </p:cBhvr>
                                    </p:animEffect>
                                    <p:anim calcmode="lin" valueType="num">
                                      <p:cBhvr>
                                        <p:cTn id="109" dur="1000" fill="hold"/>
                                        <p:tgtEl>
                                          <p:spTgt spid="21"/>
                                        </p:tgtEl>
                                        <p:attrNameLst>
                                          <p:attrName>ppt_x</p:attrName>
                                        </p:attrNameLst>
                                      </p:cBhvr>
                                      <p:tavLst>
                                        <p:tav tm="0">
                                          <p:val>
                                            <p:strVal val="#ppt_x"/>
                                          </p:val>
                                        </p:tav>
                                        <p:tav tm="100000">
                                          <p:val>
                                            <p:strVal val="#ppt_x"/>
                                          </p:val>
                                        </p:tav>
                                      </p:tavLst>
                                    </p:anim>
                                    <p:anim calcmode="lin" valueType="num">
                                      <p:cBhvr>
                                        <p:cTn id="110" dur="1000" fill="hold"/>
                                        <p:tgtEl>
                                          <p:spTgt spid="21"/>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64"/>
                                        </p:tgtEl>
                                        <p:attrNameLst>
                                          <p:attrName>style.visibility</p:attrName>
                                        </p:attrNameLst>
                                      </p:cBhvr>
                                      <p:to>
                                        <p:strVal val="visible"/>
                                      </p:to>
                                    </p:set>
                                    <p:animEffect transition="in" filter="fade">
                                      <p:cBhvr>
                                        <p:cTn id="113" dur="1000"/>
                                        <p:tgtEl>
                                          <p:spTgt spid="64"/>
                                        </p:tgtEl>
                                      </p:cBhvr>
                                    </p:animEffect>
                                    <p:anim calcmode="lin" valueType="num">
                                      <p:cBhvr>
                                        <p:cTn id="114" dur="1000" fill="hold"/>
                                        <p:tgtEl>
                                          <p:spTgt spid="64"/>
                                        </p:tgtEl>
                                        <p:attrNameLst>
                                          <p:attrName>ppt_x</p:attrName>
                                        </p:attrNameLst>
                                      </p:cBhvr>
                                      <p:tavLst>
                                        <p:tav tm="0">
                                          <p:val>
                                            <p:strVal val="#ppt_x"/>
                                          </p:val>
                                        </p:tav>
                                        <p:tav tm="100000">
                                          <p:val>
                                            <p:strVal val="#ppt_x"/>
                                          </p:val>
                                        </p:tav>
                                      </p:tavLst>
                                    </p:anim>
                                    <p:anim calcmode="lin" valueType="num">
                                      <p:cBhvr>
                                        <p:cTn id="115" dur="1000" fill="hold"/>
                                        <p:tgtEl>
                                          <p:spTgt spid="64"/>
                                        </p:tgtEl>
                                        <p:attrNameLst>
                                          <p:attrName>ppt_y</p:attrName>
                                        </p:attrNameLst>
                                      </p:cBhvr>
                                      <p:tavLst>
                                        <p:tav tm="0">
                                          <p:val>
                                            <p:strVal val="#ppt_y+.1"/>
                                          </p:val>
                                        </p:tav>
                                        <p:tav tm="100000">
                                          <p:val>
                                            <p:strVal val="#ppt_y"/>
                                          </p:val>
                                        </p:tav>
                                      </p:tavLst>
                                    </p:anim>
                                  </p:childTnLst>
                                </p:cTn>
                              </p:par>
                            </p:childTnLst>
                          </p:cTn>
                        </p:par>
                        <p:par>
                          <p:cTn id="116" fill="hold">
                            <p:stCondLst>
                              <p:cond delay="11000"/>
                            </p:stCondLst>
                            <p:childTnLst>
                              <p:par>
                                <p:cTn id="117" presetID="31" presetClass="entr" presetSubtype="0" fill="hold" grpId="0" nodeType="afterEffect">
                                  <p:stCondLst>
                                    <p:cond delay="0"/>
                                  </p:stCondLst>
                                  <p:childTnLst>
                                    <p:set>
                                      <p:cBhvr>
                                        <p:cTn id="118" dur="1" fill="hold">
                                          <p:stCondLst>
                                            <p:cond delay="0"/>
                                          </p:stCondLst>
                                        </p:cTn>
                                        <p:tgtEl>
                                          <p:spTgt spid="9"/>
                                        </p:tgtEl>
                                        <p:attrNameLst>
                                          <p:attrName>style.visibility</p:attrName>
                                        </p:attrNameLst>
                                      </p:cBhvr>
                                      <p:to>
                                        <p:strVal val="visible"/>
                                      </p:to>
                                    </p:set>
                                    <p:anim calcmode="lin" valueType="num">
                                      <p:cBhvr>
                                        <p:cTn id="119" dur="1000" fill="hold"/>
                                        <p:tgtEl>
                                          <p:spTgt spid="9"/>
                                        </p:tgtEl>
                                        <p:attrNameLst>
                                          <p:attrName>ppt_w</p:attrName>
                                        </p:attrNameLst>
                                      </p:cBhvr>
                                      <p:tavLst>
                                        <p:tav tm="0">
                                          <p:val>
                                            <p:fltVal val="0"/>
                                          </p:val>
                                        </p:tav>
                                        <p:tav tm="100000">
                                          <p:val>
                                            <p:strVal val="#ppt_w"/>
                                          </p:val>
                                        </p:tav>
                                      </p:tavLst>
                                    </p:anim>
                                    <p:anim calcmode="lin" valueType="num">
                                      <p:cBhvr>
                                        <p:cTn id="120" dur="1000" fill="hold"/>
                                        <p:tgtEl>
                                          <p:spTgt spid="9"/>
                                        </p:tgtEl>
                                        <p:attrNameLst>
                                          <p:attrName>ppt_h</p:attrName>
                                        </p:attrNameLst>
                                      </p:cBhvr>
                                      <p:tavLst>
                                        <p:tav tm="0">
                                          <p:val>
                                            <p:fltVal val="0"/>
                                          </p:val>
                                        </p:tav>
                                        <p:tav tm="100000">
                                          <p:val>
                                            <p:strVal val="#ppt_h"/>
                                          </p:val>
                                        </p:tav>
                                      </p:tavLst>
                                    </p:anim>
                                    <p:anim calcmode="lin" valueType="num">
                                      <p:cBhvr>
                                        <p:cTn id="121" dur="1000" fill="hold"/>
                                        <p:tgtEl>
                                          <p:spTgt spid="9"/>
                                        </p:tgtEl>
                                        <p:attrNameLst>
                                          <p:attrName>style.rotation</p:attrName>
                                        </p:attrNameLst>
                                      </p:cBhvr>
                                      <p:tavLst>
                                        <p:tav tm="0">
                                          <p:val>
                                            <p:fltVal val="90"/>
                                          </p:val>
                                        </p:tav>
                                        <p:tav tm="100000">
                                          <p:val>
                                            <p:fltVal val="0"/>
                                          </p:val>
                                        </p:tav>
                                      </p:tavLst>
                                    </p:anim>
                                    <p:animEffect transition="in" filter="fade">
                                      <p:cBhvr>
                                        <p:cTn id="122" dur="1000"/>
                                        <p:tgtEl>
                                          <p:spTgt spid="9"/>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 calcmode="lin" valueType="num">
                                      <p:cBhvr>
                                        <p:cTn id="126" dur="500" fill="hold"/>
                                        <p:tgtEl>
                                          <p:spTgt spid="67"/>
                                        </p:tgtEl>
                                        <p:attrNameLst>
                                          <p:attrName>ppt_w</p:attrName>
                                        </p:attrNameLst>
                                      </p:cBhvr>
                                      <p:tavLst>
                                        <p:tav tm="0">
                                          <p:val>
                                            <p:fltVal val="0"/>
                                          </p:val>
                                        </p:tav>
                                        <p:tav tm="100000">
                                          <p:val>
                                            <p:strVal val="#ppt_w"/>
                                          </p:val>
                                        </p:tav>
                                      </p:tavLst>
                                    </p:anim>
                                    <p:anim calcmode="lin" valueType="num">
                                      <p:cBhvr>
                                        <p:cTn id="127" dur="500" fill="hold"/>
                                        <p:tgtEl>
                                          <p:spTgt spid="67"/>
                                        </p:tgtEl>
                                        <p:attrNameLst>
                                          <p:attrName>ppt_h</p:attrName>
                                        </p:attrNameLst>
                                      </p:cBhvr>
                                      <p:tavLst>
                                        <p:tav tm="0">
                                          <p:val>
                                            <p:fltVal val="0"/>
                                          </p:val>
                                        </p:tav>
                                        <p:tav tm="100000">
                                          <p:val>
                                            <p:strVal val="#ppt_h"/>
                                          </p:val>
                                        </p:tav>
                                      </p:tavLst>
                                    </p:anim>
                                    <p:animEffect transition="in" filter="fade">
                                      <p:cBhvr>
                                        <p:cTn id="128" dur="500"/>
                                        <p:tgtEl>
                                          <p:spTgt spid="67"/>
                                        </p:tgtEl>
                                      </p:cBhvr>
                                    </p:animEffect>
                                  </p:childTnLst>
                                </p:cTn>
                              </p:par>
                            </p:childTnLst>
                          </p:cTn>
                        </p:par>
                        <p:par>
                          <p:cTn id="129" fill="hold">
                            <p:stCondLst>
                              <p:cond delay="12500"/>
                            </p:stCondLst>
                            <p:childTnLst>
                              <p:par>
                                <p:cTn id="130" presetID="42" presetClass="entr" presetSubtype="0" fill="hold" nodeType="afterEffect">
                                  <p:stCondLst>
                                    <p:cond delay="0"/>
                                  </p:stCondLst>
                                  <p:childTnLst>
                                    <p:set>
                                      <p:cBhvr>
                                        <p:cTn id="131" dur="1" fill="hold">
                                          <p:stCondLst>
                                            <p:cond delay="0"/>
                                          </p:stCondLst>
                                        </p:cTn>
                                        <p:tgtEl>
                                          <p:spTgt spid="17"/>
                                        </p:tgtEl>
                                        <p:attrNameLst>
                                          <p:attrName>style.visibility</p:attrName>
                                        </p:attrNameLst>
                                      </p:cBhvr>
                                      <p:to>
                                        <p:strVal val="visible"/>
                                      </p:to>
                                    </p:set>
                                    <p:animEffect transition="in" filter="fade">
                                      <p:cBhvr>
                                        <p:cTn id="132" dur="1000"/>
                                        <p:tgtEl>
                                          <p:spTgt spid="17"/>
                                        </p:tgtEl>
                                      </p:cBhvr>
                                    </p:animEffect>
                                    <p:anim calcmode="lin" valueType="num">
                                      <p:cBhvr>
                                        <p:cTn id="133" dur="1000" fill="hold"/>
                                        <p:tgtEl>
                                          <p:spTgt spid="17"/>
                                        </p:tgtEl>
                                        <p:attrNameLst>
                                          <p:attrName>ppt_x</p:attrName>
                                        </p:attrNameLst>
                                      </p:cBhvr>
                                      <p:tavLst>
                                        <p:tav tm="0">
                                          <p:val>
                                            <p:strVal val="#ppt_x"/>
                                          </p:val>
                                        </p:tav>
                                        <p:tav tm="100000">
                                          <p:val>
                                            <p:strVal val="#ppt_x"/>
                                          </p:val>
                                        </p:tav>
                                      </p:tavLst>
                                    </p:anim>
                                    <p:anim calcmode="lin" valueType="num">
                                      <p:cBhvr>
                                        <p:cTn id="134" dur="1000" fill="hold"/>
                                        <p:tgtEl>
                                          <p:spTgt spid="17"/>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66"/>
                                        </p:tgtEl>
                                        <p:attrNameLst>
                                          <p:attrName>style.visibility</p:attrName>
                                        </p:attrNameLst>
                                      </p:cBhvr>
                                      <p:to>
                                        <p:strVal val="visible"/>
                                      </p:to>
                                    </p:set>
                                    <p:animEffect transition="in" filter="fade">
                                      <p:cBhvr>
                                        <p:cTn id="137" dur="1000"/>
                                        <p:tgtEl>
                                          <p:spTgt spid="66"/>
                                        </p:tgtEl>
                                      </p:cBhvr>
                                    </p:animEffect>
                                    <p:anim calcmode="lin" valueType="num">
                                      <p:cBhvr>
                                        <p:cTn id="138" dur="1000" fill="hold"/>
                                        <p:tgtEl>
                                          <p:spTgt spid="66"/>
                                        </p:tgtEl>
                                        <p:attrNameLst>
                                          <p:attrName>ppt_x</p:attrName>
                                        </p:attrNameLst>
                                      </p:cBhvr>
                                      <p:tavLst>
                                        <p:tav tm="0">
                                          <p:val>
                                            <p:strVal val="#ppt_x"/>
                                          </p:val>
                                        </p:tav>
                                        <p:tav tm="100000">
                                          <p:val>
                                            <p:strVal val="#ppt_x"/>
                                          </p:val>
                                        </p:tav>
                                      </p:tavLst>
                                    </p:anim>
                                    <p:anim calcmode="lin" valueType="num">
                                      <p:cBhvr>
                                        <p:cTn id="139" dur="1000" fill="hold"/>
                                        <p:tgtEl>
                                          <p:spTgt spid="66"/>
                                        </p:tgtEl>
                                        <p:attrNameLst>
                                          <p:attrName>ppt_y</p:attrName>
                                        </p:attrNameLst>
                                      </p:cBhvr>
                                      <p:tavLst>
                                        <p:tav tm="0">
                                          <p:val>
                                            <p:strVal val="#ppt_y+.1"/>
                                          </p:val>
                                        </p:tav>
                                        <p:tav tm="100000">
                                          <p:val>
                                            <p:strVal val="#ppt_y"/>
                                          </p:val>
                                        </p:tav>
                                      </p:tavLst>
                                    </p:anim>
                                  </p:childTnLst>
                                </p:cTn>
                              </p:par>
                            </p:childTnLst>
                          </p:cTn>
                        </p:par>
                        <p:par>
                          <p:cTn id="140" fill="hold">
                            <p:stCondLst>
                              <p:cond delay="13500"/>
                            </p:stCondLst>
                            <p:childTnLst>
                              <p:par>
                                <p:cTn id="141" presetID="31" presetClass="entr" presetSubtype="0" fill="hold" grpId="0" nodeType="afterEffect">
                                  <p:stCondLst>
                                    <p:cond delay="0"/>
                                  </p:stCondLst>
                                  <p:childTnLst>
                                    <p:set>
                                      <p:cBhvr>
                                        <p:cTn id="142" dur="1" fill="hold">
                                          <p:stCondLst>
                                            <p:cond delay="0"/>
                                          </p:stCondLst>
                                        </p:cTn>
                                        <p:tgtEl>
                                          <p:spTgt spid="2"/>
                                        </p:tgtEl>
                                        <p:attrNameLst>
                                          <p:attrName>style.visibility</p:attrName>
                                        </p:attrNameLst>
                                      </p:cBhvr>
                                      <p:to>
                                        <p:strVal val="visible"/>
                                      </p:to>
                                    </p:set>
                                    <p:anim calcmode="lin" valueType="num">
                                      <p:cBhvr>
                                        <p:cTn id="143" dur="1000" fill="hold"/>
                                        <p:tgtEl>
                                          <p:spTgt spid="2"/>
                                        </p:tgtEl>
                                        <p:attrNameLst>
                                          <p:attrName>ppt_w</p:attrName>
                                        </p:attrNameLst>
                                      </p:cBhvr>
                                      <p:tavLst>
                                        <p:tav tm="0">
                                          <p:val>
                                            <p:fltVal val="0"/>
                                          </p:val>
                                        </p:tav>
                                        <p:tav tm="100000">
                                          <p:val>
                                            <p:strVal val="#ppt_w"/>
                                          </p:val>
                                        </p:tav>
                                      </p:tavLst>
                                    </p:anim>
                                    <p:anim calcmode="lin" valueType="num">
                                      <p:cBhvr>
                                        <p:cTn id="144" dur="1000" fill="hold"/>
                                        <p:tgtEl>
                                          <p:spTgt spid="2"/>
                                        </p:tgtEl>
                                        <p:attrNameLst>
                                          <p:attrName>ppt_h</p:attrName>
                                        </p:attrNameLst>
                                      </p:cBhvr>
                                      <p:tavLst>
                                        <p:tav tm="0">
                                          <p:val>
                                            <p:fltVal val="0"/>
                                          </p:val>
                                        </p:tav>
                                        <p:tav tm="100000">
                                          <p:val>
                                            <p:strVal val="#ppt_h"/>
                                          </p:val>
                                        </p:tav>
                                      </p:tavLst>
                                    </p:anim>
                                    <p:anim calcmode="lin" valueType="num">
                                      <p:cBhvr>
                                        <p:cTn id="145" dur="1000" fill="hold"/>
                                        <p:tgtEl>
                                          <p:spTgt spid="2"/>
                                        </p:tgtEl>
                                        <p:attrNameLst>
                                          <p:attrName>style.rotation</p:attrName>
                                        </p:attrNameLst>
                                      </p:cBhvr>
                                      <p:tavLst>
                                        <p:tav tm="0">
                                          <p:val>
                                            <p:fltVal val="90"/>
                                          </p:val>
                                        </p:tav>
                                        <p:tav tm="100000">
                                          <p:val>
                                            <p:fltVal val="0"/>
                                          </p:val>
                                        </p:tav>
                                      </p:tavLst>
                                    </p:anim>
                                    <p:animEffect transition="in" filter="fade">
                                      <p:cBhvr>
                                        <p:cTn id="146" dur="1000"/>
                                        <p:tgtEl>
                                          <p:spTgt spid="2"/>
                                        </p:tgtEl>
                                      </p:cBhvr>
                                    </p:animEffect>
                                  </p:childTnLst>
                                </p:cTn>
                              </p:par>
                            </p:childTnLst>
                          </p:cTn>
                        </p:par>
                        <p:par>
                          <p:cTn id="147" fill="hold">
                            <p:stCondLst>
                              <p:cond delay="14500"/>
                            </p:stCondLst>
                            <p:childTnLst>
                              <p:par>
                                <p:cTn id="148" presetID="53" presetClass="entr" presetSubtype="16" fill="hold" grpId="0" nodeType="afterEffect">
                                  <p:stCondLst>
                                    <p:cond delay="0"/>
                                  </p:stCondLst>
                                  <p:childTnLst>
                                    <p:set>
                                      <p:cBhvr>
                                        <p:cTn id="149" dur="1" fill="hold">
                                          <p:stCondLst>
                                            <p:cond delay="0"/>
                                          </p:stCondLst>
                                        </p:cTn>
                                        <p:tgtEl>
                                          <p:spTgt spid="69"/>
                                        </p:tgtEl>
                                        <p:attrNameLst>
                                          <p:attrName>style.visibility</p:attrName>
                                        </p:attrNameLst>
                                      </p:cBhvr>
                                      <p:to>
                                        <p:strVal val="visible"/>
                                      </p:to>
                                    </p:set>
                                    <p:anim calcmode="lin" valueType="num">
                                      <p:cBhvr>
                                        <p:cTn id="150" dur="500" fill="hold"/>
                                        <p:tgtEl>
                                          <p:spTgt spid="69"/>
                                        </p:tgtEl>
                                        <p:attrNameLst>
                                          <p:attrName>ppt_w</p:attrName>
                                        </p:attrNameLst>
                                      </p:cBhvr>
                                      <p:tavLst>
                                        <p:tav tm="0">
                                          <p:val>
                                            <p:fltVal val="0"/>
                                          </p:val>
                                        </p:tav>
                                        <p:tav tm="100000">
                                          <p:val>
                                            <p:strVal val="#ppt_w"/>
                                          </p:val>
                                        </p:tav>
                                      </p:tavLst>
                                    </p:anim>
                                    <p:anim calcmode="lin" valueType="num">
                                      <p:cBhvr>
                                        <p:cTn id="151" dur="500" fill="hold"/>
                                        <p:tgtEl>
                                          <p:spTgt spid="69"/>
                                        </p:tgtEl>
                                        <p:attrNameLst>
                                          <p:attrName>ppt_h</p:attrName>
                                        </p:attrNameLst>
                                      </p:cBhvr>
                                      <p:tavLst>
                                        <p:tav tm="0">
                                          <p:val>
                                            <p:fltVal val="0"/>
                                          </p:val>
                                        </p:tav>
                                        <p:tav tm="100000">
                                          <p:val>
                                            <p:strVal val="#ppt_h"/>
                                          </p:val>
                                        </p:tav>
                                      </p:tavLst>
                                    </p:anim>
                                    <p:animEffect transition="in" filter="fade">
                                      <p:cBhvr>
                                        <p:cTn id="152" dur="500"/>
                                        <p:tgtEl>
                                          <p:spTgt spid="69"/>
                                        </p:tgtEl>
                                      </p:cBhvr>
                                    </p:animEffect>
                                  </p:childTnLst>
                                </p:cTn>
                              </p:par>
                            </p:childTnLst>
                          </p:cTn>
                        </p:par>
                        <p:par>
                          <p:cTn id="153" fill="hold">
                            <p:stCondLst>
                              <p:cond delay="15000"/>
                            </p:stCondLst>
                            <p:childTnLst>
                              <p:par>
                                <p:cTn id="154" presetID="42" presetClass="entr" presetSubtype="0"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fade">
                                      <p:cBhvr>
                                        <p:cTn id="156" dur="1000"/>
                                        <p:tgtEl>
                                          <p:spTgt spid="24"/>
                                        </p:tgtEl>
                                      </p:cBhvr>
                                    </p:animEffect>
                                    <p:anim calcmode="lin" valueType="num">
                                      <p:cBhvr>
                                        <p:cTn id="157" dur="1000" fill="hold"/>
                                        <p:tgtEl>
                                          <p:spTgt spid="24"/>
                                        </p:tgtEl>
                                        <p:attrNameLst>
                                          <p:attrName>ppt_x</p:attrName>
                                        </p:attrNameLst>
                                      </p:cBhvr>
                                      <p:tavLst>
                                        <p:tav tm="0">
                                          <p:val>
                                            <p:strVal val="#ppt_x"/>
                                          </p:val>
                                        </p:tav>
                                        <p:tav tm="100000">
                                          <p:val>
                                            <p:strVal val="#ppt_x"/>
                                          </p:val>
                                        </p:tav>
                                      </p:tavLst>
                                    </p:anim>
                                    <p:anim calcmode="lin" valueType="num">
                                      <p:cBhvr>
                                        <p:cTn id="158" dur="1000" fill="hold"/>
                                        <p:tgtEl>
                                          <p:spTgt spid="24"/>
                                        </p:tgtEl>
                                        <p:attrNameLst>
                                          <p:attrName>ppt_y</p:attrName>
                                        </p:attrNameLst>
                                      </p:cBhvr>
                                      <p:tavLst>
                                        <p:tav tm="0">
                                          <p:val>
                                            <p:strVal val="#ppt_y+.1"/>
                                          </p:val>
                                        </p:tav>
                                        <p:tav tm="100000">
                                          <p:val>
                                            <p:strVal val="#ppt_y"/>
                                          </p:val>
                                        </p:tav>
                                      </p:tavLst>
                                    </p:anim>
                                  </p:childTnLst>
                                </p:cTn>
                              </p:par>
                              <p:par>
                                <p:cTn id="159" presetID="42" presetClass="entr" presetSubtype="0" fill="hold" grpId="0" nodeType="withEffect">
                                  <p:stCondLst>
                                    <p:cond delay="0"/>
                                  </p:stCondLst>
                                  <p:childTnLst>
                                    <p:set>
                                      <p:cBhvr>
                                        <p:cTn id="160" dur="1" fill="hold">
                                          <p:stCondLst>
                                            <p:cond delay="0"/>
                                          </p:stCondLst>
                                        </p:cTn>
                                        <p:tgtEl>
                                          <p:spTgt spid="68"/>
                                        </p:tgtEl>
                                        <p:attrNameLst>
                                          <p:attrName>style.visibility</p:attrName>
                                        </p:attrNameLst>
                                      </p:cBhvr>
                                      <p:to>
                                        <p:strVal val="visible"/>
                                      </p:to>
                                    </p:set>
                                    <p:animEffect transition="in" filter="fade">
                                      <p:cBhvr>
                                        <p:cTn id="161" dur="1000"/>
                                        <p:tgtEl>
                                          <p:spTgt spid="68"/>
                                        </p:tgtEl>
                                      </p:cBhvr>
                                    </p:animEffect>
                                    <p:anim calcmode="lin" valueType="num">
                                      <p:cBhvr>
                                        <p:cTn id="162" dur="1000" fill="hold"/>
                                        <p:tgtEl>
                                          <p:spTgt spid="68"/>
                                        </p:tgtEl>
                                        <p:attrNameLst>
                                          <p:attrName>ppt_x</p:attrName>
                                        </p:attrNameLst>
                                      </p:cBhvr>
                                      <p:tavLst>
                                        <p:tav tm="0">
                                          <p:val>
                                            <p:strVal val="#ppt_x"/>
                                          </p:val>
                                        </p:tav>
                                        <p:tav tm="100000">
                                          <p:val>
                                            <p:strVal val="#ppt_x"/>
                                          </p:val>
                                        </p:tav>
                                      </p:tavLst>
                                    </p:anim>
                                    <p:anim calcmode="lin" valueType="num">
                                      <p:cBhvr>
                                        <p:cTn id="163"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p:bldP spid="2" grpId="0" animBg="1"/>
      <p:bldP spid="9" grpId="0" animBg="1"/>
      <p:bldP spid="10" grpId="0" animBg="1"/>
      <p:bldP spid="11" grpId="0" animBg="1"/>
      <p:bldP spid="12" grpId="0" animBg="1"/>
      <p:bldP spid="16" grpId="0"/>
      <p:bldP spid="24" grpId="0" animBg="1"/>
      <p:bldP spid="61" grpId="0"/>
      <p:bldP spid="62" grpId="0"/>
      <p:bldP spid="63" grpId="0"/>
      <p:bldP spid="64" grpId="0"/>
      <p:bldP spid="65" grpId="0"/>
      <p:bldP spid="66" grpId="0"/>
      <p:bldP spid="67" grpId="0"/>
      <p:bldP spid="68" grpId="0"/>
      <p:bldP spid="6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6429BD48-C49E-4B10-A80B-E5435D91ECA8}"/>
              </a:ext>
            </a:extLst>
          </p:cNvPr>
          <p:cNvSpPr/>
          <p:nvPr/>
        </p:nvSpPr>
        <p:spPr>
          <a:xfrm rot="10800000">
            <a:off x="3733801" y="4716836"/>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7A7A7A"/>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B02E21D3-B80E-490E-9692-2047B04546D0}"/>
              </a:ext>
            </a:extLst>
          </p:cNvPr>
          <p:cNvSpPr/>
          <p:nvPr/>
        </p:nvSpPr>
        <p:spPr>
          <a:xfrm>
            <a:off x="6829007" y="472537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AD21F28F-D323-4EAB-8BAA-7C477DEFE5F1}"/>
              </a:ext>
            </a:extLst>
          </p:cNvPr>
          <p:cNvSpPr/>
          <p:nvPr/>
        </p:nvSpPr>
        <p:spPr>
          <a:xfrm>
            <a:off x="8359454" y="3590969"/>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B3E1DAB2-52A3-493C-8F94-70CAE663C5A5}"/>
              </a:ext>
            </a:extLst>
          </p:cNvPr>
          <p:cNvSpPr/>
          <p:nvPr/>
        </p:nvSpPr>
        <p:spPr>
          <a:xfrm rot="10800000">
            <a:off x="6829007" y="358758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09DC4722-277A-4E45-8889-D3CC043A694C}"/>
              </a:ext>
            </a:extLst>
          </p:cNvPr>
          <p:cNvSpPr/>
          <p:nvPr/>
        </p:nvSpPr>
        <p:spPr>
          <a:xfrm rot="10800000">
            <a:off x="3733801" y="245183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5C9AD3"/>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99C91B0F-88ED-4E64-8482-D8DF053AAEA1}"/>
              </a:ext>
            </a:extLst>
          </p:cNvPr>
          <p:cNvSpPr/>
          <p:nvPr/>
        </p:nvSpPr>
        <p:spPr>
          <a:xfrm>
            <a:off x="6829007" y="2452328"/>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123FB76B-056B-4A76-A642-414E8696E7D8}"/>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Freeform: Shape 10">
            <a:extLst>
              <a:ext uri="{FF2B5EF4-FFF2-40B4-BE49-F238E27FC236}">
                <a16:creationId xmlns:a16="http://schemas.microsoft.com/office/drawing/2014/main" id="{736C9151-672D-4A7E-B144-0581C905DD50}"/>
              </a:ext>
            </a:extLst>
          </p:cNvPr>
          <p:cNvSpPr/>
          <p:nvPr/>
        </p:nvSpPr>
        <p:spPr>
          <a:xfrm>
            <a:off x="8324012" y="131368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FE4A1E"/>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552C4F6-1987-4B92-A42D-26F4C622E3A4}"/>
              </a:ext>
            </a:extLst>
          </p:cNvPr>
          <p:cNvSpPr/>
          <p:nvPr/>
        </p:nvSpPr>
        <p:spPr>
          <a:xfrm rot="10800000">
            <a:off x="6829007" y="1316736"/>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ACDBAC76-D57C-4182-A075-E6FC62C61058}"/>
              </a:ext>
            </a:extLst>
          </p:cNvPr>
          <p:cNvSpPr txBox="1"/>
          <p:nvPr/>
        </p:nvSpPr>
        <p:spPr>
          <a:xfrm>
            <a:off x="10628053" y="1465818"/>
            <a:ext cx="914400" cy="830997"/>
          </a:xfrm>
          <a:prstGeom prst="rect">
            <a:avLst/>
          </a:prstGeom>
          <a:noFill/>
          <a:effectLst/>
        </p:spPr>
        <p:txBody>
          <a:bodyPr wrap="square" rtlCol="0">
            <a:spAutoFit/>
          </a:bodyPr>
          <a:lstStyle/>
          <a:p>
            <a:pPr algn="ctr"/>
            <a:r>
              <a:rPr lang="en-US" sz="4800" b="1" dirty="0">
                <a:solidFill>
                  <a:schemeClr val="bg1"/>
                </a:solidFill>
                <a:latin typeface="Lato"/>
              </a:rPr>
              <a:t>01</a:t>
            </a:r>
          </a:p>
        </p:txBody>
      </p:sp>
      <p:sp>
        <p:nvSpPr>
          <p:cNvPr id="18" name="TextBox 17">
            <a:extLst>
              <a:ext uri="{FF2B5EF4-FFF2-40B4-BE49-F238E27FC236}">
                <a16:creationId xmlns:a16="http://schemas.microsoft.com/office/drawing/2014/main" id="{DD818CC5-D579-4B01-95B8-9A735635140E}"/>
              </a:ext>
            </a:extLst>
          </p:cNvPr>
          <p:cNvSpPr txBox="1"/>
          <p:nvPr/>
        </p:nvSpPr>
        <p:spPr>
          <a:xfrm>
            <a:off x="3934292" y="2598396"/>
            <a:ext cx="914400" cy="830997"/>
          </a:xfrm>
          <a:prstGeom prst="rect">
            <a:avLst/>
          </a:prstGeom>
          <a:noFill/>
          <a:effectLst/>
        </p:spPr>
        <p:txBody>
          <a:bodyPr wrap="square" rtlCol="0">
            <a:spAutoFit/>
          </a:bodyPr>
          <a:lstStyle/>
          <a:p>
            <a:pPr algn="ctr"/>
            <a:r>
              <a:rPr lang="en-US" sz="4800" b="1" dirty="0">
                <a:solidFill>
                  <a:schemeClr val="bg1"/>
                </a:solidFill>
                <a:latin typeface="Lato"/>
              </a:rPr>
              <a:t>02</a:t>
            </a:r>
          </a:p>
        </p:txBody>
      </p:sp>
      <p:sp>
        <p:nvSpPr>
          <p:cNvPr id="19" name="TextBox 18">
            <a:extLst>
              <a:ext uri="{FF2B5EF4-FFF2-40B4-BE49-F238E27FC236}">
                <a16:creationId xmlns:a16="http://schemas.microsoft.com/office/drawing/2014/main" id="{AC90176B-329A-44F8-A76B-6F8147C5B3FF}"/>
              </a:ext>
            </a:extLst>
          </p:cNvPr>
          <p:cNvSpPr txBox="1"/>
          <p:nvPr/>
        </p:nvSpPr>
        <p:spPr>
          <a:xfrm>
            <a:off x="10651655" y="3743100"/>
            <a:ext cx="914400" cy="830997"/>
          </a:xfrm>
          <a:prstGeom prst="rect">
            <a:avLst/>
          </a:prstGeom>
          <a:noFill/>
          <a:effectLst/>
        </p:spPr>
        <p:txBody>
          <a:bodyPr wrap="square" rtlCol="0">
            <a:spAutoFit/>
          </a:bodyPr>
          <a:lstStyle/>
          <a:p>
            <a:pPr algn="ctr"/>
            <a:r>
              <a:rPr lang="en-US" sz="4800" b="1" dirty="0">
                <a:solidFill>
                  <a:schemeClr val="bg1"/>
                </a:solidFill>
                <a:latin typeface="Lato"/>
              </a:rPr>
              <a:t>03</a:t>
            </a:r>
          </a:p>
        </p:txBody>
      </p:sp>
      <p:sp>
        <p:nvSpPr>
          <p:cNvPr id="20" name="TextBox 19">
            <a:extLst>
              <a:ext uri="{FF2B5EF4-FFF2-40B4-BE49-F238E27FC236}">
                <a16:creationId xmlns:a16="http://schemas.microsoft.com/office/drawing/2014/main" id="{CB554BAF-2EC9-41E8-BFED-0A49D164EB88}"/>
              </a:ext>
            </a:extLst>
          </p:cNvPr>
          <p:cNvSpPr txBox="1"/>
          <p:nvPr/>
        </p:nvSpPr>
        <p:spPr>
          <a:xfrm>
            <a:off x="3934292" y="4872837"/>
            <a:ext cx="914400" cy="830997"/>
          </a:xfrm>
          <a:prstGeom prst="rect">
            <a:avLst/>
          </a:prstGeom>
          <a:noFill/>
          <a:effectLst/>
        </p:spPr>
        <p:txBody>
          <a:bodyPr wrap="square" rtlCol="0">
            <a:spAutoFit/>
          </a:bodyPr>
          <a:lstStyle/>
          <a:p>
            <a:pPr algn="ctr"/>
            <a:r>
              <a:rPr lang="en-US" sz="4800" b="1" dirty="0">
                <a:solidFill>
                  <a:schemeClr val="bg1"/>
                </a:solidFill>
                <a:latin typeface="Lato"/>
              </a:rPr>
              <a:t>04</a:t>
            </a:r>
          </a:p>
        </p:txBody>
      </p:sp>
      <p:sp>
        <p:nvSpPr>
          <p:cNvPr id="21" name="Text Box 10">
            <a:extLst>
              <a:ext uri="{FF2B5EF4-FFF2-40B4-BE49-F238E27FC236}">
                <a16:creationId xmlns:a16="http://schemas.microsoft.com/office/drawing/2014/main" id="{D5935B08-7760-4965-8F23-44F2C90C304B}"/>
              </a:ext>
            </a:extLst>
          </p:cNvPr>
          <p:cNvSpPr txBox="1">
            <a:spLocks noChangeArrowheads="1"/>
          </p:cNvSpPr>
          <p:nvPr/>
        </p:nvSpPr>
        <p:spPr bwMode="auto">
          <a:xfrm>
            <a:off x="6947655" y="1449208"/>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2" name="Text Box 10">
            <a:extLst>
              <a:ext uri="{FF2B5EF4-FFF2-40B4-BE49-F238E27FC236}">
                <a16:creationId xmlns:a16="http://schemas.microsoft.com/office/drawing/2014/main" id="{9E4FC410-0804-4C06-96E1-F0A60594BF44}"/>
              </a:ext>
            </a:extLst>
          </p:cNvPr>
          <p:cNvSpPr txBox="1">
            <a:spLocks noChangeArrowheads="1"/>
          </p:cNvSpPr>
          <p:nvPr/>
        </p:nvSpPr>
        <p:spPr bwMode="auto">
          <a:xfrm>
            <a:off x="6937826" y="3752510"/>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3" name="Text Box 10">
            <a:extLst>
              <a:ext uri="{FF2B5EF4-FFF2-40B4-BE49-F238E27FC236}">
                <a16:creationId xmlns:a16="http://schemas.microsoft.com/office/drawing/2014/main" id="{F88FF12D-1C77-45D3-B140-A4BCAB846491}"/>
              </a:ext>
            </a:extLst>
          </p:cNvPr>
          <p:cNvSpPr txBox="1">
            <a:spLocks noChangeArrowheads="1"/>
          </p:cNvSpPr>
          <p:nvPr/>
        </p:nvSpPr>
        <p:spPr bwMode="auto">
          <a:xfrm>
            <a:off x="6937826" y="2613787"/>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dirty="0">
              <a:solidFill>
                <a:srgbClr val="636363"/>
              </a:solidFill>
              <a:latin typeface="Bernard MT Condensed" panose="02050806060905020404" pitchFamily="18"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4" name="Text Box 10">
            <a:extLst>
              <a:ext uri="{FF2B5EF4-FFF2-40B4-BE49-F238E27FC236}">
                <a16:creationId xmlns:a16="http://schemas.microsoft.com/office/drawing/2014/main" id="{0FC81E69-8053-4D5E-9A9C-1955EC66F560}"/>
              </a:ext>
            </a:extLst>
          </p:cNvPr>
          <p:cNvSpPr txBox="1">
            <a:spLocks noChangeArrowheads="1"/>
          </p:cNvSpPr>
          <p:nvPr/>
        </p:nvSpPr>
        <p:spPr bwMode="auto">
          <a:xfrm>
            <a:off x="6937826" y="4919279"/>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b="1" dirty="0">
              <a:solidFill>
                <a:srgbClr val="636363"/>
              </a:solidFill>
              <a:latin typeface="Candara" panose="020E0502030303020204" pitchFamily="34"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5" name="Text Box 10">
            <a:extLst>
              <a:ext uri="{FF2B5EF4-FFF2-40B4-BE49-F238E27FC236}">
                <a16:creationId xmlns:a16="http://schemas.microsoft.com/office/drawing/2014/main" id="{85EFD8B9-B6CB-4CD3-A339-DB355EB06D98}"/>
              </a:ext>
            </a:extLst>
          </p:cNvPr>
          <p:cNvSpPr txBox="1">
            <a:spLocks noChangeArrowheads="1"/>
          </p:cNvSpPr>
          <p:nvPr/>
        </p:nvSpPr>
        <p:spPr bwMode="auto">
          <a:xfrm>
            <a:off x="8825915" y="136102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6" name="Text Box 10">
            <a:extLst>
              <a:ext uri="{FF2B5EF4-FFF2-40B4-BE49-F238E27FC236}">
                <a16:creationId xmlns:a16="http://schemas.microsoft.com/office/drawing/2014/main" id="{9A1285E4-3F89-4DD2-B017-A9947E8E509E}"/>
              </a:ext>
            </a:extLst>
          </p:cNvPr>
          <p:cNvSpPr txBox="1">
            <a:spLocks noChangeArrowheads="1"/>
          </p:cNvSpPr>
          <p:nvPr/>
        </p:nvSpPr>
        <p:spPr bwMode="auto">
          <a:xfrm>
            <a:off x="8825915" y="362170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7" name="Text Box 10">
            <a:extLst>
              <a:ext uri="{FF2B5EF4-FFF2-40B4-BE49-F238E27FC236}">
                <a16:creationId xmlns:a16="http://schemas.microsoft.com/office/drawing/2014/main" id="{1617BB1F-AEAA-4B30-9ED8-DE890347AE1E}"/>
              </a:ext>
            </a:extLst>
          </p:cNvPr>
          <p:cNvSpPr txBox="1">
            <a:spLocks noChangeArrowheads="1"/>
          </p:cNvSpPr>
          <p:nvPr/>
        </p:nvSpPr>
        <p:spPr bwMode="auto">
          <a:xfrm>
            <a:off x="4705676" y="2482979"/>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8" name="Text Box 10">
            <a:extLst>
              <a:ext uri="{FF2B5EF4-FFF2-40B4-BE49-F238E27FC236}">
                <a16:creationId xmlns:a16="http://schemas.microsoft.com/office/drawing/2014/main" id="{00FD219D-3DFE-4FD2-BD9E-144E9136D5B9}"/>
              </a:ext>
            </a:extLst>
          </p:cNvPr>
          <p:cNvSpPr txBox="1">
            <a:spLocks noChangeArrowheads="1"/>
          </p:cNvSpPr>
          <p:nvPr/>
        </p:nvSpPr>
        <p:spPr bwMode="auto">
          <a:xfrm>
            <a:off x="4709098" y="4757420"/>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30490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fade">
                                      <p:cBhvr>
                                        <p:cTn id="11" dur="500"/>
                                        <p:tgtEl>
                                          <p:spTgt spid="30">
                                            <p:txEl>
                                              <p:pRg st="0" end="0"/>
                                            </p:txEl>
                                          </p:spTgt>
                                        </p:tgtEl>
                                      </p:cBhvr>
                                    </p:animEffect>
                                    <p:anim calcmode="lin" valueType="num">
                                      <p:cBhvr>
                                        <p:cTn id="1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0">
                                            <p:txEl>
                                              <p:pRg st="2" end="2"/>
                                            </p:txEl>
                                          </p:spTgt>
                                        </p:tgtEl>
                                        <p:attrNameLst>
                                          <p:attrName>style.visibility</p:attrName>
                                        </p:attrNameLst>
                                      </p:cBhvr>
                                      <p:to>
                                        <p:strVal val="visible"/>
                                      </p:to>
                                    </p:set>
                                    <p:animEffect transition="in" filter="fade">
                                      <p:cBhvr>
                                        <p:cTn id="17" dur="500"/>
                                        <p:tgtEl>
                                          <p:spTgt spid="30">
                                            <p:txEl>
                                              <p:pRg st="2" end="2"/>
                                            </p:txEl>
                                          </p:spTgt>
                                        </p:tgtEl>
                                      </p:cBhvr>
                                    </p:animEffect>
                                    <p:anim calcmode="lin" valueType="num">
                                      <p:cBhvr>
                                        <p:cTn id="18"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0">
                                            <p:txEl>
                                              <p:pRg st="3" end="3"/>
                                            </p:txEl>
                                          </p:spTgt>
                                        </p:tgtEl>
                                        <p:attrNameLst>
                                          <p:attrName>style.visibility</p:attrName>
                                        </p:attrNameLst>
                                      </p:cBhvr>
                                      <p:to>
                                        <p:strVal val="visible"/>
                                      </p:to>
                                    </p:set>
                                    <p:animEffect transition="in" filter="fade">
                                      <p:cBhvr>
                                        <p:cTn id="23" dur="500"/>
                                        <p:tgtEl>
                                          <p:spTgt spid="30">
                                            <p:txEl>
                                              <p:pRg st="3" end="3"/>
                                            </p:txEl>
                                          </p:spTgt>
                                        </p:tgtEl>
                                      </p:cBhvr>
                                    </p:animEffect>
                                    <p:anim calcmode="lin" valueType="num">
                                      <p:cBhvr>
                                        <p:cTn id="24" dur="500" fill="hold"/>
                                        <p:tgtEl>
                                          <p:spTgt spid="3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3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
                                            <p:txEl>
                                              <p:pRg st="5" end="5"/>
                                            </p:txEl>
                                          </p:spTgt>
                                        </p:tgtEl>
                                        <p:attrNameLst>
                                          <p:attrName>style.visibility</p:attrName>
                                        </p:attrNameLst>
                                      </p:cBhvr>
                                      <p:to>
                                        <p:strVal val="visible"/>
                                      </p:to>
                                    </p:set>
                                    <p:animEffect transition="in" filter="fade">
                                      <p:cBhvr>
                                        <p:cTn id="29" dur="500"/>
                                        <p:tgtEl>
                                          <p:spTgt spid="30">
                                            <p:txEl>
                                              <p:pRg st="5" end="5"/>
                                            </p:txEl>
                                          </p:spTgt>
                                        </p:tgtEl>
                                      </p:cBhvr>
                                    </p:animEffect>
                                    <p:anim calcmode="lin" valueType="num">
                                      <p:cBhvr>
                                        <p:cTn id="30" dur="500" fill="hold"/>
                                        <p:tgtEl>
                                          <p:spTgt spid="3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3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30">
                                            <p:txEl>
                                              <p:pRg st="7" end="7"/>
                                            </p:txEl>
                                          </p:spTgt>
                                        </p:tgtEl>
                                        <p:attrNameLst>
                                          <p:attrName>style.visibility</p:attrName>
                                        </p:attrNameLst>
                                      </p:cBhvr>
                                      <p:to>
                                        <p:strVal val="visible"/>
                                      </p:to>
                                    </p:set>
                                    <p:animEffect transition="in" filter="fade">
                                      <p:cBhvr>
                                        <p:cTn id="35" dur="500"/>
                                        <p:tgtEl>
                                          <p:spTgt spid="30">
                                            <p:txEl>
                                              <p:pRg st="7" end="7"/>
                                            </p:txEl>
                                          </p:spTgt>
                                        </p:tgtEl>
                                      </p:cBhvr>
                                    </p:animEffect>
                                    <p:anim calcmode="lin" valueType="num">
                                      <p:cBhvr>
                                        <p:cTn id="36" dur="500" fill="hold"/>
                                        <p:tgtEl>
                                          <p:spTgt spid="3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3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30">
                                            <p:txEl>
                                              <p:pRg st="9" end="9"/>
                                            </p:txEl>
                                          </p:spTgt>
                                        </p:tgtEl>
                                        <p:attrNameLst>
                                          <p:attrName>style.visibility</p:attrName>
                                        </p:attrNameLst>
                                      </p:cBhvr>
                                      <p:to>
                                        <p:strVal val="visible"/>
                                      </p:to>
                                    </p:set>
                                    <p:animEffect transition="in" filter="fade">
                                      <p:cBhvr>
                                        <p:cTn id="41" dur="500"/>
                                        <p:tgtEl>
                                          <p:spTgt spid="30">
                                            <p:txEl>
                                              <p:pRg st="9" end="9"/>
                                            </p:txEl>
                                          </p:spTgt>
                                        </p:tgtEl>
                                      </p:cBhvr>
                                    </p:animEffect>
                                    <p:anim calcmode="lin" valueType="num">
                                      <p:cBhvr>
                                        <p:cTn id="42" dur="500" fill="hold"/>
                                        <p:tgtEl>
                                          <p:spTgt spid="3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3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31" presetClass="entr" presetSubtype="0" fill="hold" grpId="0" nodeType="after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1000" fill="hold"/>
                                        <p:tgtEl>
                                          <p:spTgt spid="11"/>
                                        </p:tgtEl>
                                        <p:attrNameLst>
                                          <p:attrName>ppt_w</p:attrName>
                                        </p:attrNameLst>
                                      </p:cBhvr>
                                      <p:tavLst>
                                        <p:tav tm="0">
                                          <p:val>
                                            <p:fltVal val="0"/>
                                          </p:val>
                                        </p:tav>
                                        <p:tav tm="100000">
                                          <p:val>
                                            <p:strVal val="#ppt_w"/>
                                          </p:val>
                                        </p:tav>
                                      </p:tavLst>
                                    </p:anim>
                                    <p:anim calcmode="lin" valueType="num">
                                      <p:cBhvr>
                                        <p:cTn id="59" dur="1000" fill="hold"/>
                                        <p:tgtEl>
                                          <p:spTgt spid="11"/>
                                        </p:tgtEl>
                                        <p:attrNameLst>
                                          <p:attrName>ppt_h</p:attrName>
                                        </p:attrNameLst>
                                      </p:cBhvr>
                                      <p:tavLst>
                                        <p:tav tm="0">
                                          <p:val>
                                            <p:fltVal val="0"/>
                                          </p:val>
                                        </p:tav>
                                        <p:tav tm="100000">
                                          <p:val>
                                            <p:strVal val="#ppt_h"/>
                                          </p:val>
                                        </p:tav>
                                      </p:tavLst>
                                    </p:anim>
                                    <p:anim calcmode="lin" valueType="num">
                                      <p:cBhvr>
                                        <p:cTn id="60" dur="1000" fill="hold"/>
                                        <p:tgtEl>
                                          <p:spTgt spid="11"/>
                                        </p:tgtEl>
                                        <p:attrNameLst>
                                          <p:attrName>style.rotation</p:attrName>
                                        </p:attrNameLst>
                                      </p:cBhvr>
                                      <p:tavLst>
                                        <p:tav tm="0">
                                          <p:val>
                                            <p:fltVal val="90"/>
                                          </p:val>
                                        </p:tav>
                                        <p:tav tm="100000">
                                          <p:val>
                                            <p:fltVal val="0"/>
                                          </p:val>
                                        </p:tav>
                                      </p:tavLst>
                                    </p:anim>
                                    <p:animEffect transition="in" filter="fade">
                                      <p:cBhvr>
                                        <p:cTn id="61" dur="1000"/>
                                        <p:tgtEl>
                                          <p:spTgt spid="11"/>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p:cTn id="64" dur="1000" fill="hold"/>
                                        <p:tgtEl>
                                          <p:spTgt spid="25"/>
                                        </p:tgtEl>
                                        <p:attrNameLst>
                                          <p:attrName>ppt_w</p:attrName>
                                        </p:attrNameLst>
                                      </p:cBhvr>
                                      <p:tavLst>
                                        <p:tav tm="0">
                                          <p:val>
                                            <p:fltVal val="0"/>
                                          </p:val>
                                        </p:tav>
                                        <p:tav tm="100000">
                                          <p:val>
                                            <p:strVal val="#ppt_w"/>
                                          </p:val>
                                        </p:tav>
                                      </p:tavLst>
                                    </p:anim>
                                    <p:anim calcmode="lin" valueType="num">
                                      <p:cBhvr>
                                        <p:cTn id="65" dur="1000" fill="hold"/>
                                        <p:tgtEl>
                                          <p:spTgt spid="25"/>
                                        </p:tgtEl>
                                        <p:attrNameLst>
                                          <p:attrName>ppt_h</p:attrName>
                                        </p:attrNameLst>
                                      </p:cBhvr>
                                      <p:tavLst>
                                        <p:tav tm="0">
                                          <p:val>
                                            <p:fltVal val="0"/>
                                          </p:val>
                                        </p:tav>
                                        <p:tav tm="100000">
                                          <p:val>
                                            <p:strVal val="#ppt_h"/>
                                          </p:val>
                                        </p:tav>
                                      </p:tavLst>
                                    </p:anim>
                                    <p:anim calcmode="lin" valueType="num">
                                      <p:cBhvr>
                                        <p:cTn id="66" dur="1000" fill="hold"/>
                                        <p:tgtEl>
                                          <p:spTgt spid="25"/>
                                        </p:tgtEl>
                                        <p:attrNameLst>
                                          <p:attrName>style.rotation</p:attrName>
                                        </p:attrNameLst>
                                      </p:cBhvr>
                                      <p:tavLst>
                                        <p:tav tm="0">
                                          <p:val>
                                            <p:fltVal val="90"/>
                                          </p:val>
                                        </p:tav>
                                        <p:tav tm="100000">
                                          <p:val>
                                            <p:fltVal val="0"/>
                                          </p:val>
                                        </p:tav>
                                      </p:tavLst>
                                    </p:anim>
                                    <p:animEffect transition="in" filter="fade">
                                      <p:cBhvr>
                                        <p:cTn id="67" dur="1000"/>
                                        <p:tgtEl>
                                          <p:spTgt spid="25"/>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p:cTn id="70" dur="1000" fill="hold"/>
                                        <p:tgtEl>
                                          <p:spTgt spid="17"/>
                                        </p:tgtEl>
                                        <p:attrNameLst>
                                          <p:attrName>ppt_w</p:attrName>
                                        </p:attrNameLst>
                                      </p:cBhvr>
                                      <p:tavLst>
                                        <p:tav tm="0">
                                          <p:val>
                                            <p:fltVal val="0"/>
                                          </p:val>
                                        </p:tav>
                                        <p:tav tm="100000">
                                          <p:val>
                                            <p:strVal val="#ppt_w"/>
                                          </p:val>
                                        </p:tav>
                                      </p:tavLst>
                                    </p:anim>
                                    <p:anim calcmode="lin" valueType="num">
                                      <p:cBhvr>
                                        <p:cTn id="71" dur="1000" fill="hold"/>
                                        <p:tgtEl>
                                          <p:spTgt spid="17"/>
                                        </p:tgtEl>
                                        <p:attrNameLst>
                                          <p:attrName>ppt_h</p:attrName>
                                        </p:attrNameLst>
                                      </p:cBhvr>
                                      <p:tavLst>
                                        <p:tav tm="0">
                                          <p:val>
                                            <p:fltVal val="0"/>
                                          </p:val>
                                        </p:tav>
                                        <p:tav tm="100000">
                                          <p:val>
                                            <p:strVal val="#ppt_h"/>
                                          </p:val>
                                        </p:tav>
                                      </p:tavLst>
                                    </p:anim>
                                    <p:anim calcmode="lin" valueType="num">
                                      <p:cBhvr>
                                        <p:cTn id="72" dur="1000" fill="hold"/>
                                        <p:tgtEl>
                                          <p:spTgt spid="17"/>
                                        </p:tgtEl>
                                        <p:attrNameLst>
                                          <p:attrName>style.rotation</p:attrName>
                                        </p:attrNameLst>
                                      </p:cBhvr>
                                      <p:tavLst>
                                        <p:tav tm="0">
                                          <p:val>
                                            <p:fltVal val="90"/>
                                          </p:val>
                                        </p:tav>
                                        <p:tav tm="100000">
                                          <p:val>
                                            <p:fltVal val="0"/>
                                          </p:val>
                                        </p:tav>
                                      </p:tavLst>
                                    </p:anim>
                                    <p:animEffect transition="in" filter="fade">
                                      <p:cBhvr>
                                        <p:cTn id="73" dur="1000"/>
                                        <p:tgtEl>
                                          <p:spTgt spid="17"/>
                                        </p:tgtEl>
                                      </p:cBhvr>
                                    </p:animEffect>
                                  </p:childTnLst>
                                </p:cTn>
                              </p:par>
                            </p:childTnLst>
                          </p:cTn>
                        </p:par>
                        <p:par>
                          <p:cTn id="74" fill="hold">
                            <p:stCondLst>
                              <p:cond delay="5500"/>
                            </p:stCondLst>
                            <p:childTnLst>
                              <p:par>
                                <p:cTn id="75" presetID="42" presetClass="entr" presetSubtype="0"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1000"/>
                                        <p:tgtEl>
                                          <p:spTgt spid="10"/>
                                        </p:tgtEl>
                                      </p:cBhvr>
                                    </p:animEffect>
                                    <p:anim calcmode="lin" valueType="num">
                                      <p:cBhvr>
                                        <p:cTn id="78" dur="1000" fill="hold"/>
                                        <p:tgtEl>
                                          <p:spTgt spid="10"/>
                                        </p:tgtEl>
                                        <p:attrNameLst>
                                          <p:attrName>ppt_x</p:attrName>
                                        </p:attrNameLst>
                                      </p:cBhvr>
                                      <p:tavLst>
                                        <p:tav tm="0">
                                          <p:val>
                                            <p:strVal val="#ppt_x"/>
                                          </p:val>
                                        </p:tav>
                                        <p:tav tm="100000">
                                          <p:val>
                                            <p:strVal val="#ppt_x"/>
                                          </p:val>
                                        </p:tav>
                                      </p:tavLst>
                                    </p:anim>
                                    <p:anim calcmode="lin" valueType="num">
                                      <p:cBhvr>
                                        <p:cTn id="79" dur="1000" fill="hold"/>
                                        <p:tgtEl>
                                          <p:spTgt spid="10"/>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6500"/>
                            </p:stCondLst>
                            <p:childTnLst>
                              <p:par>
                                <p:cTn id="86" presetID="31" presetClass="entr" presetSubtype="0" fill="hold" grpId="0" nodeType="afterEffect">
                                  <p:stCondLst>
                                    <p:cond delay="0"/>
                                  </p:stCondLst>
                                  <p:childTnLst>
                                    <p:set>
                                      <p:cBhvr>
                                        <p:cTn id="87" dur="1" fill="hold">
                                          <p:stCondLst>
                                            <p:cond delay="0"/>
                                          </p:stCondLst>
                                        </p:cTn>
                                        <p:tgtEl>
                                          <p:spTgt spid="9"/>
                                        </p:tgtEl>
                                        <p:attrNameLst>
                                          <p:attrName>style.visibility</p:attrName>
                                        </p:attrNameLst>
                                      </p:cBhvr>
                                      <p:to>
                                        <p:strVal val="visible"/>
                                      </p:to>
                                    </p:set>
                                    <p:anim calcmode="lin" valueType="num">
                                      <p:cBhvr>
                                        <p:cTn id="88" dur="1000" fill="hold"/>
                                        <p:tgtEl>
                                          <p:spTgt spid="9"/>
                                        </p:tgtEl>
                                        <p:attrNameLst>
                                          <p:attrName>ppt_w</p:attrName>
                                        </p:attrNameLst>
                                      </p:cBhvr>
                                      <p:tavLst>
                                        <p:tav tm="0">
                                          <p:val>
                                            <p:fltVal val="0"/>
                                          </p:val>
                                        </p:tav>
                                        <p:tav tm="100000">
                                          <p:val>
                                            <p:strVal val="#ppt_w"/>
                                          </p:val>
                                        </p:tav>
                                      </p:tavLst>
                                    </p:anim>
                                    <p:anim calcmode="lin" valueType="num">
                                      <p:cBhvr>
                                        <p:cTn id="89" dur="1000" fill="hold"/>
                                        <p:tgtEl>
                                          <p:spTgt spid="9"/>
                                        </p:tgtEl>
                                        <p:attrNameLst>
                                          <p:attrName>ppt_h</p:attrName>
                                        </p:attrNameLst>
                                      </p:cBhvr>
                                      <p:tavLst>
                                        <p:tav tm="0">
                                          <p:val>
                                            <p:fltVal val="0"/>
                                          </p:val>
                                        </p:tav>
                                        <p:tav tm="100000">
                                          <p:val>
                                            <p:strVal val="#ppt_h"/>
                                          </p:val>
                                        </p:tav>
                                      </p:tavLst>
                                    </p:anim>
                                    <p:anim calcmode="lin" valueType="num">
                                      <p:cBhvr>
                                        <p:cTn id="90" dur="1000" fill="hold"/>
                                        <p:tgtEl>
                                          <p:spTgt spid="9"/>
                                        </p:tgtEl>
                                        <p:attrNameLst>
                                          <p:attrName>style.rotation</p:attrName>
                                        </p:attrNameLst>
                                      </p:cBhvr>
                                      <p:tavLst>
                                        <p:tav tm="0">
                                          <p:val>
                                            <p:fltVal val="90"/>
                                          </p:val>
                                        </p:tav>
                                        <p:tav tm="100000">
                                          <p:val>
                                            <p:fltVal val="0"/>
                                          </p:val>
                                        </p:tav>
                                      </p:tavLst>
                                    </p:anim>
                                    <p:animEffect transition="in" filter="fade">
                                      <p:cBhvr>
                                        <p:cTn id="91" dur="1000"/>
                                        <p:tgtEl>
                                          <p:spTgt spid="9"/>
                                        </p:tgtEl>
                                      </p:cBhvr>
                                    </p:animEffect>
                                  </p:childTnLst>
                                </p:cTn>
                              </p:par>
                              <p:par>
                                <p:cTn id="92" presetID="31" presetClass="entr" presetSubtype="0"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1000" fill="hold"/>
                                        <p:tgtEl>
                                          <p:spTgt spid="27"/>
                                        </p:tgtEl>
                                        <p:attrNameLst>
                                          <p:attrName>ppt_w</p:attrName>
                                        </p:attrNameLst>
                                      </p:cBhvr>
                                      <p:tavLst>
                                        <p:tav tm="0">
                                          <p:val>
                                            <p:fltVal val="0"/>
                                          </p:val>
                                        </p:tav>
                                        <p:tav tm="100000">
                                          <p:val>
                                            <p:strVal val="#ppt_w"/>
                                          </p:val>
                                        </p:tav>
                                      </p:tavLst>
                                    </p:anim>
                                    <p:anim calcmode="lin" valueType="num">
                                      <p:cBhvr>
                                        <p:cTn id="95" dur="1000" fill="hold"/>
                                        <p:tgtEl>
                                          <p:spTgt spid="27"/>
                                        </p:tgtEl>
                                        <p:attrNameLst>
                                          <p:attrName>ppt_h</p:attrName>
                                        </p:attrNameLst>
                                      </p:cBhvr>
                                      <p:tavLst>
                                        <p:tav tm="0">
                                          <p:val>
                                            <p:fltVal val="0"/>
                                          </p:val>
                                        </p:tav>
                                        <p:tav tm="100000">
                                          <p:val>
                                            <p:strVal val="#ppt_h"/>
                                          </p:val>
                                        </p:tav>
                                      </p:tavLst>
                                    </p:anim>
                                    <p:anim calcmode="lin" valueType="num">
                                      <p:cBhvr>
                                        <p:cTn id="96" dur="1000" fill="hold"/>
                                        <p:tgtEl>
                                          <p:spTgt spid="27"/>
                                        </p:tgtEl>
                                        <p:attrNameLst>
                                          <p:attrName>style.rotation</p:attrName>
                                        </p:attrNameLst>
                                      </p:cBhvr>
                                      <p:tavLst>
                                        <p:tav tm="0">
                                          <p:val>
                                            <p:fltVal val="90"/>
                                          </p:val>
                                        </p:tav>
                                        <p:tav tm="100000">
                                          <p:val>
                                            <p:fltVal val="0"/>
                                          </p:val>
                                        </p:tav>
                                      </p:tavLst>
                                    </p:anim>
                                    <p:animEffect transition="in" filter="fade">
                                      <p:cBhvr>
                                        <p:cTn id="97" dur="1000"/>
                                        <p:tgtEl>
                                          <p:spTgt spid="27"/>
                                        </p:tgtEl>
                                      </p:cBhvr>
                                    </p:animEffect>
                                  </p:childTnLst>
                                </p:cTn>
                              </p:par>
                              <p:par>
                                <p:cTn id="98" presetID="31" presetClass="entr" presetSubtype="0" fill="hold" grpId="0" nodeType="with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1000" fill="hold"/>
                                        <p:tgtEl>
                                          <p:spTgt spid="18"/>
                                        </p:tgtEl>
                                        <p:attrNameLst>
                                          <p:attrName>ppt_w</p:attrName>
                                        </p:attrNameLst>
                                      </p:cBhvr>
                                      <p:tavLst>
                                        <p:tav tm="0">
                                          <p:val>
                                            <p:fltVal val="0"/>
                                          </p:val>
                                        </p:tav>
                                        <p:tav tm="100000">
                                          <p:val>
                                            <p:strVal val="#ppt_w"/>
                                          </p:val>
                                        </p:tav>
                                      </p:tavLst>
                                    </p:anim>
                                    <p:anim calcmode="lin" valueType="num">
                                      <p:cBhvr>
                                        <p:cTn id="101" dur="1000" fill="hold"/>
                                        <p:tgtEl>
                                          <p:spTgt spid="18"/>
                                        </p:tgtEl>
                                        <p:attrNameLst>
                                          <p:attrName>ppt_h</p:attrName>
                                        </p:attrNameLst>
                                      </p:cBhvr>
                                      <p:tavLst>
                                        <p:tav tm="0">
                                          <p:val>
                                            <p:fltVal val="0"/>
                                          </p:val>
                                        </p:tav>
                                        <p:tav tm="100000">
                                          <p:val>
                                            <p:strVal val="#ppt_h"/>
                                          </p:val>
                                        </p:tav>
                                      </p:tavLst>
                                    </p:anim>
                                    <p:anim calcmode="lin" valueType="num">
                                      <p:cBhvr>
                                        <p:cTn id="102" dur="1000" fill="hold"/>
                                        <p:tgtEl>
                                          <p:spTgt spid="18"/>
                                        </p:tgtEl>
                                        <p:attrNameLst>
                                          <p:attrName>style.rotation</p:attrName>
                                        </p:attrNameLst>
                                      </p:cBhvr>
                                      <p:tavLst>
                                        <p:tav tm="0">
                                          <p:val>
                                            <p:fltVal val="90"/>
                                          </p:val>
                                        </p:tav>
                                        <p:tav tm="100000">
                                          <p:val>
                                            <p:fltVal val="0"/>
                                          </p:val>
                                        </p:tav>
                                      </p:tavLst>
                                    </p:anim>
                                    <p:animEffect transition="in" filter="fade">
                                      <p:cBhvr>
                                        <p:cTn id="103" dur="1000"/>
                                        <p:tgtEl>
                                          <p:spTgt spid="18"/>
                                        </p:tgtEl>
                                      </p:cBhvr>
                                    </p:animEffect>
                                  </p:childTnLst>
                                </p:cTn>
                              </p:par>
                            </p:childTnLst>
                          </p:cTn>
                        </p:par>
                        <p:par>
                          <p:cTn id="104" fill="hold">
                            <p:stCondLst>
                              <p:cond delay="7500"/>
                            </p:stCondLst>
                            <p:childTnLst>
                              <p:par>
                                <p:cTn id="105" presetID="42" presetClass="entr" presetSubtype="0"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Effect transition="in" filter="fade">
                                      <p:cBhvr>
                                        <p:cTn id="107" dur="1000"/>
                                        <p:tgtEl>
                                          <p:spTgt spid="14"/>
                                        </p:tgtEl>
                                      </p:cBhvr>
                                    </p:animEffect>
                                    <p:anim calcmode="lin" valueType="num">
                                      <p:cBhvr>
                                        <p:cTn id="108" dur="1000" fill="hold"/>
                                        <p:tgtEl>
                                          <p:spTgt spid="14"/>
                                        </p:tgtEl>
                                        <p:attrNameLst>
                                          <p:attrName>ppt_x</p:attrName>
                                        </p:attrNameLst>
                                      </p:cBhvr>
                                      <p:tavLst>
                                        <p:tav tm="0">
                                          <p:val>
                                            <p:strVal val="#ppt_x"/>
                                          </p:val>
                                        </p:tav>
                                        <p:tav tm="100000">
                                          <p:val>
                                            <p:strVal val="#ppt_x"/>
                                          </p:val>
                                        </p:tav>
                                      </p:tavLst>
                                    </p:anim>
                                    <p:anim calcmode="lin" valueType="num">
                                      <p:cBhvr>
                                        <p:cTn id="109" dur="1000" fill="hold"/>
                                        <p:tgtEl>
                                          <p:spTgt spid="14"/>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31" presetClass="entr" presetSubtype="0" fill="hold" grpId="0" nodeType="afterEffect">
                                  <p:stCondLst>
                                    <p:cond delay="0"/>
                                  </p:stCondLst>
                                  <p:childTnLst>
                                    <p:set>
                                      <p:cBhvr>
                                        <p:cTn id="117" dur="1" fill="hold">
                                          <p:stCondLst>
                                            <p:cond delay="0"/>
                                          </p:stCondLst>
                                        </p:cTn>
                                        <p:tgtEl>
                                          <p:spTgt spid="13"/>
                                        </p:tgtEl>
                                        <p:attrNameLst>
                                          <p:attrName>style.visibility</p:attrName>
                                        </p:attrNameLst>
                                      </p:cBhvr>
                                      <p:to>
                                        <p:strVal val="visible"/>
                                      </p:to>
                                    </p:set>
                                    <p:anim calcmode="lin" valueType="num">
                                      <p:cBhvr>
                                        <p:cTn id="118" dur="1000" fill="hold"/>
                                        <p:tgtEl>
                                          <p:spTgt spid="13"/>
                                        </p:tgtEl>
                                        <p:attrNameLst>
                                          <p:attrName>ppt_w</p:attrName>
                                        </p:attrNameLst>
                                      </p:cBhvr>
                                      <p:tavLst>
                                        <p:tav tm="0">
                                          <p:val>
                                            <p:fltVal val="0"/>
                                          </p:val>
                                        </p:tav>
                                        <p:tav tm="100000">
                                          <p:val>
                                            <p:strVal val="#ppt_w"/>
                                          </p:val>
                                        </p:tav>
                                      </p:tavLst>
                                    </p:anim>
                                    <p:anim calcmode="lin" valueType="num">
                                      <p:cBhvr>
                                        <p:cTn id="119" dur="1000" fill="hold"/>
                                        <p:tgtEl>
                                          <p:spTgt spid="13"/>
                                        </p:tgtEl>
                                        <p:attrNameLst>
                                          <p:attrName>ppt_h</p:attrName>
                                        </p:attrNameLst>
                                      </p:cBhvr>
                                      <p:tavLst>
                                        <p:tav tm="0">
                                          <p:val>
                                            <p:fltVal val="0"/>
                                          </p:val>
                                        </p:tav>
                                        <p:tav tm="100000">
                                          <p:val>
                                            <p:strVal val="#ppt_h"/>
                                          </p:val>
                                        </p:tav>
                                      </p:tavLst>
                                    </p:anim>
                                    <p:anim calcmode="lin" valueType="num">
                                      <p:cBhvr>
                                        <p:cTn id="120" dur="1000" fill="hold"/>
                                        <p:tgtEl>
                                          <p:spTgt spid="13"/>
                                        </p:tgtEl>
                                        <p:attrNameLst>
                                          <p:attrName>style.rotation</p:attrName>
                                        </p:attrNameLst>
                                      </p:cBhvr>
                                      <p:tavLst>
                                        <p:tav tm="0">
                                          <p:val>
                                            <p:fltVal val="90"/>
                                          </p:val>
                                        </p:tav>
                                        <p:tav tm="100000">
                                          <p:val>
                                            <p:fltVal val="0"/>
                                          </p:val>
                                        </p:tav>
                                      </p:tavLst>
                                    </p:anim>
                                    <p:animEffect transition="in" filter="fade">
                                      <p:cBhvr>
                                        <p:cTn id="121" dur="1000"/>
                                        <p:tgtEl>
                                          <p:spTgt spid="13"/>
                                        </p:tgtEl>
                                      </p:cBhvr>
                                    </p:animEffect>
                                  </p:childTnLst>
                                </p:cTn>
                              </p:par>
                              <p:par>
                                <p:cTn id="122" presetID="31" presetClass="entr" presetSubtype="0" fill="hold" grpId="0" nodeType="withEffect">
                                  <p:stCondLst>
                                    <p:cond delay="0"/>
                                  </p:stCondLst>
                                  <p:childTnLst>
                                    <p:set>
                                      <p:cBhvr>
                                        <p:cTn id="123" dur="1" fill="hold">
                                          <p:stCondLst>
                                            <p:cond delay="0"/>
                                          </p:stCondLst>
                                        </p:cTn>
                                        <p:tgtEl>
                                          <p:spTgt spid="26"/>
                                        </p:tgtEl>
                                        <p:attrNameLst>
                                          <p:attrName>style.visibility</p:attrName>
                                        </p:attrNameLst>
                                      </p:cBhvr>
                                      <p:to>
                                        <p:strVal val="visible"/>
                                      </p:to>
                                    </p:set>
                                    <p:anim calcmode="lin" valueType="num">
                                      <p:cBhvr>
                                        <p:cTn id="124" dur="1000" fill="hold"/>
                                        <p:tgtEl>
                                          <p:spTgt spid="26"/>
                                        </p:tgtEl>
                                        <p:attrNameLst>
                                          <p:attrName>ppt_w</p:attrName>
                                        </p:attrNameLst>
                                      </p:cBhvr>
                                      <p:tavLst>
                                        <p:tav tm="0">
                                          <p:val>
                                            <p:fltVal val="0"/>
                                          </p:val>
                                        </p:tav>
                                        <p:tav tm="100000">
                                          <p:val>
                                            <p:strVal val="#ppt_w"/>
                                          </p:val>
                                        </p:tav>
                                      </p:tavLst>
                                    </p:anim>
                                    <p:anim calcmode="lin" valueType="num">
                                      <p:cBhvr>
                                        <p:cTn id="125" dur="1000" fill="hold"/>
                                        <p:tgtEl>
                                          <p:spTgt spid="26"/>
                                        </p:tgtEl>
                                        <p:attrNameLst>
                                          <p:attrName>ppt_h</p:attrName>
                                        </p:attrNameLst>
                                      </p:cBhvr>
                                      <p:tavLst>
                                        <p:tav tm="0">
                                          <p:val>
                                            <p:fltVal val="0"/>
                                          </p:val>
                                        </p:tav>
                                        <p:tav tm="100000">
                                          <p:val>
                                            <p:strVal val="#ppt_h"/>
                                          </p:val>
                                        </p:tav>
                                      </p:tavLst>
                                    </p:anim>
                                    <p:anim calcmode="lin" valueType="num">
                                      <p:cBhvr>
                                        <p:cTn id="126" dur="1000" fill="hold"/>
                                        <p:tgtEl>
                                          <p:spTgt spid="26"/>
                                        </p:tgtEl>
                                        <p:attrNameLst>
                                          <p:attrName>style.rotation</p:attrName>
                                        </p:attrNameLst>
                                      </p:cBhvr>
                                      <p:tavLst>
                                        <p:tav tm="0">
                                          <p:val>
                                            <p:fltVal val="90"/>
                                          </p:val>
                                        </p:tav>
                                        <p:tav tm="100000">
                                          <p:val>
                                            <p:fltVal val="0"/>
                                          </p:val>
                                        </p:tav>
                                      </p:tavLst>
                                    </p:anim>
                                    <p:animEffect transition="in" filter="fade">
                                      <p:cBhvr>
                                        <p:cTn id="127" dur="1000"/>
                                        <p:tgtEl>
                                          <p:spTgt spid="26"/>
                                        </p:tgtEl>
                                      </p:cBhvr>
                                    </p:animEffect>
                                  </p:childTnLst>
                                </p:cTn>
                              </p:par>
                              <p:par>
                                <p:cTn id="128" presetID="31" presetClass="entr" presetSubtype="0" fill="hold" grpId="0" nodeType="withEffect">
                                  <p:stCondLst>
                                    <p:cond delay="0"/>
                                  </p:stCondLst>
                                  <p:childTnLst>
                                    <p:set>
                                      <p:cBhvr>
                                        <p:cTn id="129" dur="1" fill="hold">
                                          <p:stCondLst>
                                            <p:cond delay="0"/>
                                          </p:stCondLst>
                                        </p:cTn>
                                        <p:tgtEl>
                                          <p:spTgt spid="19"/>
                                        </p:tgtEl>
                                        <p:attrNameLst>
                                          <p:attrName>style.visibility</p:attrName>
                                        </p:attrNameLst>
                                      </p:cBhvr>
                                      <p:to>
                                        <p:strVal val="visible"/>
                                      </p:to>
                                    </p:set>
                                    <p:anim calcmode="lin" valueType="num">
                                      <p:cBhvr>
                                        <p:cTn id="130" dur="1000" fill="hold"/>
                                        <p:tgtEl>
                                          <p:spTgt spid="19"/>
                                        </p:tgtEl>
                                        <p:attrNameLst>
                                          <p:attrName>ppt_w</p:attrName>
                                        </p:attrNameLst>
                                      </p:cBhvr>
                                      <p:tavLst>
                                        <p:tav tm="0">
                                          <p:val>
                                            <p:fltVal val="0"/>
                                          </p:val>
                                        </p:tav>
                                        <p:tav tm="100000">
                                          <p:val>
                                            <p:strVal val="#ppt_w"/>
                                          </p:val>
                                        </p:tav>
                                      </p:tavLst>
                                    </p:anim>
                                    <p:anim calcmode="lin" valueType="num">
                                      <p:cBhvr>
                                        <p:cTn id="131" dur="1000" fill="hold"/>
                                        <p:tgtEl>
                                          <p:spTgt spid="19"/>
                                        </p:tgtEl>
                                        <p:attrNameLst>
                                          <p:attrName>ppt_h</p:attrName>
                                        </p:attrNameLst>
                                      </p:cBhvr>
                                      <p:tavLst>
                                        <p:tav tm="0">
                                          <p:val>
                                            <p:fltVal val="0"/>
                                          </p:val>
                                        </p:tav>
                                        <p:tav tm="100000">
                                          <p:val>
                                            <p:strVal val="#ppt_h"/>
                                          </p:val>
                                        </p:tav>
                                      </p:tavLst>
                                    </p:anim>
                                    <p:anim calcmode="lin" valueType="num">
                                      <p:cBhvr>
                                        <p:cTn id="132" dur="1000" fill="hold"/>
                                        <p:tgtEl>
                                          <p:spTgt spid="19"/>
                                        </p:tgtEl>
                                        <p:attrNameLst>
                                          <p:attrName>style.rotation</p:attrName>
                                        </p:attrNameLst>
                                      </p:cBhvr>
                                      <p:tavLst>
                                        <p:tav tm="0">
                                          <p:val>
                                            <p:fltVal val="90"/>
                                          </p:val>
                                        </p:tav>
                                        <p:tav tm="100000">
                                          <p:val>
                                            <p:fltVal val="0"/>
                                          </p:val>
                                        </p:tav>
                                      </p:tavLst>
                                    </p:anim>
                                    <p:animEffect transition="in" filter="fade">
                                      <p:cBhvr>
                                        <p:cTn id="133" dur="1000"/>
                                        <p:tgtEl>
                                          <p:spTgt spid="19"/>
                                        </p:tgtEl>
                                      </p:cBhvr>
                                    </p:animEffect>
                                  </p:childTnLst>
                                </p:cTn>
                              </p:par>
                            </p:childTnLst>
                          </p:cTn>
                        </p:par>
                        <p:par>
                          <p:cTn id="134" fill="hold">
                            <p:stCondLst>
                              <p:cond delay="9500"/>
                            </p:stCondLst>
                            <p:childTnLst>
                              <p:par>
                                <p:cTn id="135" presetID="42" presetClass="entr" presetSubtype="0"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Effect transition="in" filter="fade">
                                      <p:cBhvr>
                                        <p:cTn id="137" dur="1000"/>
                                        <p:tgtEl>
                                          <p:spTgt spid="16"/>
                                        </p:tgtEl>
                                      </p:cBhvr>
                                    </p:animEffect>
                                    <p:anim calcmode="lin" valueType="num">
                                      <p:cBhvr>
                                        <p:cTn id="138" dur="1000" fill="hold"/>
                                        <p:tgtEl>
                                          <p:spTgt spid="16"/>
                                        </p:tgtEl>
                                        <p:attrNameLst>
                                          <p:attrName>ppt_x</p:attrName>
                                        </p:attrNameLst>
                                      </p:cBhvr>
                                      <p:tavLst>
                                        <p:tav tm="0">
                                          <p:val>
                                            <p:strVal val="#ppt_x"/>
                                          </p:val>
                                        </p:tav>
                                        <p:tav tm="100000">
                                          <p:val>
                                            <p:strVal val="#ppt_x"/>
                                          </p:val>
                                        </p:tav>
                                      </p:tavLst>
                                    </p:anim>
                                    <p:anim calcmode="lin" valueType="num">
                                      <p:cBhvr>
                                        <p:cTn id="139" dur="1000" fill="hold"/>
                                        <p:tgtEl>
                                          <p:spTgt spid="16"/>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fade">
                                      <p:cBhvr>
                                        <p:cTn id="142" dur="1000"/>
                                        <p:tgtEl>
                                          <p:spTgt spid="24"/>
                                        </p:tgtEl>
                                      </p:cBhvr>
                                    </p:animEffect>
                                    <p:anim calcmode="lin" valueType="num">
                                      <p:cBhvr>
                                        <p:cTn id="143" dur="1000" fill="hold"/>
                                        <p:tgtEl>
                                          <p:spTgt spid="24"/>
                                        </p:tgtEl>
                                        <p:attrNameLst>
                                          <p:attrName>ppt_x</p:attrName>
                                        </p:attrNameLst>
                                      </p:cBhvr>
                                      <p:tavLst>
                                        <p:tav tm="0">
                                          <p:val>
                                            <p:strVal val="#ppt_x"/>
                                          </p:val>
                                        </p:tav>
                                        <p:tav tm="100000">
                                          <p:val>
                                            <p:strVal val="#ppt_x"/>
                                          </p:val>
                                        </p:tav>
                                      </p:tavLst>
                                    </p:anim>
                                    <p:anim calcmode="lin" valueType="num">
                                      <p:cBhvr>
                                        <p:cTn id="144" dur="1000" fill="hold"/>
                                        <p:tgtEl>
                                          <p:spTgt spid="24"/>
                                        </p:tgtEl>
                                        <p:attrNameLst>
                                          <p:attrName>ppt_y</p:attrName>
                                        </p:attrNameLst>
                                      </p:cBhvr>
                                      <p:tavLst>
                                        <p:tav tm="0">
                                          <p:val>
                                            <p:strVal val="#ppt_y+.1"/>
                                          </p:val>
                                        </p:tav>
                                        <p:tav tm="100000">
                                          <p:val>
                                            <p:strVal val="#ppt_y"/>
                                          </p:val>
                                        </p:tav>
                                      </p:tavLst>
                                    </p:anim>
                                  </p:childTnLst>
                                </p:cTn>
                              </p:par>
                            </p:childTnLst>
                          </p:cTn>
                        </p:par>
                        <p:par>
                          <p:cTn id="145" fill="hold">
                            <p:stCondLst>
                              <p:cond delay="10500"/>
                            </p:stCondLst>
                            <p:childTnLst>
                              <p:par>
                                <p:cTn id="146" presetID="31" presetClass="entr" presetSubtype="0" fill="hold" grpId="0" nodeType="afterEffect">
                                  <p:stCondLst>
                                    <p:cond delay="0"/>
                                  </p:stCondLst>
                                  <p:childTnLst>
                                    <p:set>
                                      <p:cBhvr>
                                        <p:cTn id="147" dur="1" fill="hold">
                                          <p:stCondLst>
                                            <p:cond delay="0"/>
                                          </p:stCondLst>
                                        </p:cTn>
                                        <p:tgtEl>
                                          <p:spTgt spid="15"/>
                                        </p:tgtEl>
                                        <p:attrNameLst>
                                          <p:attrName>style.visibility</p:attrName>
                                        </p:attrNameLst>
                                      </p:cBhvr>
                                      <p:to>
                                        <p:strVal val="visible"/>
                                      </p:to>
                                    </p:set>
                                    <p:anim calcmode="lin" valueType="num">
                                      <p:cBhvr>
                                        <p:cTn id="148" dur="1000" fill="hold"/>
                                        <p:tgtEl>
                                          <p:spTgt spid="15"/>
                                        </p:tgtEl>
                                        <p:attrNameLst>
                                          <p:attrName>ppt_w</p:attrName>
                                        </p:attrNameLst>
                                      </p:cBhvr>
                                      <p:tavLst>
                                        <p:tav tm="0">
                                          <p:val>
                                            <p:fltVal val="0"/>
                                          </p:val>
                                        </p:tav>
                                        <p:tav tm="100000">
                                          <p:val>
                                            <p:strVal val="#ppt_w"/>
                                          </p:val>
                                        </p:tav>
                                      </p:tavLst>
                                    </p:anim>
                                    <p:anim calcmode="lin" valueType="num">
                                      <p:cBhvr>
                                        <p:cTn id="149" dur="1000" fill="hold"/>
                                        <p:tgtEl>
                                          <p:spTgt spid="15"/>
                                        </p:tgtEl>
                                        <p:attrNameLst>
                                          <p:attrName>ppt_h</p:attrName>
                                        </p:attrNameLst>
                                      </p:cBhvr>
                                      <p:tavLst>
                                        <p:tav tm="0">
                                          <p:val>
                                            <p:fltVal val="0"/>
                                          </p:val>
                                        </p:tav>
                                        <p:tav tm="100000">
                                          <p:val>
                                            <p:strVal val="#ppt_h"/>
                                          </p:val>
                                        </p:tav>
                                      </p:tavLst>
                                    </p:anim>
                                    <p:anim calcmode="lin" valueType="num">
                                      <p:cBhvr>
                                        <p:cTn id="150" dur="1000" fill="hold"/>
                                        <p:tgtEl>
                                          <p:spTgt spid="15"/>
                                        </p:tgtEl>
                                        <p:attrNameLst>
                                          <p:attrName>style.rotation</p:attrName>
                                        </p:attrNameLst>
                                      </p:cBhvr>
                                      <p:tavLst>
                                        <p:tav tm="0">
                                          <p:val>
                                            <p:fltVal val="90"/>
                                          </p:val>
                                        </p:tav>
                                        <p:tav tm="100000">
                                          <p:val>
                                            <p:fltVal val="0"/>
                                          </p:val>
                                        </p:tav>
                                      </p:tavLst>
                                    </p:anim>
                                    <p:animEffect transition="in" filter="fade">
                                      <p:cBhvr>
                                        <p:cTn id="151" dur="1000"/>
                                        <p:tgtEl>
                                          <p:spTgt spid="15"/>
                                        </p:tgtEl>
                                      </p:cBhvr>
                                    </p:animEffect>
                                  </p:childTnLst>
                                </p:cTn>
                              </p:par>
                              <p:par>
                                <p:cTn id="152" presetID="31" presetClass="entr" presetSubtype="0" fill="hold" grpId="0" nodeType="with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p:cTn id="154" dur="1000" fill="hold"/>
                                        <p:tgtEl>
                                          <p:spTgt spid="28"/>
                                        </p:tgtEl>
                                        <p:attrNameLst>
                                          <p:attrName>ppt_w</p:attrName>
                                        </p:attrNameLst>
                                      </p:cBhvr>
                                      <p:tavLst>
                                        <p:tav tm="0">
                                          <p:val>
                                            <p:fltVal val="0"/>
                                          </p:val>
                                        </p:tav>
                                        <p:tav tm="100000">
                                          <p:val>
                                            <p:strVal val="#ppt_w"/>
                                          </p:val>
                                        </p:tav>
                                      </p:tavLst>
                                    </p:anim>
                                    <p:anim calcmode="lin" valueType="num">
                                      <p:cBhvr>
                                        <p:cTn id="155" dur="1000" fill="hold"/>
                                        <p:tgtEl>
                                          <p:spTgt spid="28"/>
                                        </p:tgtEl>
                                        <p:attrNameLst>
                                          <p:attrName>ppt_h</p:attrName>
                                        </p:attrNameLst>
                                      </p:cBhvr>
                                      <p:tavLst>
                                        <p:tav tm="0">
                                          <p:val>
                                            <p:fltVal val="0"/>
                                          </p:val>
                                        </p:tav>
                                        <p:tav tm="100000">
                                          <p:val>
                                            <p:strVal val="#ppt_h"/>
                                          </p:val>
                                        </p:tav>
                                      </p:tavLst>
                                    </p:anim>
                                    <p:anim calcmode="lin" valueType="num">
                                      <p:cBhvr>
                                        <p:cTn id="156" dur="1000" fill="hold"/>
                                        <p:tgtEl>
                                          <p:spTgt spid="28"/>
                                        </p:tgtEl>
                                        <p:attrNameLst>
                                          <p:attrName>style.rotation</p:attrName>
                                        </p:attrNameLst>
                                      </p:cBhvr>
                                      <p:tavLst>
                                        <p:tav tm="0">
                                          <p:val>
                                            <p:fltVal val="90"/>
                                          </p:val>
                                        </p:tav>
                                        <p:tav tm="100000">
                                          <p:val>
                                            <p:fltVal val="0"/>
                                          </p:val>
                                        </p:tav>
                                      </p:tavLst>
                                    </p:anim>
                                    <p:animEffect transition="in" filter="fade">
                                      <p:cBhvr>
                                        <p:cTn id="157" dur="1000"/>
                                        <p:tgtEl>
                                          <p:spTgt spid="28"/>
                                        </p:tgtEl>
                                      </p:cBhvr>
                                    </p:animEffect>
                                  </p:childTnLst>
                                </p:cTn>
                              </p:par>
                              <p:par>
                                <p:cTn id="158" presetID="31" presetClass="entr" presetSubtype="0" fill="hold" grpId="0" nodeType="withEffect">
                                  <p:stCondLst>
                                    <p:cond delay="0"/>
                                  </p:stCondLst>
                                  <p:childTnLst>
                                    <p:set>
                                      <p:cBhvr>
                                        <p:cTn id="159" dur="1" fill="hold">
                                          <p:stCondLst>
                                            <p:cond delay="0"/>
                                          </p:stCondLst>
                                        </p:cTn>
                                        <p:tgtEl>
                                          <p:spTgt spid="20"/>
                                        </p:tgtEl>
                                        <p:attrNameLst>
                                          <p:attrName>style.visibility</p:attrName>
                                        </p:attrNameLst>
                                      </p:cBhvr>
                                      <p:to>
                                        <p:strVal val="visible"/>
                                      </p:to>
                                    </p:set>
                                    <p:anim calcmode="lin" valueType="num">
                                      <p:cBhvr>
                                        <p:cTn id="160" dur="1000" fill="hold"/>
                                        <p:tgtEl>
                                          <p:spTgt spid="20"/>
                                        </p:tgtEl>
                                        <p:attrNameLst>
                                          <p:attrName>ppt_w</p:attrName>
                                        </p:attrNameLst>
                                      </p:cBhvr>
                                      <p:tavLst>
                                        <p:tav tm="0">
                                          <p:val>
                                            <p:fltVal val="0"/>
                                          </p:val>
                                        </p:tav>
                                        <p:tav tm="100000">
                                          <p:val>
                                            <p:strVal val="#ppt_w"/>
                                          </p:val>
                                        </p:tav>
                                      </p:tavLst>
                                    </p:anim>
                                    <p:anim calcmode="lin" valueType="num">
                                      <p:cBhvr>
                                        <p:cTn id="161" dur="1000" fill="hold"/>
                                        <p:tgtEl>
                                          <p:spTgt spid="20"/>
                                        </p:tgtEl>
                                        <p:attrNameLst>
                                          <p:attrName>ppt_h</p:attrName>
                                        </p:attrNameLst>
                                      </p:cBhvr>
                                      <p:tavLst>
                                        <p:tav tm="0">
                                          <p:val>
                                            <p:fltVal val="0"/>
                                          </p:val>
                                        </p:tav>
                                        <p:tav tm="100000">
                                          <p:val>
                                            <p:strVal val="#ppt_h"/>
                                          </p:val>
                                        </p:tav>
                                      </p:tavLst>
                                    </p:anim>
                                    <p:anim calcmode="lin" valueType="num">
                                      <p:cBhvr>
                                        <p:cTn id="162" dur="1000" fill="hold"/>
                                        <p:tgtEl>
                                          <p:spTgt spid="20"/>
                                        </p:tgtEl>
                                        <p:attrNameLst>
                                          <p:attrName>style.rotation</p:attrName>
                                        </p:attrNameLst>
                                      </p:cBhvr>
                                      <p:tavLst>
                                        <p:tav tm="0">
                                          <p:val>
                                            <p:fltVal val="90"/>
                                          </p:val>
                                        </p:tav>
                                        <p:tav tm="100000">
                                          <p:val>
                                            <p:fltVal val="0"/>
                                          </p:val>
                                        </p:tav>
                                      </p:tavLst>
                                    </p:anim>
                                    <p:animEffect transition="in" filter="fade">
                                      <p:cBhvr>
                                        <p:cTn id="16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3" grpId="0" animBg="1"/>
      <p:bldP spid="14" grpId="0" animBg="1"/>
      <p:bldP spid="9" grpId="0" animBg="1"/>
      <p:bldP spid="10" grpId="0" animBg="1"/>
      <p:bldP spid="30" grpId="0" build="p"/>
      <p:bldP spid="8" grpId="0"/>
      <p:bldP spid="11" grpId="0" animBg="1"/>
      <p:bldP spid="12" grpId="0" animBg="1"/>
      <p:bldP spid="17" grpId="0"/>
      <p:bldP spid="18" grpId="0"/>
      <p:bldP spid="19" grpId="0"/>
      <p:bldP spid="20" grpId="0"/>
      <p:bldP spid="21" grpId="0"/>
      <p:bldP spid="22" grpId="0"/>
      <p:bldP spid="23" grpId="0"/>
      <p:bldP spid="24" grpId="0"/>
      <p:bldP spid="25" grpId="0"/>
      <p:bldP spid="26" grpId="0"/>
      <p:bldP spid="27" grpId="0"/>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0" name="Freeform 19"/>
          <p:cNvSpPr>
            <a:spLocks/>
          </p:cNvSpPr>
          <p:nvPr/>
        </p:nvSpPr>
        <p:spPr bwMode="auto">
          <a:xfrm>
            <a:off x="4524547" y="1790944"/>
            <a:ext cx="1438677" cy="1235134"/>
          </a:xfrm>
          <a:custGeom>
            <a:avLst/>
            <a:gdLst/>
            <a:ahLst/>
            <a:cxnLst>
              <a:cxn ang="0">
                <a:pos x="142" y="510"/>
              </a:cxn>
              <a:cxn ang="0">
                <a:pos x="143" y="512"/>
              </a:cxn>
              <a:cxn ang="0">
                <a:pos x="143" y="514"/>
              </a:cxn>
              <a:cxn ang="0">
                <a:pos x="142" y="516"/>
              </a:cxn>
              <a:cxn ang="0">
                <a:pos x="141" y="518"/>
              </a:cxn>
              <a:cxn ang="0">
                <a:pos x="141" y="519"/>
              </a:cxn>
              <a:cxn ang="0">
                <a:pos x="141" y="520"/>
              </a:cxn>
              <a:cxn ang="0">
                <a:pos x="112" y="557"/>
              </a:cxn>
              <a:cxn ang="0">
                <a:pos x="112" y="557"/>
              </a:cxn>
              <a:cxn ang="0">
                <a:pos x="112" y="557"/>
              </a:cxn>
              <a:cxn ang="0">
                <a:pos x="112" y="557"/>
              </a:cxn>
              <a:cxn ang="0">
                <a:pos x="98" y="561"/>
              </a:cxn>
              <a:cxn ang="0">
                <a:pos x="45" y="639"/>
              </a:cxn>
              <a:cxn ang="0">
                <a:pos x="70" y="696"/>
              </a:cxn>
              <a:cxn ang="0">
                <a:pos x="186" y="697"/>
              </a:cxn>
              <a:cxn ang="0">
                <a:pos x="209" y="659"/>
              </a:cxn>
              <a:cxn ang="0">
                <a:pos x="221" y="641"/>
              </a:cxn>
              <a:cxn ang="0">
                <a:pos x="251" y="625"/>
              </a:cxn>
              <a:cxn ang="0">
                <a:pos x="252" y="625"/>
              </a:cxn>
              <a:cxn ang="0">
                <a:pos x="253" y="625"/>
              </a:cxn>
              <a:cxn ang="0">
                <a:pos x="256" y="624"/>
              </a:cxn>
              <a:cxn ang="0">
                <a:pos x="257" y="624"/>
              </a:cxn>
              <a:cxn ang="0">
                <a:pos x="262" y="626"/>
              </a:cxn>
              <a:cxn ang="0">
                <a:pos x="261" y="628"/>
              </a:cxn>
              <a:cxn ang="0">
                <a:pos x="400" y="767"/>
              </a:cxn>
              <a:cxn ang="0">
                <a:pos x="892" y="373"/>
              </a:cxn>
              <a:cxn ang="0">
                <a:pos x="891" y="372"/>
              </a:cxn>
              <a:cxn ang="0">
                <a:pos x="890" y="371"/>
              </a:cxn>
              <a:cxn ang="0">
                <a:pos x="860" y="369"/>
              </a:cxn>
              <a:cxn ang="0">
                <a:pos x="860" y="369"/>
              </a:cxn>
              <a:cxn ang="0">
                <a:pos x="855" y="372"/>
              </a:cxn>
              <a:cxn ang="0">
                <a:pos x="855" y="372"/>
              </a:cxn>
              <a:cxn ang="0">
                <a:pos x="809" y="383"/>
              </a:cxn>
              <a:cxn ang="0">
                <a:pos x="735" y="351"/>
              </a:cxn>
              <a:cxn ang="0">
                <a:pos x="723" y="226"/>
              </a:cxn>
              <a:cxn ang="0">
                <a:pos x="809" y="179"/>
              </a:cxn>
              <a:cxn ang="0">
                <a:pos x="852" y="188"/>
              </a:cxn>
              <a:cxn ang="0">
                <a:pos x="863" y="194"/>
              </a:cxn>
              <a:cxn ang="0">
                <a:pos x="893" y="190"/>
              </a:cxn>
              <a:cxn ang="0">
                <a:pos x="0" y="366"/>
              </a:cxn>
              <a:cxn ang="0">
                <a:pos x="139" y="505"/>
              </a:cxn>
            </a:cxnLst>
            <a:rect l="0" t="0" r="r" b="b"/>
            <a:pathLst>
              <a:path w="893" h="767">
                <a:moveTo>
                  <a:pt x="142" y="510"/>
                </a:moveTo>
                <a:cubicBezTo>
                  <a:pt x="142" y="510"/>
                  <a:pt x="142" y="510"/>
                  <a:pt x="142" y="510"/>
                </a:cubicBezTo>
                <a:cubicBezTo>
                  <a:pt x="143" y="511"/>
                  <a:pt x="143" y="511"/>
                  <a:pt x="143" y="511"/>
                </a:cubicBezTo>
                <a:cubicBezTo>
                  <a:pt x="143" y="512"/>
                  <a:pt x="143" y="512"/>
                  <a:pt x="143" y="512"/>
                </a:cubicBezTo>
                <a:cubicBezTo>
                  <a:pt x="143" y="512"/>
                  <a:pt x="143" y="512"/>
                  <a:pt x="143" y="512"/>
                </a:cubicBezTo>
                <a:cubicBezTo>
                  <a:pt x="143" y="513"/>
                  <a:pt x="143" y="514"/>
                  <a:pt x="143" y="514"/>
                </a:cubicBezTo>
                <a:cubicBezTo>
                  <a:pt x="142" y="515"/>
                  <a:pt x="142" y="515"/>
                  <a:pt x="142" y="515"/>
                </a:cubicBezTo>
                <a:cubicBezTo>
                  <a:pt x="142" y="516"/>
                  <a:pt x="142" y="516"/>
                  <a:pt x="142" y="516"/>
                </a:cubicBezTo>
                <a:cubicBezTo>
                  <a:pt x="142" y="517"/>
                  <a:pt x="142" y="517"/>
                  <a:pt x="142" y="517"/>
                </a:cubicBezTo>
                <a:cubicBezTo>
                  <a:pt x="141" y="518"/>
                  <a:pt x="141" y="518"/>
                  <a:pt x="141" y="518"/>
                </a:cubicBezTo>
                <a:cubicBezTo>
                  <a:pt x="141" y="518"/>
                  <a:pt x="141" y="518"/>
                  <a:pt x="141" y="518"/>
                </a:cubicBezTo>
                <a:cubicBezTo>
                  <a:pt x="141" y="519"/>
                  <a:pt x="141" y="519"/>
                  <a:pt x="141" y="519"/>
                </a:cubicBezTo>
                <a:cubicBezTo>
                  <a:pt x="141" y="519"/>
                  <a:pt x="141" y="519"/>
                  <a:pt x="141" y="519"/>
                </a:cubicBezTo>
                <a:cubicBezTo>
                  <a:pt x="141" y="519"/>
                  <a:pt x="141" y="520"/>
                  <a:pt x="141" y="520"/>
                </a:cubicBezTo>
                <a:cubicBezTo>
                  <a:pt x="139" y="530"/>
                  <a:pt x="134" y="539"/>
                  <a:pt x="126" y="547"/>
                </a:cubicBezTo>
                <a:cubicBezTo>
                  <a:pt x="122" y="551"/>
                  <a:pt x="117" y="554"/>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06" y="559"/>
                  <a:pt x="102" y="560"/>
                  <a:pt x="98" y="561"/>
                </a:cubicBezTo>
                <a:cubicBezTo>
                  <a:pt x="87" y="565"/>
                  <a:pt x="77" y="572"/>
                  <a:pt x="69" y="580"/>
                </a:cubicBezTo>
                <a:cubicBezTo>
                  <a:pt x="53" y="596"/>
                  <a:pt x="45" y="617"/>
                  <a:pt x="45" y="639"/>
                </a:cubicBezTo>
                <a:cubicBezTo>
                  <a:pt x="45" y="641"/>
                  <a:pt x="45" y="643"/>
                  <a:pt x="45" y="646"/>
                </a:cubicBezTo>
                <a:cubicBezTo>
                  <a:pt x="47" y="664"/>
                  <a:pt x="56" y="682"/>
                  <a:pt x="70" y="696"/>
                </a:cubicBezTo>
                <a:cubicBezTo>
                  <a:pt x="86" y="713"/>
                  <a:pt x="108" y="721"/>
                  <a:pt x="130" y="721"/>
                </a:cubicBezTo>
                <a:cubicBezTo>
                  <a:pt x="150" y="721"/>
                  <a:pt x="171" y="713"/>
                  <a:pt x="186" y="697"/>
                </a:cubicBezTo>
                <a:cubicBezTo>
                  <a:pt x="195" y="688"/>
                  <a:pt x="202" y="677"/>
                  <a:pt x="206" y="666"/>
                </a:cubicBezTo>
                <a:cubicBezTo>
                  <a:pt x="206" y="663"/>
                  <a:pt x="208" y="661"/>
                  <a:pt x="209" y="659"/>
                </a:cubicBezTo>
                <a:cubicBezTo>
                  <a:pt x="211" y="652"/>
                  <a:pt x="216" y="647"/>
                  <a:pt x="221" y="641"/>
                </a:cubicBezTo>
                <a:cubicBezTo>
                  <a:pt x="221" y="641"/>
                  <a:pt x="221" y="641"/>
                  <a:pt x="221" y="641"/>
                </a:cubicBezTo>
                <a:cubicBezTo>
                  <a:pt x="229" y="634"/>
                  <a:pt x="238" y="628"/>
                  <a:pt x="248" y="626"/>
                </a:cubicBezTo>
                <a:cubicBezTo>
                  <a:pt x="249" y="626"/>
                  <a:pt x="250" y="625"/>
                  <a:pt x="251" y="625"/>
                </a:cubicBezTo>
                <a:cubicBezTo>
                  <a:pt x="251" y="625"/>
                  <a:pt x="251" y="625"/>
                  <a:pt x="251" y="625"/>
                </a:cubicBezTo>
                <a:cubicBezTo>
                  <a:pt x="252" y="625"/>
                  <a:pt x="252" y="625"/>
                  <a:pt x="252" y="625"/>
                </a:cubicBezTo>
                <a:cubicBezTo>
                  <a:pt x="252" y="625"/>
                  <a:pt x="252" y="625"/>
                  <a:pt x="252" y="625"/>
                </a:cubicBezTo>
                <a:cubicBezTo>
                  <a:pt x="253" y="625"/>
                  <a:pt x="253" y="625"/>
                  <a:pt x="253" y="625"/>
                </a:cubicBezTo>
                <a:cubicBezTo>
                  <a:pt x="253" y="625"/>
                  <a:pt x="253" y="625"/>
                  <a:pt x="253" y="625"/>
                </a:cubicBezTo>
                <a:cubicBezTo>
                  <a:pt x="254" y="625"/>
                  <a:pt x="255" y="624"/>
                  <a:pt x="256" y="624"/>
                </a:cubicBezTo>
                <a:cubicBezTo>
                  <a:pt x="257" y="624"/>
                  <a:pt x="257" y="624"/>
                  <a:pt x="257" y="624"/>
                </a:cubicBezTo>
                <a:cubicBezTo>
                  <a:pt x="257" y="624"/>
                  <a:pt x="257" y="624"/>
                  <a:pt x="257" y="624"/>
                </a:cubicBezTo>
                <a:cubicBezTo>
                  <a:pt x="258" y="624"/>
                  <a:pt x="258" y="624"/>
                  <a:pt x="258" y="624"/>
                </a:cubicBezTo>
                <a:cubicBezTo>
                  <a:pt x="259" y="624"/>
                  <a:pt x="261" y="625"/>
                  <a:pt x="262" y="626"/>
                </a:cubicBezTo>
                <a:cubicBezTo>
                  <a:pt x="262" y="626"/>
                  <a:pt x="261" y="627"/>
                  <a:pt x="262" y="627"/>
                </a:cubicBezTo>
                <a:cubicBezTo>
                  <a:pt x="262" y="627"/>
                  <a:pt x="261" y="628"/>
                  <a:pt x="261" y="628"/>
                </a:cubicBezTo>
                <a:cubicBezTo>
                  <a:pt x="262" y="628"/>
                  <a:pt x="262" y="628"/>
                  <a:pt x="262" y="628"/>
                </a:cubicBezTo>
                <a:cubicBezTo>
                  <a:pt x="400" y="767"/>
                  <a:pt x="400" y="767"/>
                  <a:pt x="400" y="767"/>
                </a:cubicBezTo>
                <a:cubicBezTo>
                  <a:pt x="536" y="635"/>
                  <a:pt x="715" y="567"/>
                  <a:pt x="892" y="566"/>
                </a:cubicBezTo>
                <a:cubicBezTo>
                  <a:pt x="892" y="373"/>
                  <a:pt x="892" y="373"/>
                  <a:pt x="892" y="373"/>
                </a:cubicBezTo>
                <a:cubicBezTo>
                  <a:pt x="892" y="373"/>
                  <a:pt x="893" y="373"/>
                  <a:pt x="893" y="373"/>
                </a:cubicBezTo>
                <a:cubicBezTo>
                  <a:pt x="892" y="373"/>
                  <a:pt x="892" y="372"/>
                  <a:pt x="891" y="372"/>
                </a:cubicBezTo>
                <a:cubicBezTo>
                  <a:pt x="891" y="372"/>
                  <a:pt x="891" y="372"/>
                  <a:pt x="891" y="372"/>
                </a:cubicBezTo>
                <a:cubicBezTo>
                  <a:pt x="891" y="371"/>
                  <a:pt x="890" y="371"/>
                  <a:pt x="890" y="371"/>
                </a:cubicBezTo>
                <a:cubicBezTo>
                  <a:pt x="885" y="368"/>
                  <a:pt x="880" y="367"/>
                  <a:pt x="874" y="367"/>
                </a:cubicBezTo>
                <a:cubicBezTo>
                  <a:pt x="869" y="367"/>
                  <a:pt x="864" y="368"/>
                  <a:pt x="860" y="369"/>
                </a:cubicBezTo>
                <a:cubicBezTo>
                  <a:pt x="860" y="369"/>
                  <a:pt x="860" y="369"/>
                  <a:pt x="860" y="369"/>
                </a:cubicBezTo>
                <a:cubicBezTo>
                  <a:pt x="860" y="369"/>
                  <a:pt x="860" y="369"/>
                  <a:pt x="860" y="369"/>
                </a:cubicBezTo>
                <a:cubicBezTo>
                  <a:pt x="860" y="369"/>
                  <a:pt x="860" y="369"/>
                  <a:pt x="860" y="369"/>
                </a:cubicBezTo>
                <a:cubicBezTo>
                  <a:pt x="858" y="370"/>
                  <a:pt x="857" y="371"/>
                  <a:pt x="855" y="372"/>
                </a:cubicBezTo>
                <a:cubicBezTo>
                  <a:pt x="855" y="372"/>
                  <a:pt x="855" y="372"/>
                  <a:pt x="855" y="372"/>
                </a:cubicBezTo>
                <a:cubicBezTo>
                  <a:pt x="855" y="372"/>
                  <a:pt x="855" y="372"/>
                  <a:pt x="855" y="372"/>
                </a:cubicBezTo>
                <a:cubicBezTo>
                  <a:pt x="854" y="373"/>
                  <a:pt x="854" y="373"/>
                  <a:pt x="854" y="373"/>
                </a:cubicBezTo>
                <a:cubicBezTo>
                  <a:pt x="841" y="379"/>
                  <a:pt x="825" y="383"/>
                  <a:pt x="809" y="383"/>
                </a:cubicBezTo>
                <a:cubicBezTo>
                  <a:pt x="785" y="383"/>
                  <a:pt x="762" y="374"/>
                  <a:pt x="745" y="360"/>
                </a:cubicBezTo>
                <a:cubicBezTo>
                  <a:pt x="741" y="357"/>
                  <a:pt x="738" y="354"/>
                  <a:pt x="735" y="351"/>
                </a:cubicBezTo>
                <a:cubicBezTo>
                  <a:pt x="717" y="334"/>
                  <a:pt x="706" y="309"/>
                  <a:pt x="706" y="282"/>
                </a:cubicBezTo>
                <a:cubicBezTo>
                  <a:pt x="706" y="261"/>
                  <a:pt x="712" y="242"/>
                  <a:pt x="723" y="226"/>
                </a:cubicBezTo>
                <a:cubicBezTo>
                  <a:pt x="727" y="220"/>
                  <a:pt x="732" y="213"/>
                  <a:pt x="738" y="208"/>
                </a:cubicBezTo>
                <a:cubicBezTo>
                  <a:pt x="756" y="190"/>
                  <a:pt x="782" y="179"/>
                  <a:pt x="809" y="179"/>
                </a:cubicBezTo>
                <a:cubicBezTo>
                  <a:pt x="824" y="179"/>
                  <a:pt x="838" y="182"/>
                  <a:pt x="851" y="188"/>
                </a:cubicBezTo>
                <a:cubicBezTo>
                  <a:pt x="851" y="188"/>
                  <a:pt x="851" y="188"/>
                  <a:pt x="852" y="188"/>
                </a:cubicBezTo>
                <a:cubicBezTo>
                  <a:pt x="852" y="188"/>
                  <a:pt x="852" y="188"/>
                  <a:pt x="852" y="188"/>
                </a:cubicBezTo>
                <a:cubicBezTo>
                  <a:pt x="856" y="191"/>
                  <a:pt x="859" y="192"/>
                  <a:pt x="863" y="194"/>
                </a:cubicBezTo>
                <a:cubicBezTo>
                  <a:pt x="866" y="195"/>
                  <a:pt x="870" y="196"/>
                  <a:pt x="874" y="196"/>
                </a:cubicBezTo>
                <a:cubicBezTo>
                  <a:pt x="881" y="196"/>
                  <a:pt x="887" y="193"/>
                  <a:pt x="893" y="190"/>
                </a:cubicBezTo>
                <a:cubicBezTo>
                  <a:pt x="892" y="0"/>
                  <a:pt x="892" y="0"/>
                  <a:pt x="892" y="0"/>
                </a:cubicBezTo>
                <a:cubicBezTo>
                  <a:pt x="570" y="1"/>
                  <a:pt x="249" y="122"/>
                  <a:pt x="0" y="366"/>
                </a:cubicBezTo>
                <a:cubicBezTo>
                  <a:pt x="138" y="504"/>
                  <a:pt x="138" y="504"/>
                  <a:pt x="138" y="504"/>
                </a:cubicBezTo>
                <a:cubicBezTo>
                  <a:pt x="139" y="505"/>
                  <a:pt x="139" y="505"/>
                  <a:pt x="139" y="505"/>
                </a:cubicBezTo>
                <a:cubicBezTo>
                  <a:pt x="140" y="507"/>
                  <a:pt x="142" y="508"/>
                  <a:pt x="142" y="510"/>
                </a:cubicBezTo>
                <a:close/>
              </a:path>
            </a:pathLst>
          </a:custGeom>
          <a:solidFill>
            <a:srgbClr val="84C2F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20"/>
          <p:cNvSpPr>
            <a:spLocks/>
          </p:cNvSpPr>
          <p:nvPr/>
        </p:nvSpPr>
        <p:spPr bwMode="auto">
          <a:xfrm>
            <a:off x="4519920" y="4690943"/>
            <a:ext cx="1732426" cy="1244386"/>
          </a:xfrm>
          <a:custGeom>
            <a:avLst/>
            <a:gdLst/>
            <a:ahLst/>
            <a:cxnLst>
              <a:cxn ang="0">
                <a:pos x="892" y="570"/>
              </a:cxn>
              <a:cxn ang="0">
                <a:pos x="893" y="567"/>
              </a:cxn>
              <a:cxn ang="0">
                <a:pos x="895" y="567"/>
              </a:cxn>
              <a:cxn ang="0">
                <a:pos x="897" y="566"/>
              </a:cxn>
              <a:cxn ang="0">
                <a:pos x="898" y="565"/>
              </a:cxn>
              <a:cxn ang="0">
                <a:pos x="899" y="564"/>
              </a:cxn>
              <a:cxn ang="0">
                <a:pos x="901" y="563"/>
              </a:cxn>
              <a:cxn ang="0">
                <a:pos x="947" y="558"/>
              </a:cxn>
              <a:cxn ang="0">
                <a:pos x="947" y="558"/>
              </a:cxn>
              <a:cxn ang="0">
                <a:pos x="947" y="558"/>
              </a:cxn>
              <a:cxn ang="0">
                <a:pos x="947" y="558"/>
              </a:cxn>
              <a:cxn ang="0">
                <a:pos x="960" y="565"/>
              </a:cxn>
              <a:cxn ang="0">
                <a:pos x="1052" y="548"/>
              </a:cxn>
              <a:cxn ang="0">
                <a:pos x="1075" y="489"/>
              </a:cxn>
              <a:cxn ang="0">
                <a:pos x="994" y="406"/>
              </a:cxn>
              <a:cxn ang="0">
                <a:pos x="951" y="418"/>
              </a:cxn>
              <a:cxn ang="0">
                <a:pos x="929" y="423"/>
              </a:cxn>
              <a:cxn ang="0">
                <a:pos x="897" y="412"/>
              </a:cxn>
              <a:cxn ang="0">
                <a:pos x="896" y="410"/>
              </a:cxn>
              <a:cxn ang="0">
                <a:pos x="896" y="410"/>
              </a:cxn>
              <a:cxn ang="0">
                <a:pos x="893" y="408"/>
              </a:cxn>
              <a:cxn ang="0">
                <a:pos x="892" y="407"/>
              </a:cxn>
              <a:cxn ang="0">
                <a:pos x="889" y="403"/>
              </a:cxn>
              <a:cxn ang="0">
                <a:pos x="888" y="402"/>
              </a:cxn>
              <a:cxn ang="0">
                <a:pos x="888" y="206"/>
              </a:cxn>
              <a:cxn ang="0">
                <a:pos x="264" y="136"/>
              </a:cxn>
              <a:cxn ang="0">
                <a:pos x="265" y="137"/>
              </a:cxn>
              <a:cxn ang="0">
                <a:pos x="265" y="139"/>
              </a:cxn>
              <a:cxn ang="0">
                <a:pos x="285" y="161"/>
              </a:cxn>
              <a:cxn ang="0">
                <a:pos x="291" y="163"/>
              </a:cxn>
              <a:cxn ang="0">
                <a:pos x="291" y="163"/>
              </a:cxn>
              <a:cxn ang="0">
                <a:pos x="331" y="188"/>
              </a:cxn>
              <a:cxn ang="0">
                <a:pos x="361" y="263"/>
              </a:cxn>
              <a:cxn ang="0">
                <a:pos x="282" y="359"/>
              </a:cxn>
              <a:cxn ang="0">
                <a:pos x="186" y="332"/>
              </a:cxn>
              <a:cxn ang="0">
                <a:pos x="163" y="296"/>
              </a:cxn>
              <a:cxn ang="0">
                <a:pos x="159" y="284"/>
              </a:cxn>
              <a:cxn ang="0">
                <a:pos x="135" y="265"/>
              </a:cxn>
              <a:cxn ang="0">
                <a:pos x="888" y="772"/>
              </a:cxn>
              <a:cxn ang="0">
                <a:pos x="888" y="576"/>
              </a:cxn>
            </a:cxnLst>
            <a:rect l="0" t="0" r="r" b="b"/>
            <a:pathLst>
              <a:path w="1075" h="772">
                <a:moveTo>
                  <a:pt x="891" y="570"/>
                </a:moveTo>
                <a:cubicBezTo>
                  <a:pt x="892" y="570"/>
                  <a:pt x="892" y="570"/>
                  <a:pt x="892" y="570"/>
                </a:cubicBezTo>
                <a:cubicBezTo>
                  <a:pt x="892" y="568"/>
                  <a:pt x="892" y="568"/>
                  <a:pt x="892" y="568"/>
                </a:cubicBezTo>
                <a:cubicBezTo>
                  <a:pt x="893" y="567"/>
                  <a:pt x="893" y="567"/>
                  <a:pt x="893" y="567"/>
                </a:cubicBezTo>
                <a:cubicBezTo>
                  <a:pt x="893" y="567"/>
                  <a:pt x="893" y="567"/>
                  <a:pt x="893" y="567"/>
                </a:cubicBezTo>
                <a:cubicBezTo>
                  <a:pt x="894" y="567"/>
                  <a:pt x="894" y="567"/>
                  <a:pt x="895" y="567"/>
                </a:cubicBezTo>
                <a:cubicBezTo>
                  <a:pt x="896" y="567"/>
                  <a:pt x="896" y="567"/>
                  <a:pt x="896" y="567"/>
                </a:cubicBezTo>
                <a:cubicBezTo>
                  <a:pt x="897" y="566"/>
                  <a:pt x="897" y="566"/>
                  <a:pt x="897" y="566"/>
                </a:cubicBezTo>
                <a:cubicBezTo>
                  <a:pt x="898" y="565"/>
                  <a:pt x="898" y="565"/>
                  <a:pt x="898" y="565"/>
                </a:cubicBezTo>
                <a:cubicBezTo>
                  <a:pt x="898" y="565"/>
                  <a:pt x="898" y="565"/>
                  <a:pt x="898" y="565"/>
                </a:cubicBezTo>
                <a:cubicBezTo>
                  <a:pt x="899" y="565"/>
                  <a:pt x="899" y="565"/>
                  <a:pt x="899" y="565"/>
                </a:cubicBezTo>
                <a:cubicBezTo>
                  <a:pt x="899" y="564"/>
                  <a:pt x="899" y="564"/>
                  <a:pt x="899" y="564"/>
                </a:cubicBezTo>
                <a:cubicBezTo>
                  <a:pt x="899" y="564"/>
                  <a:pt x="899" y="564"/>
                  <a:pt x="899" y="564"/>
                </a:cubicBezTo>
                <a:cubicBezTo>
                  <a:pt x="900" y="564"/>
                  <a:pt x="900" y="564"/>
                  <a:pt x="901" y="563"/>
                </a:cubicBezTo>
                <a:cubicBezTo>
                  <a:pt x="909" y="558"/>
                  <a:pt x="919" y="555"/>
                  <a:pt x="929" y="555"/>
                </a:cubicBezTo>
                <a:cubicBezTo>
                  <a:pt x="935" y="555"/>
                  <a:pt x="941" y="556"/>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52" y="560"/>
                  <a:pt x="957" y="562"/>
                  <a:pt x="960" y="565"/>
                </a:cubicBezTo>
                <a:cubicBezTo>
                  <a:pt x="970" y="569"/>
                  <a:pt x="982" y="572"/>
                  <a:pt x="994" y="572"/>
                </a:cubicBezTo>
                <a:cubicBezTo>
                  <a:pt x="1016" y="572"/>
                  <a:pt x="1037" y="563"/>
                  <a:pt x="1052" y="548"/>
                </a:cubicBezTo>
                <a:cubicBezTo>
                  <a:pt x="1054" y="546"/>
                  <a:pt x="1055" y="544"/>
                  <a:pt x="1057" y="542"/>
                </a:cubicBezTo>
                <a:cubicBezTo>
                  <a:pt x="1068" y="528"/>
                  <a:pt x="1075" y="509"/>
                  <a:pt x="1075" y="489"/>
                </a:cubicBezTo>
                <a:cubicBezTo>
                  <a:pt x="1075" y="466"/>
                  <a:pt x="1065" y="444"/>
                  <a:pt x="1050" y="429"/>
                </a:cubicBezTo>
                <a:cubicBezTo>
                  <a:pt x="1035" y="415"/>
                  <a:pt x="1016" y="406"/>
                  <a:pt x="994" y="406"/>
                </a:cubicBezTo>
                <a:cubicBezTo>
                  <a:pt x="981" y="406"/>
                  <a:pt x="968" y="409"/>
                  <a:pt x="957" y="414"/>
                </a:cubicBezTo>
                <a:cubicBezTo>
                  <a:pt x="955" y="416"/>
                  <a:pt x="953" y="417"/>
                  <a:pt x="951" y="418"/>
                </a:cubicBezTo>
                <a:cubicBezTo>
                  <a:pt x="944" y="421"/>
                  <a:pt x="937" y="423"/>
                  <a:pt x="929" y="423"/>
                </a:cubicBezTo>
                <a:cubicBezTo>
                  <a:pt x="929" y="423"/>
                  <a:pt x="929" y="423"/>
                  <a:pt x="929" y="423"/>
                </a:cubicBezTo>
                <a:cubicBezTo>
                  <a:pt x="918" y="423"/>
                  <a:pt x="908" y="419"/>
                  <a:pt x="900" y="413"/>
                </a:cubicBezTo>
                <a:cubicBezTo>
                  <a:pt x="899" y="413"/>
                  <a:pt x="898" y="412"/>
                  <a:pt x="897" y="412"/>
                </a:cubicBezTo>
                <a:cubicBezTo>
                  <a:pt x="897" y="411"/>
                  <a:pt x="897" y="411"/>
                  <a:pt x="897" y="411"/>
                </a:cubicBezTo>
                <a:cubicBezTo>
                  <a:pt x="896" y="410"/>
                  <a:pt x="896" y="410"/>
                  <a:pt x="896" y="410"/>
                </a:cubicBezTo>
                <a:cubicBezTo>
                  <a:pt x="896" y="410"/>
                  <a:pt x="896" y="410"/>
                  <a:pt x="896" y="410"/>
                </a:cubicBezTo>
                <a:cubicBezTo>
                  <a:pt x="896" y="410"/>
                  <a:pt x="896" y="410"/>
                  <a:pt x="896" y="410"/>
                </a:cubicBezTo>
                <a:cubicBezTo>
                  <a:pt x="895" y="410"/>
                  <a:pt x="895" y="410"/>
                  <a:pt x="895" y="410"/>
                </a:cubicBezTo>
                <a:cubicBezTo>
                  <a:pt x="894" y="410"/>
                  <a:pt x="894" y="409"/>
                  <a:pt x="893" y="408"/>
                </a:cubicBezTo>
                <a:cubicBezTo>
                  <a:pt x="892" y="408"/>
                  <a:pt x="892" y="408"/>
                  <a:pt x="892" y="408"/>
                </a:cubicBezTo>
                <a:cubicBezTo>
                  <a:pt x="892" y="407"/>
                  <a:pt x="892" y="407"/>
                  <a:pt x="892" y="407"/>
                </a:cubicBezTo>
                <a:cubicBezTo>
                  <a:pt x="891" y="407"/>
                  <a:pt x="891" y="407"/>
                  <a:pt x="891" y="407"/>
                </a:cubicBezTo>
                <a:cubicBezTo>
                  <a:pt x="890" y="406"/>
                  <a:pt x="890" y="404"/>
                  <a:pt x="889" y="403"/>
                </a:cubicBezTo>
                <a:cubicBezTo>
                  <a:pt x="889" y="403"/>
                  <a:pt x="889" y="403"/>
                  <a:pt x="889" y="403"/>
                </a:cubicBezTo>
                <a:cubicBezTo>
                  <a:pt x="889" y="402"/>
                  <a:pt x="888" y="402"/>
                  <a:pt x="888" y="402"/>
                </a:cubicBezTo>
                <a:cubicBezTo>
                  <a:pt x="888" y="401"/>
                  <a:pt x="888" y="401"/>
                  <a:pt x="888" y="401"/>
                </a:cubicBezTo>
                <a:cubicBezTo>
                  <a:pt x="888" y="206"/>
                  <a:pt x="888" y="206"/>
                  <a:pt x="888" y="206"/>
                </a:cubicBezTo>
                <a:cubicBezTo>
                  <a:pt x="696" y="202"/>
                  <a:pt x="526" y="124"/>
                  <a:pt x="400" y="0"/>
                </a:cubicBezTo>
                <a:cubicBezTo>
                  <a:pt x="264" y="136"/>
                  <a:pt x="264" y="136"/>
                  <a:pt x="264" y="136"/>
                </a:cubicBezTo>
                <a:cubicBezTo>
                  <a:pt x="264" y="136"/>
                  <a:pt x="264" y="136"/>
                  <a:pt x="264" y="136"/>
                </a:cubicBezTo>
                <a:cubicBezTo>
                  <a:pt x="264" y="136"/>
                  <a:pt x="265" y="137"/>
                  <a:pt x="265" y="137"/>
                </a:cubicBezTo>
                <a:cubicBezTo>
                  <a:pt x="265" y="138"/>
                  <a:pt x="265" y="138"/>
                  <a:pt x="265" y="138"/>
                </a:cubicBezTo>
                <a:cubicBezTo>
                  <a:pt x="265" y="138"/>
                  <a:pt x="265" y="139"/>
                  <a:pt x="265" y="139"/>
                </a:cubicBezTo>
                <a:cubicBezTo>
                  <a:pt x="267" y="144"/>
                  <a:pt x="269" y="149"/>
                  <a:pt x="274" y="154"/>
                </a:cubicBezTo>
                <a:cubicBezTo>
                  <a:pt x="277" y="157"/>
                  <a:pt x="281" y="160"/>
                  <a:pt x="285" y="161"/>
                </a:cubicBezTo>
                <a:cubicBezTo>
                  <a:pt x="285" y="161"/>
                  <a:pt x="285" y="161"/>
                  <a:pt x="285" y="161"/>
                </a:cubicBezTo>
                <a:cubicBezTo>
                  <a:pt x="287" y="162"/>
                  <a:pt x="289" y="163"/>
                  <a:pt x="291" y="163"/>
                </a:cubicBezTo>
                <a:cubicBezTo>
                  <a:pt x="291" y="163"/>
                  <a:pt x="291" y="163"/>
                  <a:pt x="291" y="163"/>
                </a:cubicBezTo>
                <a:cubicBezTo>
                  <a:pt x="291" y="163"/>
                  <a:pt x="291" y="163"/>
                  <a:pt x="291" y="163"/>
                </a:cubicBezTo>
                <a:cubicBezTo>
                  <a:pt x="292" y="163"/>
                  <a:pt x="292" y="163"/>
                  <a:pt x="292" y="163"/>
                </a:cubicBezTo>
                <a:cubicBezTo>
                  <a:pt x="306" y="168"/>
                  <a:pt x="319" y="176"/>
                  <a:pt x="331" y="188"/>
                </a:cubicBezTo>
                <a:cubicBezTo>
                  <a:pt x="348" y="205"/>
                  <a:pt x="358" y="227"/>
                  <a:pt x="360" y="250"/>
                </a:cubicBezTo>
                <a:cubicBezTo>
                  <a:pt x="361" y="254"/>
                  <a:pt x="361" y="258"/>
                  <a:pt x="361" y="263"/>
                </a:cubicBezTo>
                <a:cubicBezTo>
                  <a:pt x="361" y="288"/>
                  <a:pt x="352" y="313"/>
                  <a:pt x="332" y="332"/>
                </a:cubicBezTo>
                <a:cubicBezTo>
                  <a:pt x="318" y="347"/>
                  <a:pt x="300" y="356"/>
                  <a:pt x="282" y="359"/>
                </a:cubicBezTo>
                <a:cubicBezTo>
                  <a:pt x="274" y="361"/>
                  <a:pt x="266" y="362"/>
                  <a:pt x="258" y="362"/>
                </a:cubicBezTo>
                <a:cubicBezTo>
                  <a:pt x="232" y="362"/>
                  <a:pt x="206" y="352"/>
                  <a:pt x="186" y="332"/>
                </a:cubicBezTo>
                <a:cubicBezTo>
                  <a:pt x="176" y="322"/>
                  <a:pt x="168" y="309"/>
                  <a:pt x="163" y="296"/>
                </a:cubicBezTo>
                <a:cubicBezTo>
                  <a:pt x="163" y="296"/>
                  <a:pt x="163" y="296"/>
                  <a:pt x="163" y="296"/>
                </a:cubicBezTo>
                <a:cubicBezTo>
                  <a:pt x="163" y="295"/>
                  <a:pt x="163" y="295"/>
                  <a:pt x="163" y="295"/>
                </a:cubicBezTo>
                <a:cubicBezTo>
                  <a:pt x="162" y="291"/>
                  <a:pt x="161" y="287"/>
                  <a:pt x="159" y="284"/>
                </a:cubicBezTo>
                <a:cubicBezTo>
                  <a:pt x="158" y="280"/>
                  <a:pt x="155" y="277"/>
                  <a:pt x="153" y="275"/>
                </a:cubicBezTo>
                <a:cubicBezTo>
                  <a:pt x="148" y="270"/>
                  <a:pt x="141" y="267"/>
                  <a:pt x="135" y="265"/>
                </a:cubicBezTo>
                <a:cubicBezTo>
                  <a:pt x="0" y="400"/>
                  <a:pt x="0" y="400"/>
                  <a:pt x="0" y="400"/>
                </a:cubicBezTo>
                <a:cubicBezTo>
                  <a:pt x="228" y="627"/>
                  <a:pt x="540" y="768"/>
                  <a:pt x="888" y="772"/>
                </a:cubicBezTo>
                <a:cubicBezTo>
                  <a:pt x="888" y="577"/>
                  <a:pt x="888" y="577"/>
                  <a:pt x="888" y="577"/>
                </a:cubicBezTo>
                <a:cubicBezTo>
                  <a:pt x="888" y="576"/>
                  <a:pt x="888" y="576"/>
                  <a:pt x="888" y="576"/>
                </a:cubicBezTo>
                <a:cubicBezTo>
                  <a:pt x="888" y="574"/>
                  <a:pt x="889" y="572"/>
                  <a:pt x="891" y="570"/>
                </a:cubicBezTo>
                <a:close/>
              </a:path>
            </a:pathLst>
          </a:custGeom>
          <a:solidFill>
            <a:srgbClr val="93939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23"/>
          <p:cNvSpPr>
            <a:spLocks/>
          </p:cNvSpPr>
          <p:nvPr/>
        </p:nvSpPr>
        <p:spPr bwMode="auto">
          <a:xfrm>
            <a:off x="6814851" y="2416831"/>
            <a:ext cx="1232821" cy="1438677"/>
          </a:xfrm>
          <a:custGeom>
            <a:avLst/>
            <a:gdLst/>
            <a:ahLst/>
            <a:cxnLst>
              <a:cxn ang="0">
                <a:pos x="255" y="140"/>
              </a:cxn>
              <a:cxn ang="0">
                <a:pos x="253" y="141"/>
              </a:cxn>
              <a:cxn ang="0">
                <a:pos x="253" y="141"/>
              </a:cxn>
              <a:cxn ang="0">
                <a:pos x="245" y="140"/>
              </a:cxn>
              <a:cxn ang="0">
                <a:pos x="248" y="140"/>
              </a:cxn>
              <a:cxn ang="0">
                <a:pos x="247" y="139"/>
              </a:cxn>
              <a:cxn ang="0">
                <a:pos x="246" y="139"/>
              </a:cxn>
              <a:cxn ang="0">
                <a:pos x="246" y="138"/>
              </a:cxn>
              <a:cxn ang="0">
                <a:pos x="218" y="124"/>
              </a:cxn>
              <a:cxn ang="0">
                <a:pos x="208" y="110"/>
              </a:cxn>
              <a:cxn ang="0">
                <a:pos x="208" y="110"/>
              </a:cxn>
              <a:cxn ang="0">
                <a:pos x="207" y="109"/>
              </a:cxn>
              <a:cxn ang="0">
                <a:pos x="207" y="109"/>
              </a:cxn>
              <a:cxn ang="0">
                <a:pos x="184" y="66"/>
              </a:cxn>
              <a:cxn ang="0">
                <a:pos x="111" y="44"/>
              </a:cxn>
              <a:cxn ang="0">
                <a:pos x="44" y="129"/>
              </a:cxn>
              <a:cxn ang="0">
                <a:pos x="67" y="184"/>
              </a:cxn>
              <a:cxn ang="0">
                <a:pos x="106" y="206"/>
              </a:cxn>
              <a:cxn ang="0">
                <a:pos x="124" y="217"/>
              </a:cxn>
              <a:cxn ang="0">
                <a:pos x="140" y="248"/>
              </a:cxn>
              <a:cxn ang="0">
                <a:pos x="140" y="249"/>
              </a:cxn>
              <a:cxn ang="0">
                <a:pos x="133" y="253"/>
              </a:cxn>
              <a:cxn ang="0">
                <a:pos x="137" y="254"/>
              </a:cxn>
              <a:cxn ang="0">
                <a:pos x="138" y="258"/>
              </a:cxn>
              <a:cxn ang="0">
                <a:pos x="138" y="260"/>
              </a:cxn>
              <a:cxn ang="0">
                <a:pos x="200" y="893"/>
              </a:cxn>
              <a:cxn ang="0">
                <a:pos x="398" y="872"/>
              </a:cxn>
              <a:cxn ang="0">
                <a:pos x="392" y="852"/>
              </a:cxn>
              <a:cxn ang="0">
                <a:pos x="392" y="852"/>
              </a:cxn>
              <a:cxn ang="0">
                <a:pos x="381" y="806"/>
              </a:cxn>
              <a:cxn ang="0">
                <a:pos x="414" y="731"/>
              </a:cxn>
              <a:cxn ang="0">
                <a:pos x="546" y="726"/>
              </a:cxn>
              <a:cxn ang="0">
                <a:pos x="577" y="848"/>
              </a:cxn>
              <a:cxn ang="0">
                <a:pos x="576" y="849"/>
              </a:cxn>
              <a:cxn ang="0">
                <a:pos x="569" y="872"/>
              </a:cxn>
              <a:cxn ang="0">
                <a:pos x="766" y="893"/>
              </a:cxn>
              <a:cxn ang="0">
                <a:pos x="261" y="138"/>
              </a:cxn>
            </a:cxnLst>
            <a:rect l="0" t="0" r="r" b="b"/>
            <a:pathLst>
              <a:path w="766" h="893">
                <a:moveTo>
                  <a:pt x="255" y="140"/>
                </a:moveTo>
                <a:cubicBezTo>
                  <a:pt x="255" y="140"/>
                  <a:pt x="255" y="140"/>
                  <a:pt x="255" y="140"/>
                </a:cubicBezTo>
                <a:cubicBezTo>
                  <a:pt x="254" y="140"/>
                  <a:pt x="254" y="140"/>
                  <a:pt x="254" y="140"/>
                </a:cubicBezTo>
                <a:cubicBezTo>
                  <a:pt x="253" y="141"/>
                  <a:pt x="253" y="141"/>
                  <a:pt x="253" y="141"/>
                </a:cubicBezTo>
                <a:cubicBezTo>
                  <a:pt x="253" y="141"/>
                  <a:pt x="253" y="141"/>
                  <a:pt x="253" y="141"/>
                </a:cubicBezTo>
                <a:cubicBezTo>
                  <a:pt x="253" y="141"/>
                  <a:pt x="253" y="141"/>
                  <a:pt x="253" y="141"/>
                </a:cubicBezTo>
                <a:cubicBezTo>
                  <a:pt x="245" y="141"/>
                  <a:pt x="245" y="141"/>
                  <a:pt x="245" y="141"/>
                </a:cubicBezTo>
                <a:cubicBezTo>
                  <a:pt x="245" y="140"/>
                  <a:pt x="245" y="140"/>
                  <a:pt x="245" y="140"/>
                </a:cubicBezTo>
                <a:cubicBezTo>
                  <a:pt x="245" y="140"/>
                  <a:pt x="247" y="140"/>
                  <a:pt x="246" y="140"/>
                </a:cubicBezTo>
                <a:cubicBezTo>
                  <a:pt x="248" y="140"/>
                  <a:pt x="248" y="140"/>
                  <a:pt x="248" y="140"/>
                </a:cubicBezTo>
                <a:cubicBezTo>
                  <a:pt x="247" y="139"/>
                  <a:pt x="247" y="139"/>
                  <a:pt x="247" y="139"/>
                </a:cubicBezTo>
                <a:cubicBezTo>
                  <a:pt x="247" y="139"/>
                  <a:pt x="247" y="139"/>
                  <a:pt x="247" y="139"/>
                </a:cubicBezTo>
                <a:cubicBezTo>
                  <a:pt x="246" y="139"/>
                  <a:pt x="246" y="139"/>
                  <a:pt x="246" y="139"/>
                </a:cubicBezTo>
                <a:cubicBezTo>
                  <a:pt x="246" y="139"/>
                  <a:pt x="246" y="139"/>
                  <a:pt x="246" y="139"/>
                </a:cubicBezTo>
                <a:cubicBezTo>
                  <a:pt x="246" y="138"/>
                  <a:pt x="246" y="138"/>
                  <a:pt x="246" y="138"/>
                </a:cubicBezTo>
                <a:cubicBezTo>
                  <a:pt x="246" y="138"/>
                  <a:pt x="246" y="138"/>
                  <a:pt x="246" y="138"/>
                </a:cubicBezTo>
                <a:cubicBezTo>
                  <a:pt x="245" y="138"/>
                  <a:pt x="245" y="138"/>
                  <a:pt x="244" y="138"/>
                </a:cubicBezTo>
                <a:cubicBezTo>
                  <a:pt x="235" y="136"/>
                  <a:pt x="225" y="131"/>
                  <a:pt x="218" y="124"/>
                </a:cubicBezTo>
                <a:cubicBezTo>
                  <a:pt x="214" y="120"/>
                  <a:pt x="210" y="115"/>
                  <a:pt x="208" y="110"/>
                </a:cubicBezTo>
                <a:cubicBezTo>
                  <a:pt x="208" y="110"/>
                  <a:pt x="208" y="110"/>
                  <a:pt x="208" y="110"/>
                </a:cubicBezTo>
                <a:cubicBezTo>
                  <a:pt x="208" y="110"/>
                  <a:pt x="208" y="110"/>
                  <a:pt x="208" y="110"/>
                </a:cubicBezTo>
                <a:cubicBezTo>
                  <a:pt x="208" y="110"/>
                  <a:pt x="208" y="110"/>
                  <a:pt x="208" y="110"/>
                </a:cubicBezTo>
                <a:cubicBezTo>
                  <a:pt x="208" y="109"/>
                  <a:pt x="208" y="109"/>
                  <a:pt x="208" y="109"/>
                </a:cubicBezTo>
                <a:cubicBezTo>
                  <a:pt x="207" y="109"/>
                  <a:pt x="207" y="109"/>
                  <a:pt x="207" y="109"/>
                </a:cubicBezTo>
                <a:cubicBezTo>
                  <a:pt x="207" y="109"/>
                  <a:pt x="207" y="109"/>
                  <a:pt x="207" y="109"/>
                </a:cubicBezTo>
                <a:cubicBezTo>
                  <a:pt x="207" y="109"/>
                  <a:pt x="207" y="109"/>
                  <a:pt x="207" y="109"/>
                </a:cubicBezTo>
                <a:cubicBezTo>
                  <a:pt x="205" y="104"/>
                  <a:pt x="204" y="99"/>
                  <a:pt x="203" y="95"/>
                </a:cubicBezTo>
                <a:cubicBezTo>
                  <a:pt x="199" y="85"/>
                  <a:pt x="193" y="75"/>
                  <a:pt x="184" y="66"/>
                </a:cubicBezTo>
                <a:cubicBezTo>
                  <a:pt x="168" y="50"/>
                  <a:pt x="147" y="42"/>
                  <a:pt x="126" y="42"/>
                </a:cubicBezTo>
                <a:cubicBezTo>
                  <a:pt x="121" y="42"/>
                  <a:pt x="116" y="43"/>
                  <a:pt x="111" y="44"/>
                </a:cubicBezTo>
                <a:cubicBezTo>
                  <a:pt x="96" y="47"/>
                  <a:pt x="81" y="55"/>
                  <a:pt x="69" y="67"/>
                </a:cubicBezTo>
                <a:cubicBezTo>
                  <a:pt x="52" y="84"/>
                  <a:pt x="44" y="106"/>
                  <a:pt x="44" y="129"/>
                </a:cubicBezTo>
                <a:cubicBezTo>
                  <a:pt x="44" y="132"/>
                  <a:pt x="44" y="134"/>
                  <a:pt x="44" y="137"/>
                </a:cubicBezTo>
                <a:cubicBezTo>
                  <a:pt x="46" y="154"/>
                  <a:pt x="54" y="170"/>
                  <a:pt x="67" y="184"/>
                </a:cubicBezTo>
                <a:cubicBezTo>
                  <a:pt x="76" y="193"/>
                  <a:pt x="87" y="199"/>
                  <a:pt x="99" y="203"/>
                </a:cubicBezTo>
                <a:cubicBezTo>
                  <a:pt x="101" y="204"/>
                  <a:pt x="104" y="205"/>
                  <a:pt x="106" y="206"/>
                </a:cubicBezTo>
                <a:cubicBezTo>
                  <a:pt x="113" y="208"/>
                  <a:pt x="119" y="212"/>
                  <a:pt x="124" y="217"/>
                </a:cubicBezTo>
                <a:cubicBezTo>
                  <a:pt x="124" y="217"/>
                  <a:pt x="124" y="217"/>
                  <a:pt x="124" y="217"/>
                </a:cubicBezTo>
                <a:cubicBezTo>
                  <a:pt x="132" y="225"/>
                  <a:pt x="137" y="235"/>
                  <a:pt x="139" y="245"/>
                </a:cubicBezTo>
                <a:cubicBezTo>
                  <a:pt x="139" y="246"/>
                  <a:pt x="140" y="247"/>
                  <a:pt x="140" y="248"/>
                </a:cubicBezTo>
                <a:cubicBezTo>
                  <a:pt x="140" y="249"/>
                  <a:pt x="140" y="249"/>
                  <a:pt x="140" y="249"/>
                </a:cubicBezTo>
                <a:cubicBezTo>
                  <a:pt x="140" y="249"/>
                  <a:pt x="140" y="249"/>
                  <a:pt x="140" y="249"/>
                </a:cubicBezTo>
                <a:cubicBezTo>
                  <a:pt x="140" y="250"/>
                  <a:pt x="136" y="251"/>
                  <a:pt x="136" y="251"/>
                </a:cubicBezTo>
                <a:cubicBezTo>
                  <a:pt x="136" y="252"/>
                  <a:pt x="133" y="253"/>
                  <a:pt x="133" y="253"/>
                </a:cubicBezTo>
                <a:cubicBezTo>
                  <a:pt x="133" y="254"/>
                  <a:pt x="133" y="254"/>
                  <a:pt x="133" y="254"/>
                </a:cubicBezTo>
                <a:cubicBezTo>
                  <a:pt x="133" y="254"/>
                  <a:pt x="137" y="254"/>
                  <a:pt x="137" y="254"/>
                </a:cubicBezTo>
                <a:cubicBezTo>
                  <a:pt x="137" y="256"/>
                  <a:pt x="138" y="257"/>
                  <a:pt x="138" y="258"/>
                </a:cubicBezTo>
                <a:cubicBezTo>
                  <a:pt x="138" y="258"/>
                  <a:pt x="139" y="258"/>
                  <a:pt x="138" y="258"/>
                </a:cubicBezTo>
                <a:cubicBezTo>
                  <a:pt x="138" y="259"/>
                  <a:pt x="138" y="259"/>
                  <a:pt x="138" y="260"/>
                </a:cubicBezTo>
                <a:cubicBezTo>
                  <a:pt x="138" y="260"/>
                  <a:pt x="138" y="260"/>
                  <a:pt x="138" y="260"/>
                </a:cubicBezTo>
                <a:cubicBezTo>
                  <a:pt x="0" y="400"/>
                  <a:pt x="0" y="400"/>
                  <a:pt x="0" y="400"/>
                </a:cubicBezTo>
                <a:cubicBezTo>
                  <a:pt x="132" y="537"/>
                  <a:pt x="199" y="717"/>
                  <a:pt x="200" y="893"/>
                </a:cubicBezTo>
                <a:cubicBezTo>
                  <a:pt x="391" y="893"/>
                  <a:pt x="391" y="893"/>
                  <a:pt x="391" y="893"/>
                </a:cubicBezTo>
                <a:cubicBezTo>
                  <a:pt x="395" y="885"/>
                  <a:pt x="398" y="879"/>
                  <a:pt x="398" y="872"/>
                </a:cubicBezTo>
                <a:cubicBezTo>
                  <a:pt x="398" y="867"/>
                  <a:pt x="397" y="862"/>
                  <a:pt x="395" y="858"/>
                </a:cubicBezTo>
                <a:cubicBezTo>
                  <a:pt x="394" y="856"/>
                  <a:pt x="393" y="854"/>
                  <a:pt x="392" y="852"/>
                </a:cubicBezTo>
                <a:cubicBezTo>
                  <a:pt x="392" y="852"/>
                  <a:pt x="392" y="852"/>
                  <a:pt x="392" y="852"/>
                </a:cubicBezTo>
                <a:cubicBezTo>
                  <a:pt x="392" y="852"/>
                  <a:pt x="392" y="852"/>
                  <a:pt x="392" y="852"/>
                </a:cubicBezTo>
                <a:cubicBezTo>
                  <a:pt x="392" y="851"/>
                  <a:pt x="392" y="851"/>
                  <a:pt x="392" y="851"/>
                </a:cubicBezTo>
                <a:cubicBezTo>
                  <a:pt x="385" y="838"/>
                  <a:pt x="381" y="822"/>
                  <a:pt x="381" y="806"/>
                </a:cubicBezTo>
                <a:cubicBezTo>
                  <a:pt x="381" y="778"/>
                  <a:pt x="393" y="752"/>
                  <a:pt x="412" y="733"/>
                </a:cubicBezTo>
                <a:cubicBezTo>
                  <a:pt x="413" y="733"/>
                  <a:pt x="413" y="732"/>
                  <a:pt x="414" y="731"/>
                </a:cubicBezTo>
                <a:cubicBezTo>
                  <a:pt x="431" y="714"/>
                  <a:pt x="456" y="703"/>
                  <a:pt x="483" y="703"/>
                </a:cubicBezTo>
                <a:cubicBezTo>
                  <a:pt x="507" y="703"/>
                  <a:pt x="529" y="711"/>
                  <a:pt x="546" y="726"/>
                </a:cubicBezTo>
                <a:cubicBezTo>
                  <a:pt x="570" y="744"/>
                  <a:pt x="586" y="774"/>
                  <a:pt x="586" y="806"/>
                </a:cubicBezTo>
                <a:cubicBezTo>
                  <a:pt x="586" y="821"/>
                  <a:pt x="582" y="835"/>
                  <a:pt x="577" y="848"/>
                </a:cubicBezTo>
                <a:cubicBezTo>
                  <a:pt x="577" y="848"/>
                  <a:pt x="576" y="848"/>
                  <a:pt x="576" y="849"/>
                </a:cubicBezTo>
                <a:cubicBezTo>
                  <a:pt x="576" y="849"/>
                  <a:pt x="576" y="849"/>
                  <a:pt x="576" y="849"/>
                </a:cubicBezTo>
                <a:cubicBezTo>
                  <a:pt x="574" y="853"/>
                  <a:pt x="572" y="856"/>
                  <a:pt x="570" y="860"/>
                </a:cubicBezTo>
                <a:cubicBezTo>
                  <a:pt x="569" y="863"/>
                  <a:pt x="569" y="868"/>
                  <a:pt x="569" y="872"/>
                </a:cubicBezTo>
                <a:cubicBezTo>
                  <a:pt x="569" y="879"/>
                  <a:pt x="571" y="885"/>
                  <a:pt x="575" y="893"/>
                </a:cubicBezTo>
                <a:cubicBezTo>
                  <a:pt x="766" y="893"/>
                  <a:pt x="766" y="893"/>
                  <a:pt x="766" y="893"/>
                </a:cubicBezTo>
                <a:cubicBezTo>
                  <a:pt x="765" y="569"/>
                  <a:pt x="643" y="247"/>
                  <a:pt x="400" y="0"/>
                </a:cubicBezTo>
                <a:cubicBezTo>
                  <a:pt x="261" y="138"/>
                  <a:pt x="261" y="138"/>
                  <a:pt x="261" y="138"/>
                </a:cubicBezTo>
                <a:cubicBezTo>
                  <a:pt x="259" y="140"/>
                  <a:pt x="257" y="140"/>
                  <a:pt x="255" y="140"/>
                </a:cubicBezTo>
                <a:close/>
              </a:path>
            </a:pathLst>
          </a:custGeom>
          <a:solidFill>
            <a:srgbClr val="5C9AD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22"/>
          <p:cNvSpPr>
            <a:spLocks/>
          </p:cNvSpPr>
          <p:nvPr/>
        </p:nvSpPr>
        <p:spPr bwMode="auto">
          <a:xfrm>
            <a:off x="6805598" y="3586268"/>
            <a:ext cx="1242074" cy="1734738"/>
          </a:xfrm>
          <a:custGeom>
            <a:avLst/>
            <a:gdLst/>
            <a:ahLst/>
            <a:cxnLst>
              <a:cxn ang="0">
                <a:pos x="569" y="184"/>
              </a:cxn>
              <a:cxn ang="0">
                <a:pos x="570" y="182"/>
              </a:cxn>
              <a:cxn ang="0">
                <a:pos x="567" y="180"/>
              </a:cxn>
              <a:cxn ang="0">
                <a:pos x="565" y="178"/>
              </a:cxn>
              <a:cxn ang="0">
                <a:pos x="564" y="177"/>
              </a:cxn>
              <a:cxn ang="0">
                <a:pos x="563" y="176"/>
              </a:cxn>
              <a:cxn ang="0">
                <a:pos x="562" y="175"/>
              </a:cxn>
              <a:cxn ang="0">
                <a:pos x="557" y="129"/>
              </a:cxn>
              <a:cxn ang="0">
                <a:pos x="557" y="129"/>
              </a:cxn>
              <a:cxn ang="0">
                <a:pos x="557" y="128"/>
              </a:cxn>
              <a:cxn ang="0">
                <a:pos x="557" y="128"/>
              </a:cxn>
              <a:cxn ang="0">
                <a:pos x="564" y="115"/>
              </a:cxn>
              <a:cxn ang="0">
                <a:pos x="547" y="23"/>
              </a:cxn>
              <a:cxn ang="0">
                <a:pos x="488" y="0"/>
              </a:cxn>
              <a:cxn ang="0">
                <a:pos x="405" y="82"/>
              </a:cxn>
              <a:cxn ang="0">
                <a:pos x="415" y="125"/>
              </a:cxn>
              <a:cxn ang="0">
                <a:pos x="418" y="146"/>
              </a:cxn>
              <a:cxn ang="0">
                <a:pos x="410" y="179"/>
              </a:cxn>
              <a:cxn ang="0">
                <a:pos x="409" y="182"/>
              </a:cxn>
              <a:cxn ang="0">
                <a:pos x="409" y="181"/>
              </a:cxn>
              <a:cxn ang="0">
                <a:pos x="407" y="183"/>
              </a:cxn>
              <a:cxn ang="0">
                <a:pos x="406" y="184"/>
              </a:cxn>
              <a:cxn ang="0">
                <a:pos x="402" y="186"/>
              </a:cxn>
              <a:cxn ang="0">
                <a:pos x="401" y="190"/>
              </a:cxn>
              <a:cxn ang="0">
                <a:pos x="205" y="190"/>
              </a:cxn>
              <a:cxn ang="0">
                <a:pos x="136" y="811"/>
              </a:cxn>
              <a:cxn ang="0">
                <a:pos x="162" y="789"/>
              </a:cxn>
              <a:cxn ang="0">
                <a:pos x="163" y="783"/>
              </a:cxn>
              <a:cxn ang="0">
                <a:pos x="163" y="782"/>
              </a:cxn>
              <a:cxn ang="0">
                <a:pos x="259" y="713"/>
              </a:cxn>
              <a:cxn ang="0">
                <a:pos x="362" y="816"/>
              </a:cxn>
              <a:cxn ang="0">
                <a:pos x="297" y="911"/>
              </a:cxn>
              <a:cxn ang="0">
                <a:pos x="295" y="911"/>
              </a:cxn>
              <a:cxn ang="0">
                <a:pos x="275" y="921"/>
              </a:cxn>
              <a:cxn ang="0">
                <a:pos x="400" y="1076"/>
              </a:cxn>
              <a:cxn ang="0">
                <a:pos x="576" y="190"/>
              </a:cxn>
              <a:cxn ang="0">
                <a:pos x="569" y="186"/>
              </a:cxn>
            </a:cxnLst>
            <a:rect l="0" t="0" r="r" b="b"/>
            <a:pathLst>
              <a:path w="771" h="1076">
                <a:moveTo>
                  <a:pt x="569" y="186"/>
                </a:moveTo>
                <a:cubicBezTo>
                  <a:pt x="569" y="184"/>
                  <a:pt x="569" y="184"/>
                  <a:pt x="569" y="184"/>
                </a:cubicBezTo>
                <a:cubicBezTo>
                  <a:pt x="569" y="183"/>
                  <a:pt x="569" y="183"/>
                  <a:pt x="569" y="183"/>
                </a:cubicBezTo>
                <a:cubicBezTo>
                  <a:pt x="570" y="182"/>
                  <a:pt x="570" y="182"/>
                  <a:pt x="570" y="182"/>
                </a:cubicBezTo>
                <a:cubicBezTo>
                  <a:pt x="570" y="182"/>
                  <a:pt x="570" y="182"/>
                  <a:pt x="570" y="182"/>
                </a:cubicBezTo>
                <a:cubicBezTo>
                  <a:pt x="566" y="181"/>
                  <a:pt x="567" y="181"/>
                  <a:pt x="567" y="180"/>
                </a:cubicBezTo>
                <a:cubicBezTo>
                  <a:pt x="566" y="180"/>
                  <a:pt x="566" y="180"/>
                  <a:pt x="566" y="180"/>
                </a:cubicBezTo>
                <a:cubicBezTo>
                  <a:pt x="565" y="178"/>
                  <a:pt x="565" y="178"/>
                  <a:pt x="565" y="178"/>
                </a:cubicBezTo>
                <a:cubicBezTo>
                  <a:pt x="564" y="178"/>
                  <a:pt x="564" y="178"/>
                  <a:pt x="564" y="178"/>
                </a:cubicBezTo>
                <a:cubicBezTo>
                  <a:pt x="564" y="177"/>
                  <a:pt x="564" y="177"/>
                  <a:pt x="564" y="177"/>
                </a:cubicBezTo>
                <a:cubicBezTo>
                  <a:pt x="564" y="177"/>
                  <a:pt x="564" y="177"/>
                  <a:pt x="564" y="177"/>
                </a:cubicBezTo>
                <a:cubicBezTo>
                  <a:pt x="563" y="176"/>
                  <a:pt x="563" y="176"/>
                  <a:pt x="563" y="176"/>
                </a:cubicBezTo>
                <a:cubicBezTo>
                  <a:pt x="563" y="176"/>
                  <a:pt x="563" y="176"/>
                  <a:pt x="563" y="176"/>
                </a:cubicBezTo>
                <a:cubicBezTo>
                  <a:pt x="563" y="175"/>
                  <a:pt x="563" y="175"/>
                  <a:pt x="562" y="175"/>
                </a:cubicBezTo>
                <a:cubicBezTo>
                  <a:pt x="557" y="166"/>
                  <a:pt x="554" y="157"/>
                  <a:pt x="554" y="146"/>
                </a:cubicBezTo>
                <a:cubicBezTo>
                  <a:pt x="554" y="140"/>
                  <a:pt x="555" y="134"/>
                  <a:pt x="557" y="129"/>
                </a:cubicBezTo>
                <a:cubicBezTo>
                  <a:pt x="557" y="129"/>
                  <a:pt x="557" y="129"/>
                  <a:pt x="557" y="129"/>
                </a:cubicBezTo>
                <a:cubicBezTo>
                  <a:pt x="557" y="129"/>
                  <a:pt x="557" y="129"/>
                  <a:pt x="557" y="129"/>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9" y="123"/>
                  <a:pt x="561" y="119"/>
                  <a:pt x="564" y="115"/>
                </a:cubicBezTo>
                <a:cubicBezTo>
                  <a:pt x="568" y="105"/>
                  <a:pt x="571" y="94"/>
                  <a:pt x="571" y="82"/>
                </a:cubicBezTo>
                <a:cubicBezTo>
                  <a:pt x="571" y="59"/>
                  <a:pt x="562" y="38"/>
                  <a:pt x="547" y="23"/>
                </a:cubicBezTo>
                <a:cubicBezTo>
                  <a:pt x="545" y="22"/>
                  <a:pt x="543" y="20"/>
                  <a:pt x="541" y="18"/>
                </a:cubicBezTo>
                <a:cubicBezTo>
                  <a:pt x="527" y="7"/>
                  <a:pt x="508" y="0"/>
                  <a:pt x="488" y="0"/>
                </a:cubicBezTo>
                <a:cubicBezTo>
                  <a:pt x="465" y="0"/>
                  <a:pt x="443" y="10"/>
                  <a:pt x="428" y="25"/>
                </a:cubicBezTo>
                <a:cubicBezTo>
                  <a:pt x="414" y="40"/>
                  <a:pt x="405" y="60"/>
                  <a:pt x="405" y="82"/>
                </a:cubicBezTo>
                <a:cubicBezTo>
                  <a:pt x="405" y="95"/>
                  <a:pt x="408" y="107"/>
                  <a:pt x="413" y="118"/>
                </a:cubicBezTo>
                <a:cubicBezTo>
                  <a:pt x="415" y="120"/>
                  <a:pt x="414" y="122"/>
                  <a:pt x="415" y="125"/>
                </a:cubicBezTo>
                <a:cubicBezTo>
                  <a:pt x="418" y="131"/>
                  <a:pt x="418" y="138"/>
                  <a:pt x="418" y="146"/>
                </a:cubicBezTo>
                <a:cubicBezTo>
                  <a:pt x="418" y="146"/>
                  <a:pt x="418" y="146"/>
                  <a:pt x="418" y="146"/>
                </a:cubicBezTo>
                <a:cubicBezTo>
                  <a:pt x="418" y="157"/>
                  <a:pt x="416" y="167"/>
                  <a:pt x="410" y="176"/>
                </a:cubicBezTo>
                <a:cubicBezTo>
                  <a:pt x="410" y="177"/>
                  <a:pt x="410" y="178"/>
                  <a:pt x="410" y="179"/>
                </a:cubicBezTo>
                <a:cubicBezTo>
                  <a:pt x="410" y="180"/>
                  <a:pt x="410" y="180"/>
                  <a:pt x="410" y="180"/>
                </a:cubicBezTo>
                <a:cubicBezTo>
                  <a:pt x="409" y="182"/>
                  <a:pt x="409" y="182"/>
                  <a:pt x="409" y="182"/>
                </a:cubicBezTo>
                <a:cubicBezTo>
                  <a:pt x="409" y="182"/>
                  <a:pt x="409" y="182"/>
                  <a:pt x="409" y="182"/>
                </a:cubicBezTo>
                <a:cubicBezTo>
                  <a:pt x="409" y="181"/>
                  <a:pt x="409" y="181"/>
                  <a:pt x="409" y="181"/>
                </a:cubicBezTo>
                <a:cubicBezTo>
                  <a:pt x="409" y="181"/>
                  <a:pt x="409" y="181"/>
                  <a:pt x="409" y="181"/>
                </a:cubicBezTo>
                <a:cubicBezTo>
                  <a:pt x="409" y="182"/>
                  <a:pt x="408" y="182"/>
                  <a:pt x="407" y="183"/>
                </a:cubicBezTo>
                <a:cubicBezTo>
                  <a:pt x="407" y="184"/>
                  <a:pt x="407" y="184"/>
                  <a:pt x="407" y="184"/>
                </a:cubicBezTo>
                <a:cubicBezTo>
                  <a:pt x="406" y="184"/>
                  <a:pt x="406" y="184"/>
                  <a:pt x="406" y="184"/>
                </a:cubicBezTo>
                <a:cubicBezTo>
                  <a:pt x="406" y="184"/>
                  <a:pt x="406" y="184"/>
                  <a:pt x="406" y="184"/>
                </a:cubicBezTo>
                <a:cubicBezTo>
                  <a:pt x="405" y="185"/>
                  <a:pt x="403" y="186"/>
                  <a:pt x="402" y="186"/>
                </a:cubicBezTo>
                <a:cubicBezTo>
                  <a:pt x="402" y="186"/>
                  <a:pt x="402" y="188"/>
                  <a:pt x="402" y="188"/>
                </a:cubicBezTo>
                <a:cubicBezTo>
                  <a:pt x="401" y="188"/>
                  <a:pt x="401" y="190"/>
                  <a:pt x="401" y="190"/>
                </a:cubicBezTo>
                <a:cubicBezTo>
                  <a:pt x="400" y="190"/>
                  <a:pt x="400" y="190"/>
                  <a:pt x="400" y="190"/>
                </a:cubicBezTo>
                <a:cubicBezTo>
                  <a:pt x="205" y="190"/>
                  <a:pt x="205" y="190"/>
                  <a:pt x="205" y="190"/>
                </a:cubicBezTo>
                <a:cubicBezTo>
                  <a:pt x="201" y="374"/>
                  <a:pt x="124" y="550"/>
                  <a:pt x="0" y="675"/>
                </a:cubicBezTo>
                <a:cubicBezTo>
                  <a:pt x="136" y="811"/>
                  <a:pt x="136" y="811"/>
                  <a:pt x="136" y="811"/>
                </a:cubicBezTo>
                <a:cubicBezTo>
                  <a:pt x="143" y="809"/>
                  <a:pt x="149" y="806"/>
                  <a:pt x="154" y="801"/>
                </a:cubicBezTo>
                <a:cubicBezTo>
                  <a:pt x="157" y="797"/>
                  <a:pt x="160" y="793"/>
                  <a:pt x="162" y="789"/>
                </a:cubicBezTo>
                <a:cubicBezTo>
                  <a:pt x="162" y="787"/>
                  <a:pt x="163" y="785"/>
                  <a:pt x="163" y="783"/>
                </a:cubicBezTo>
                <a:cubicBezTo>
                  <a:pt x="163" y="783"/>
                  <a:pt x="163" y="783"/>
                  <a:pt x="163" y="783"/>
                </a:cubicBezTo>
                <a:cubicBezTo>
                  <a:pt x="163" y="783"/>
                  <a:pt x="163" y="783"/>
                  <a:pt x="163" y="783"/>
                </a:cubicBezTo>
                <a:cubicBezTo>
                  <a:pt x="163" y="782"/>
                  <a:pt x="163" y="782"/>
                  <a:pt x="163" y="782"/>
                </a:cubicBezTo>
                <a:cubicBezTo>
                  <a:pt x="168" y="768"/>
                  <a:pt x="177" y="755"/>
                  <a:pt x="188" y="743"/>
                </a:cubicBezTo>
                <a:cubicBezTo>
                  <a:pt x="208" y="724"/>
                  <a:pt x="233" y="713"/>
                  <a:pt x="259" y="713"/>
                </a:cubicBezTo>
                <a:cubicBezTo>
                  <a:pt x="286" y="713"/>
                  <a:pt x="312" y="723"/>
                  <a:pt x="332" y="743"/>
                </a:cubicBezTo>
                <a:cubicBezTo>
                  <a:pt x="352" y="763"/>
                  <a:pt x="362" y="790"/>
                  <a:pt x="362" y="816"/>
                </a:cubicBezTo>
                <a:cubicBezTo>
                  <a:pt x="362" y="842"/>
                  <a:pt x="352" y="868"/>
                  <a:pt x="332" y="888"/>
                </a:cubicBezTo>
                <a:cubicBezTo>
                  <a:pt x="322" y="898"/>
                  <a:pt x="310" y="906"/>
                  <a:pt x="297" y="911"/>
                </a:cubicBezTo>
                <a:cubicBezTo>
                  <a:pt x="296" y="911"/>
                  <a:pt x="296" y="911"/>
                  <a:pt x="296" y="911"/>
                </a:cubicBezTo>
                <a:cubicBezTo>
                  <a:pt x="296" y="911"/>
                  <a:pt x="296" y="911"/>
                  <a:pt x="295" y="911"/>
                </a:cubicBezTo>
                <a:cubicBezTo>
                  <a:pt x="291" y="912"/>
                  <a:pt x="288" y="913"/>
                  <a:pt x="284" y="915"/>
                </a:cubicBezTo>
                <a:cubicBezTo>
                  <a:pt x="281" y="916"/>
                  <a:pt x="278" y="918"/>
                  <a:pt x="275" y="921"/>
                </a:cubicBezTo>
                <a:cubicBezTo>
                  <a:pt x="270" y="926"/>
                  <a:pt x="267" y="933"/>
                  <a:pt x="266" y="939"/>
                </a:cubicBezTo>
                <a:cubicBezTo>
                  <a:pt x="400" y="1076"/>
                  <a:pt x="400" y="1076"/>
                  <a:pt x="400" y="1076"/>
                </a:cubicBezTo>
                <a:cubicBezTo>
                  <a:pt x="627" y="847"/>
                  <a:pt x="767" y="534"/>
                  <a:pt x="771" y="190"/>
                </a:cubicBezTo>
                <a:cubicBezTo>
                  <a:pt x="576" y="190"/>
                  <a:pt x="576" y="190"/>
                  <a:pt x="576" y="190"/>
                </a:cubicBezTo>
                <a:cubicBezTo>
                  <a:pt x="575" y="190"/>
                  <a:pt x="575" y="190"/>
                  <a:pt x="575" y="190"/>
                </a:cubicBezTo>
                <a:cubicBezTo>
                  <a:pt x="573" y="190"/>
                  <a:pt x="571" y="187"/>
                  <a:pt x="569" y="186"/>
                </a:cubicBezTo>
                <a:close/>
              </a:path>
            </a:pathLst>
          </a:custGeom>
          <a:solidFill>
            <a:srgbClr val="44546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24"/>
          <p:cNvSpPr>
            <a:spLocks/>
          </p:cNvSpPr>
          <p:nvPr/>
        </p:nvSpPr>
        <p:spPr bwMode="auto">
          <a:xfrm>
            <a:off x="5709245" y="1788630"/>
            <a:ext cx="1727800" cy="1244386"/>
          </a:xfrm>
          <a:custGeom>
            <a:avLst/>
            <a:gdLst/>
            <a:ahLst/>
            <a:cxnLst>
              <a:cxn ang="0">
                <a:pos x="182" y="202"/>
              </a:cxn>
              <a:cxn ang="0">
                <a:pos x="182" y="205"/>
              </a:cxn>
              <a:cxn ang="0">
                <a:pos x="180" y="206"/>
              </a:cxn>
              <a:cxn ang="0">
                <a:pos x="178" y="207"/>
              </a:cxn>
              <a:cxn ang="0">
                <a:pos x="177" y="207"/>
              </a:cxn>
              <a:cxn ang="0">
                <a:pos x="176" y="208"/>
              </a:cxn>
              <a:cxn ang="0">
                <a:pos x="174" y="209"/>
              </a:cxn>
              <a:cxn ang="0">
                <a:pos x="128" y="214"/>
              </a:cxn>
              <a:cxn ang="0">
                <a:pos x="128" y="214"/>
              </a:cxn>
              <a:cxn ang="0">
                <a:pos x="128" y="214"/>
              </a:cxn>
              <a:cxn ang="0">
                <a:pos x="128" y="214"/>
              </a:cxn>
              <a:cxn ang="0">
                <a:pos x="115" y="207"/>
              </a:cxn>
              <a:cxn ang="0">
                <a:pos x="23" y="224"/>
              </a:cxn>
              <a:cxn ang="0">
                <a:pos x="0" y="283"/>
              </a:cxn>
              <a:cxn ang="0">
                <a:pos x="81" y="366"/>
              </a:cxn>
              <a:cxn ang="0">
                <a:pos x="124" y="356"/>
              </a:cxn>
              <a:cxn ang="0">
                <a:pos x="146" y="353"/>
              </a:cxn>
              <a:cxn ang="0">
                <a:pos x="178" y="361"/>
              </a:cxn>
              <a:cxn ang="0">
                <a:pos x="179" y="362"/>
              </a:cxn>
              <a:cxn ang="0">
                <a:pos x="179" y="362"/>
              </a:cxn>
              <a:cxn ang="0">
                <a:pos x="182" y="364"/>
              </a:cxn>
              <a:cxn ang="0">
                <a:pos x="183" y="365"/>
              </a:cxn>
              <a:cxn ang="0">
                <a:pos x="186" y="369"/>
              </a:cxn>
              <a:cxn ang="0">
                <a:pos x="183" y="370"/>
              </a:cxn>
              <a:cxn ang="0">
                <a:pos x="183" y="566"/>
              </a:cxn>
              <a:cxn ang="0">
                <a:pos x="810" y="636"/>
              </a:cxn>
              <a:cxn ang="0">
                <a:pos x="810" y="635"/>
              </a:cxn>
              <a:cxn ang="0">
                <a:pos x="810" y="633"/>
              </a:cxn>
              <a:cxn ang="0">
                <a:pos x="790" y="609"/>
              </a:cxn>
              <a:cxn ang="0">
                <a:pos x="791" y="609"/>
              </a:cxn>
              <a:cxn ang="0">
                <a:pos x="785" y="609"/>
              </a:cxn>
              <a:cxn ang="0">
                <a:pos x="784" y="609"/>
              </a:cxn>
              <a:cxn ang="0">
                <a:pos x="744" y="584"/>
              </a:cxn>
              <a:cxn ang="0">
                <a:pos x="714" y="509"/>
              </a:cxn>
              <a:cxn ang="0">
                <a:pos x="794" y="413"/>
              </a:cxn>
              <a:cxn ang="0">
                <a:pos x="889" y="440"/>
              </a:cxn>
              <a:cxn ang="0">
                <a:pos x="912" y="476"/>
              </a:cxn>
              <a:cxn ang="0">
                <a:pos x="916" y="488"/>
              </a:cxn>
              <a:cxn ang="0">
                <a:pos x="940" y="507"/>
              </a:cxn>
              <a:cxn ang="0">
                <a:pos x="183" y="0"/>
              </a:cxn>
              <a:cxn ang="0">
                <a:pos x="183" y="196"/>
              </a:cxn>
            </a:cxnLst>
            <a:rect l="0" t="0" r="r" b="b"/>
            <a:pathLst>
              <a:path w="1073" h="772">
                <a:moveTo>
                  <a:pt x="182" y="202"/>
                </a:moveTo>
                <a:cubicBezTo>
                  <a:pt x="182" y="202"/>
                  <a:pt x="182" y="202"/>
                  <a:pt x="182" y="202"/>
                </a:cubicBezTo>
                <a:cubicBezTo>
                  <a:pt x="182" y="204"/>
                  <a:pt x="182" y="204"/>
                  <a:pt x="182" y="204"/>
                </a:cubicBezTo>
                <a:cubicBezTo>
                  <a:pt x="182" y="205"/>
                  <a:pt x="182" y="205"/>
                  <a:pt x="182" y="205"/>
                </a:cubicBezTo>
                <a:cubicBezTo>
                  <a:pt x="182" y="205"/>
                  <a:pt x="182" y="205"/>
                  <a:pt x="182" y="205"/>
                </a:cubicBezTo>
                <a:cubicBezTo>
                  <a:pt x="181" y="205"/>
                  <a:pt x="180" y="206"/>
                  <a:pt x="180" y="206"/>
                </a:cubicBezTo>
                <a:cubicBezTo>
                  <a:pt x="179" y="206"/>
                  <a:pt x="179" y="206"/>
                  <a:pt x="179" y="206"/>
                </a:cubicBezTo>
                <a:cubicBezTo>
                  <a:pt x="178" y="207"/>
                  <a:pt x="178" y="207"/>
                  <a:pt x="178" y="207"/>
                </a:cubicBezTo>
                <a:cubicBezTo>
                  <a:pt x="177" y="207"/>
                  <a:pt x="177" y="207"/>
                  <a:pt x="177" y="207"/>
                </a:cubicBezTo>
                <a:cubicBezTo>
                  <a:pt x="177" y="207"/>
                  <a:pt x="177" y="207"/>
                  <a:pt x="177" y="207"/>
                </a:cubicBezTo>
                <a:cubicBezTo>
                  <a:pt x="176" y="207"/>
                  <a:pt x="176" y="207"/>
                  <a:pt x="176" y="207"/>
                </a:cubicBezTo>
                <a:cubicBezTo>
                  <a:pt x="176" y="208"/>
                  <a:pt x="176" y="208"/>
                  <a:pt x="176" y="208"/>
                </a:cubicBezTo>
                <a:cubicBezTo>
                  <a:pt x="176" y="208"/>
                  <a:pt x="176" y="208"/>
                  <a:pt x="176" y="208"/>
                </a:cubicBezTo>
                <a:cubicBezTo>
                  <a:pt x="175" y="208"/>
                  <a:pt x="175" y="208"/>
                  <a:pt x="174" y="209"/>
                </a:cubicBezTo>
                <a:cubicBezTo>
                  <a:pt x="166" y="214"/>
                  <a:pt x="156" y="217"/>
                  <a:pt x="146" y="217"/>
                </a:cubicBezTo>
                <a:cubicBezTo>
                  <a:pt x="140" y="217"/>
                  <a:pt x="134" y="216"/>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3" y="212"/>
                  <a:pt x="118" y="210"/>
                  <a:pt x="115" y="207"/>
                </a:cubicBezTo>
                <a:cubicBezTo>
                  <a:pt x="105" y="203"/>
                  <a:pt x="93" y="200"/>
                  <a:pt x="81" y="200"/>
                </a:cubicBezTo>
                <a:cubicBezTo>
                  <a:pt x="59" y="200"/>
                  <a:pt x="38" y="209"/>
                  <a:pt x="23" y="224"/>
                </a:cubicBezTo>
                <a:cubicBezTo>
                  <a:pt x="21" y="226"/>
                  <a:pt x="20" y="228"/>
                  <a:pt x="18" y="230"/>
                </a:cubicBezTo>
                <a:cubicBezTo>
                  <a:pt x="7" y="244"/>
                  <a:pt x="0" y="263"/>
                  <a:pt x="0" y="283"/>
                </a:cubicBezTo>
                <a:cubicBezTo>
                  <a:pt x="0" y="306"/>
                  <a:pt x="10" y="328"/>
                  <a:pt x="25" y="343"/>
                </a:cubicBezTo>
                <a:cubicBezTo>
                  <a:pt x="40" y="357"/>
                  <a:pt x="59" y="366"/>
                  <a:pt x="81" y="366"/>
                </a:cubicBezTo>
                <a:cubicBezTo>
                  <a:pt x="94" y="366"/>
                  <a:pt x="107" y="363"/>
                  <a:pt x="118" y="358"/>
                </a:cubicBezTo>
                <a:cubicBezTo>
                  <a:pt x="120" y="356"/>
                  <a:pt x="122" y="357"/>
                  <a:pt x="124" y="356"/>
                </a:cubicBezTo>
                <a:cubicBezTo>
                  <a:pt x="131" y="353"/>
                  <a:pt x="138" y="353"/>
                  <a:pt x="146" y="353"/>
                </a:cubicBezTo>
                <a:cubicBezTo>
                  <a:pt x="146" y="353"/>
                  <a:pt x="146" y="353"/>
                  <a:pt x="146" y="353"/>
                </a:cubicBezTo>
                <a:cubicBezTo>
                  <a:pt x="157" y="353"/>
                  <a:pt x="167" y="355"/>
                  <a:pt x="175" y="361"/>
                </a:cubicBezTo>
                <a:cubicBezTo>
                  <a:pt x="176" y="361"/>
                  <a:pt x="177" y="361"/>
                  <a:pt x="178" y="361"/>
                </a:cubicBezTo>
                <a:cubicBezTo>
                  <a:pt x="178" y="361"/>
                  <a:pt x="178" y="361"/>
                  <a:pt x="178" y="361"/>
                </a:cubicBezTo>
                <a:cubicBezTo>
                  <a:pt x="179" y="362"/>
                  <a:pt x="179" y="362"/>
                  <a:pt x="179" y="362"/>
                </a:cubicBezTo>
                <a:cubicBezTo>
                  <a:pt x="179" y="362"/>
                  <a:pt x="179" y="362"/>
                  <a:pt x="179" y="362"/>
                </a:cubicBezTo>
                <a:cubicBezTo>
                  <a:pt x="179" y="362"/>
                  <a:pt x="179" y="362"/>
                  <a:pt x="179" y="362"/>
                </a:cubicBezTo>
                <a:cubicBezTo>
                  <a:pt x="180" y="362"/>
                  <a:pt x="180" y="362"/>
                  <a:pt x="180" y="362"/>
                </a:cubicBezTo>
                <a:cubicBezTo>
                  <a:pt x="181" y="362"/>
                  <a:pt x="181" y="363"/>
                  <a:pt x="182" y="364"/>
                </a:cubicBezTo>
                <a:cubicBezTo>
                  <a:pt x="183" y="364"/>
                  <a:pt x="183" y="364"/>
                  <a:pt x="183" y="364"/>
                </a:cubicBezTo>
                <a:cubicBezTo>
                  <a:pt x="183" y="365"/>
                  <a:pt x="183" y="365"/>
                  <a:pt x="183" y="365"/>
                </a:cubicBezTo>
                <a:cubicBezTo>
                  <a:pt x="184" y="365"/>
                  <a:pt x="184" y="365"/>
                  <a:pt x="184" y="365"/>
                </a:cubicBezTo>
                <a:cubicBezTo>
                  <a:pt x="185" y="366"/>
                  <a:pt x="185" y="368"/>
                  <a:pt x="186" y="369"/>
                </a:cubicBezTo>
                <a:cubicBezTo>
                  <a:pt x="186" y="369"/>
                  <a:pt x="184" y="369"/>
                  <a:pt x="184" y="369"/>
                </a:cubicBezTo>
                <a:cubicBezTo>
                  <a:pt x="184" y="370"/>
                  <a:pt x="183" y="370"/>
                  <a:pt x="183" y="370"/>
                </a:cubicBezTo>
                <a:cubicBezTo>
                  <a:pt x="183" y="371"/>
                  <a:pt x="183" y="371"/>
                  <a:pt x="183" y="371"/>
                </a:cubicBezTo>
                <a:cubicBezTo>
                  <a:pt x="183" y="566"/>
                  <a:pt x="183" y="566"/>
                  <a:pt x="183" y="566"/>
                </a:cubicBezTo>
                <a:cubicBezTo>
                  <a:pt x="375" y="570"/>
                  <a:pt x="547" y="648"/>
                  <a:pt x="673" y="772"/>
                </a:cubicBezTo>
                <a:cubicBezTo>
                  <a:pt x="810" y="636"/>
                  <a:pt x="810" y="636"/>
                  <a:pt x="810" y="636"/>
                </a:cubicBezTo>
                <a:cubicBezTo>
                  <a:pt x="810" y="636"/>
                  <a:pt x="810" y="636"/>
                  <a:pt x="810" y="636"/>
                </a:cubicBezTo>
                <a:cubicBezTo>
                  <a:pt x="810" y="636"/>
                  <a:pt x="810" y="635"/>
                  <a:pt x="810" y="635"/>
                </a:cubicBezTo>
                <a:cubicBezTo>
                  <a:pt x="810" y="634"/>
                  <a:pt x="810" y="634"/>
                  <a:pt x="810" y="634"/>
                </a:cubicBezTo>
                <a:cubicBezTo>
                  <a:pt x="810" y="634"/>
                  <a:pt x="810" y="633"/>
                  <a:pt x="810" y="633"/>
                </a:cubicBezTo>
                <a:cubicBezTo>
                  <a:pt x="808" y="628"/>
                  <a:pt x="806" y="622"/>
                  <a:pt x="801" y="617"/>
                </a:cubicBezTo>
                <a:cubicBezTo>
                  <a:pt x="798" y="614"/>
                  <a:pt x="794" y="613"/>
                  <a:pt x="790" y="609"/>
                </a:cubicBezTo>
                <a:cubicBezTo>
                  <a:pt x="791" y="609"/>
                  <a:pt x="791" y="609"/>
                  <a:pt x="791" y="609"/>
                </a:cubicBezTo>
                <a:cubicBezTo>
                  <a:pt x="791" y="609"/>
                  <a:pt x="791" y="609"/>
                  <a:pt x="791" y="609"/>
                </a:cubicBezTo>
                <a:cubicBezTo>
                  <a:pt x="791" y="610"/>
                  <a:pt x="791" y="610"/>
                  <a:pt x="791" y="610"/>
                </a:cubicBezTo>
                <a:cubicBezTo>
                  <a:pt x="787" y="609"/>
                  <a:pt x="787" y="609"/>
                  <a:pt x="785" y="609"/>
                </a:cubicBezTo>
                <a:cubicBezTo>
                  <a:pt x="784" y="609"/>
                  <a:pt x="784" y="609"/>
                  <a:pt x="784" y="609"/>
                </a:cubicBezTo>
                <a:cubicBezTo>
                  <a:pt x="784" y="609"/>
                  <a:pt x="784" y="609"/>
                  <a:pt x="784" y="609"/>
                </a:cubicBezTo>
                <a:cubicBezTo>
                  <a:pt x="783" y="609"/>
                  <a:pt x="783" y="609"/>
                  <a:pt x="783" y="609"/>
                </a:cubicBezTo>
                <a:cubicBezTo>
                  <a:pt x="769" y="604"/>
                  <a:pt x="756" y="596"/>
                  <a:pt x="744" y="584"/>
                </a:cubicBezTo>
                <a:cubicBezTo>
                  <a:pt x="727" y="567"/>
                  <a:pt x="717" y="545"/>
                  <a:pt x="715" y="522"/>
                </a:cubicBezTo>
                <a:cubicBezTo>
                  <a:pt x="714" y="518"/>
                  <a:pt x="714" y="513"/>
                  <a:pt x="714" y="509"/>
                </a:cubicBezTo>
                <a:cubicBezTo>
                  <a:pt x="714" y="484"/>
                  <a:pt x="723" y="459"/>
                  <a:pt x="743" y="440"/>
                </a:cubicBezTo>
                <a:cubicBezTo>
                  <a:pt x="757" y="425"/>
                  <a:pt x="775" y="416"/>
                  <a:pt x="794" y="413"/>
                </a:cubicBezTo>
                <a:cubicBezTo>
                  <a:pt x="802" y="411"/>
                  <a:pt x="810" y="410"/>
                  <a:pt x="818" y="410"/>
                </a:cubicBezTo>
                <a:cubicBezTo>
                  <a:pt x="843" y="410"/>
                  <a:pt x="869" y="420"/>
                  <a:pt x="889" y="440"/>
                </a:cubicBezTo>
                <a:cubicBezTo>
                  <a:pt x="899" y="450"/>
                  <a:pt x="907" y="463"/>
                  <a:pt x="912" y="476"/>
                </a:cubicBezTo>
                <a:cubicBezTo>
                  <a:pt x="912" y="476"/>
                  <a:pt x="912" y="476"/>
                  <a:pt x="912" y="476"/>
                </a:cubicBezTo>
                <a:cubicBezTo>
                  <a:pt x="912" y="476"/>
                  <a:pt x="912" y="477"/>
                  <a:pt x="912" y="477"/>
                </a:cubicBezTo>
                <a:cubicBezTo>
                  <a:pt x="913" y="481"/>
                  <a:pt x="914" y="485"/>
                  <a:pt x="916" y="488"/>
                </a:cubicBezTo>
                <a:cubicBezTo>
                  <a:pt x="917" y="492"/>
                  <a:pt x="920" y="495"/>
                  <a:pt x="922" y="497"/>
                </a:cubicBezTo>
                <a:cubicBezTo>
                  <a:pt x="927" y="502"/>
                  <a:pt x="934" y="505"/>
                  <a:pt x="940" y="507"/>
                </a:cubicBezTo>
                <a:cubicBezTo>
                  <a:pt x="1073" y="372"/>
                  <a:pt x="1073" y="372"/>
                  <a:pt x="1073" y="372"/>
                </a:cubicBezTo>
                <a:cubicBezTo>
                  <a:pt x="845" y="145"/>
                  <a:pt x="531" y="4"/>
                  <a:pt x="183" y="0"/>
                </a:cubicBezTo>
                <a:cubicBezTo>
                  <a:pt x="183" y="195"/>
                  <a:pt x="183" y="195"/>
                  <a:pt x="183" y="195"/>
                </a:cubicBezTo>
                <a:cubicBezTo>
                  <a:pt x="183" y="196"/>
                  <a:pt x="183" y="196"/>
                  <a:pt x="183" y="196"/>
                </a:cubicBezTo>
                <a:cubicBezTo>
                  <a:pt x="183" y="198"/>
                  <a:pt x="184" y="200"/>
                  <a:pt x="182" y="202"/>
                </a:cubicBezTo>
                <a:close/>
              </a:path>
            </a:pathLst>
          </a:custGeom>
          <a:solidFill>
            <a:srgbClr val="FE4A1E"/>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8" name="Freeform 21"/>
          <p:cNvSpPr>
            <a:spLocks/>
          </p:cNvSpPr>
          <p:nvPr/>
        </p:nvSpPr>
        <p:spPr bwMode="auto">
          <a:xfrm>
            <a:off x="5980795" y="4702507"/>
            <a:ext cx="1436364" cy="1232821"/>
          </a:xfrm>
          <a:custGeom>
            <a:avLst/>
            <a:gdLst/>
            <a:ahLst/>
            <a:cxnLst>
              <a:cxn ang="0">
                <a:pos x="753" y="255"/>
              </a:cxn>
              <a:cxn ang="0">
                <a:pos x="748" y="254"/>
              </a:cxn>
              <a:cxn ang="0">
                <a:pos x="748" y="254"/>
              </a:cxn>
              <a:cxn ang="0">
                <a:pos x="748" y="254"/>
              </a:cxn>
              <a:cxn ang="0">
                <a:pos x="752" y="250"/>
              </a:cxn>
              <a:cxn ang="0">
                <a:pos x="754" y="248"/>
              </a:cxn>
              <a:cxn ang="0">
                <a:pos x="754" y="247"/>
              </a:cxn>
              <a:cxn ang="0">
                <a:pos x="755" y="246"/>
              </a:cxn>
              <a:cxn ang="0">
                <a:pos x="769" y="218"/>
              </a:cxn>
              <a:cxn ang="0">
                <a:pos x="783" y="208"/>
              </a:cxn>
              <a:cxn ang="0">
                <a:pos x="783" y="208"/>
              </a:cxn>
              <a:cxn ang="0">
                <a:pos x="784" y="208"/>
              </a:cxn>
              <a:cxn ang="0">
                <a:pos x="784" y="208"/>
              </a:cxn>
              <a:cxn ang="0">
                <a:pos x="827" y="185"/>
              </a:cxn>
              <a:cxn ang="0">
                <a:pos x="827" y="68"/>
              </a:cxn>
              <a:cxn ang="0">
                <a:pos x="709" y="68"/>
              </a:cxn>
              <a:cxn ang="0">
                <a:pos x="687" y="106"/>
              </a:cxn>
              <a:cxn ang="0">
                <a:pos x="676" y="125"/>
              </a:cxn>
              <a:cxn ang="0">
                <a:pos x="645" y="140"/>
              </a:cxn>
              <a:cxn ang="0">
                <a:pos x="643" y="140"/>
              </a:cxn>
              <a:cxn ang="0">
                <a:pos x="643" y="140"/>
              </a:cxn>
              <a:cxn ang="0">
                <a:pos x="639" y="140"/>
              </a:cxn>
              <a:cxn ang="0">
                <a:pos x="638" y="140"/>
              </a:cxn>
              <a:cxn ang="0">
                <a:pos x="492" y="0"/>
              </a:cxn>
              <a:cxn ang="0">
                <a:pos x="0" y="390"/>
              </a:cxn>
              <a:cxn ang="0">
                <a:pos x="36" y="394"/>
              </a:cxn>
              <a:cxn ang="0">
                <a:pos x="42" y="391"/>
              </a:cxn>
              <a:cxn ang="0">
                <a:pos x="43" y="390"/>
              </a:cxn>
              <a:cxn ang="0">
                <a:pos x="161" y="411"/>
              </a:cxn>
              <a:cxn ang="0">
                <a:pos x="192" y="482"/>
              </a:cxn>
              <a:cxn ang="0">
                <a:pos x="88" y="585"/>
              </a:cxn>
              <a:cxn ang="0">
                <a:pos x="46" y="575"/>
              </a:cxn>
              <a:cxn ang="0">
                <a:pos x="35" y="569"/>
              </a:cxn>
              <a:cxn ang="0">
                <a:pos x="0" y="574"/>
              </a:cxn>
              <a:cxn ang="0">
                <a:pos x="892" y="400"/>
              </a:cxn>
              <a:cxn ang="0">
                <a:pos x="753" y="256"/>
              </a:cxn>
            </a:cxnLst>
            <a:rect l="0" t="0" r="r" b="b"/>
            <a:pathLst>
              <a:path w="892" h="765">
                <a:moveTo>
                  <a:pt x="753" y="256"/>
                </a:moveTo>
                <a:cubicBezTo>
                  <a:pt x="753" y="255"/>
                  <a:pt x="753" y="255"/>
                  <a:pt x="753" y="255"/>
                </a:cubicBezTo>
                <a:cubicBezTo>
                  <a:pt x="751" y="254"/>
                  <a:pt x="751" y="254"/>
                  <a:pt x="751"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2"/>
                  <a:pt x="751" y="251"/>
                  <a:pt x="751" y="251"/>
                </a:cubicBezTo>
                <a:cubicBezTo>
                  <a:pt x="752" y="250"/>
                  <a:pt x="752" y="250"/>
                  <a:pt x="752" y="250"/>
                </a:cubicBezTo>
                <a:cubicBezTo>
                  <a:pt x="753" y="249"/>
                  <a:pt x="753" y="249"/>
                  <a:pt x="753" y="249"/>
                </a:cubicBezTo>
                <a:cubicBezTo>
                  <a:pt x="754" y="248"/>
                  <a:pt x="754" y="248"/>
                  <a:pt x="754" y="248"/>
                </a:cubicBezTo>
                <a:cubicBezTo>
                  <a:pt x="754" y="247"/>
                  <a:pt x="754" y="247"/>
                  <a:pt x="754" y="247"/>
                </a:cubicBezTo>
                <a:cubicBezTo>
                  <a:pt x="754" y="247"/>
                  <a:pt x="754" y="247"/>
                  <a:pt x="754" y="247"/>
                </a:cubicBezTo>
                <a:cubicBezTo>
                  <a:pt x="754" y="246"/>
                  <a:pt x="754" y="246"/>
                  <a:pt x="754" y="246"/>
                </a:cubicBezTo>
                <a:cubicBezTo>
                  <a:pt x="755" y="246"/>
                  <a:pt x="755" y="246"/>
                  <a:pt x="755" y="246"/>
                </a:cubicBezTo>
                <a:cubicBezTo>
                  <a:pt x="755" y="245"/>
                  <a:pt x="755" y="245"/>
                  <a:pt x="755" y="244"/>
                </a:cubicBezTo>
                <a:cubicBezTo>
                  <a:pt x="757" y="235"/>
                  <a:pt x="762" y="226"/>
                  <a:pt x="769" y="218"/>
                </a:cubicBezTo>
                <a:cubicBezTo>
                  <a:pt x="773" y="214"/>
                  <a:pt x="778" y="210"/>
                  <a:pt x="783" y="208"/>
                </a:cubicBezTo>
                <a:cubicBezTo>
                  <a:pt x="783" y="208"/>
                  <a:pt x="783" y="208"/>
                  <a:pt x="783" y="208"/>
                </a:cubicBezTo>
                <a:cubicBezTo>
                  <a:pt x="783" y="208"/>
                  <a:pt x="783" y="208"/>
                  <a:pt x="783" y="208"/>
                </a:cubicBezTo>
                <a:cubicBezTo>
                  <a:pt x="783" y="208"/>
                  <a:pt x="783" y="208"/>
                  <a:pt x="783" y="208"/>
                </a:cubicBezTo>
                <a:cubicBezTo>
                  <a:pt x="784" y="208"/>
                  <a:pt x="784" y="208"/>
                  <a:pt x="784" y="208"/>
                </a:cubicBezTo>
                <a:cubicBezTo>
                  <a:pt x="784" y="208"/>
                  <a:pt x="784" y="208"/>
                  <a:pt x="784" y="208"/>
                </a:cubicBezTo>
                <a:cubicBezTo>
                  <a:pt x="784" y="208"/>
                  <a:pt x="784" y="208"/>
                  <a:pt x="784" y="208"/>
                </a:cubicBezTo>
                <a:cubicBezTo>
                  <a:pt x="784" y="208"/>
                  <a:pt x="784" y="208"/>
                  <a:pt x="784" y="208"/>
                </a:cubicBezTo>
                <a:cubicBezTo>
                  <a:pt x="789" y="205"/>
                  <a:pt x="794" y="204"/>
                  <a:pt x="798" y="203"/>
                </a:cubicBezTo>
                <a:cubicBezTo>
                  <a:pt x="808" y="199"/>
                  <a:pt x="818" y="193"/>
                  <a:pt x="827" y="185"/>
                </a:cubicBezTo>
                <a:cubicBezTo>
                  <a:pt x="843" y="169"/>
                  <a:pt x="851" y="147"/>
                  <a:pt x="851" y="126"/>
                </a:cubicBezTo>
                <a:cubicBezTo>
                  <a:pt x="851" y="105"/>
                  <a:pt x="843" y="84"/>
                  <a:pt x="827" y="68"/>
                </a:cubicBezTo>
                <a:cubicBezTo>
                  <a:pt x="810" y="51"/>
                  <a:pt x="789" y="43"/>
                  <a:pt x="768" y="43"/>
                </a:cubicBezTo>
                <a:cubicBezTo>
                  <a:pt x="747" y="43"/>
                  <a:pt x="726" y="51"/>
                  <a:pt x="709" y="68"/>
                </a:cubicBezTo>
                <a:cubicBezTo>
                  <a:pt x="700" y="77"/>
                  <a:pt x="694" y="88"/>
                  <a:pt x="690" y="99"/>
                </a:cubicBezTo>
                <a:cubicBezTo>
                  <a:pt x="689" y="101"/>
                  <a:pt x="688" y="104"/>
                  <a:pt x="687" y="106"/>
                </a:cubicBezTo>
                <a:cubicBezTo>
                  <a:pt x="685" y="113"/>
                  <a:pt x="681" y="119"/>
                  <a:pt x="676" y="125"/>
                </a:cubicBezTo>
                <a:cubicBezTo>
                  <a:pt x="676" y="125"/>
                  <a:pt x="676" y="125"/>
                  <a:pt x="676" y="125"/>
                </a:cubicBezTo>
                <a:cubicBezTo>
                  <a:pt x="668" y="132"/>
                  <a:pt x="658" y="137"/>
                  <a:pt x="648" y="139"/>
                </a:cubicBezTo>
                <a:cubicBezTo>
                  <a:pt x="647" y="139"/>
                  <a:pt x="646" y="140"/>
                  <a:pt x="645" y="140"/>
                </a:cubicBezTo>
                <a:cubicBezTo>
                  <a:pt x="644" y="140"/>
                  <a:pt x="644" y="140"/>
                  <a:pt x="644" y="140"/>
                </a:cubicBezTo>
                <a:cubicBezTo>
                  <a:pt x="643" y="140"/>
                  <a:pt x="643" y="140"/>
                  <a:pt x="643" y="140"/>
                </a:cubicBezTo>
                <a:cubicBezTo>
                  <a:pt x="643" y="140"/>
                  <a:pt x="643" y="140"/>
                  <a:pt x="643" y="140"/>
                </a:cubicBezTo>
                <a:cubicBezTo>
                  <a:pt x="643" y="140"/>
                  <a:pt x="643" y="140"/>
                  <a:pt x="643" y="140"/>
                </a:cubicBezTo>
                <a:cubicBezTo>
                  <a:pt x="642" y="140"/>
                  <a:pt x="641" y="140"/>
                  <a:pt x="640" y="140"/>
                </a:cubicBezTo>
                <a:cubicBezTo>
                  <a:pt x="639" y="140"/>
                  <a:pt x="639" y="140"/>
                  <a:pt x="639" y="140"/>
                </a:cubicBezTo>
                <a:cubicBezTo>
                  <a:pt x="638" y="140"/>
                  <a:pt x="638" y="140"/>
                  <a:pt x="638" y="140"/>
                </a:cubicBezTo>
                <a:cubicBezTo>
                  <a:pt x="638" y="140"/>
                  <a:pt x="638" y="140"/>
                  <a:pt x="638" y="140"/>
                </a:cubicBezTo>
                <a:cubicBezTo>
                  <a:pt x="636" y="140"/>
                  <a:pt x="634" y="139"/>
                  <a:pt x="633" y="138"/>
                </a:cubicBezTo>
                <a:cubicBezTo>
                  <a:pt x="492" y="0"/>
                  <a:pt x="492" y="0"/>
                  <a:pt x="492" y="0"/>
                </a:cubicBezTo>
                <a:cubicBezTo>
                  <a:pt x="355" y="131"/>
                  <a:pt x="172" y="198"/>
                  <a:pt x="0" y="199"/>
                </a:cubicBezTo>
                <a:cubicBezTo>
                  <a:pt x="0" y="390"/>
                  <a:pt x="0" y="390"/>
                  <a:pt x="0" y="390"/>
                </a:cubicBezTo>
                <a:cubicBezTo>
                  <a:pt x="9" y="394"/>
                  <a:pt x="14" y="396"/>
                  <a:pt x="21" y="396"/>
                </a:cubicBezTo>
                <a:cubicBezTo>
                  <a:pt x="26" y="396"/>
                  <a:pt x="32" y="395"/>
                  <a:pt x="36" y="394"/>
                </a:cubicBezTo>
                <a:cubicBezTo>
                  <a:pt x="38" y="393"/>
                  <a:pt x="40" y="392"/>
                  <a:pt x="42" y="391"/>
                </a:cubicBezTo>
                <a:cubicBezTo>
                  <a:pt x="42" y="391"/>
                  <a:pt x="42" y="391"/>
                  <a:pt x="42" y="391"/>
                </a:cubicBezTo>
                <a:cubicBezTo>
                  <a:pt x="43" y="391"/>
                  <a:pt x="43" y="391"/>
                  <a:pt x="43" y="391"/>
                </a:cubicBezTo>
                <a:cubicBezTo>
                  <a:pt x="43" y="390"/>
                  <a:pt x="43" y="390"/>
                  <a:pt x="43" y="390"/>
                </a:cubicBezTo>
                <a:cubicBezTo>
                  <a:pt x="57" y="384"/>
                  <a:pt x="72" y="380"/>
                  <a:pt x="88" y="380"/>
                </a:cubicBezTo>
                <a:cubicBezTo>
                  <a:pt x="117" y="380"/>
                  <a:pt x="142" y="392"/>
                  <a:pt x="161" y="411"/>
                </a:cubicBezTo>
                <a:cubicBezTo>
                  <a:pt x="162" y="412"/>
                  <a:pt x="162" y="412"/>
                  <a:pt x="163" y="413"/>
                </a:cubicBezTo>
                <a:cubicBezTo>
                  <a:pt x="181" y="430"/>
                  <a:pt x="192" y="455"/>
                  <a:pt x="192" y="482"/>
                </a:cubicBezTo>
                <a:cubicBezTo>
                  <a:pt x="192" y="506"/>
                  <a:pt x="183" y="528"/>
                  <a:pt x="169" y="545"/>
                </a:cubicBezTo>
                <a:cubicBezTo>
                  <a:pt x="150" y="569"/>
                  <a:pt x="121" y="585"/>
                  <a:pt x="88" y="585"/>
                </a:cubicBezTo>
                <a:cubicBezTo>
                  <a:pt x="73" y="585"/>
                  <a:pt x="59" y="581"/>
                  <a:pt x="46" y="576"/>
                </a:cubicBezTo>
                <a:cubicBezTo>
                  <a:pt x="46" y="576"/>
                  <a:pt x="46" y="575"/>
                  <a:pt x="46" y="575"/>
                </a:cubicBezTo>
                <a:cubicBezTo>
                  <a:pt x="45" y="575"/>
                  <a:pt x="45" y="575"/>
                  <a:pt x="45" y="575"/>
                </a:cubicBezTo>
                <a:cubicBezTo>
                  <a:pt x="41" y="573"/>
                  <a:pt x="38" y="571"/>
                  <a:pt x="35" y="569"/>
                </a:cubicBezTo>
                <a:cubicBezTo>
                  <a:pt x="31" y="568"/>
                  <a:pt x="25" y="567"/>
                  <a:pt x="21" y="567"/>
                </a:cubicBezTo>
                <a:cubicBezTo>
                  <a:pt x="14" y="567"/>
                  <a:pt x="9" y="570"/>
                  <a:pt x="0" y="574"/>
                </a:cubicBezTo>
                <a:cubicBezTo>
                  <a:pt x="0" y="765"/>
                  <a:pt x="0" y="765"/>
                  <a:pt x="0" y="765"/>
                </a:cubicBezTo>
                <a:cubicBezTo>
                  <a:pt x="323" y="764"/>
                  <a:pt x="645" y="642"/>
                  <a:pt x="892" y="400"/>
                </a:cubicBezTo>
                <a:cubicBezTo>
                  <a:pt x="754" y="261"/>
                  <a:pt x="754" y="261"/>
                  <a:pt x="754" y="261"/>
                </a:cubicBezTo>
                <a:cubicBezTo>
                  <a:pt x="753" y="260"/>
                  <a:pt x="753" y="258"/>
                  <a:pt x="753" y="256"/>
                </a:cubicBezTo>
                <a:close/>
              </a:path>
            </a:pathLst>
          </a:custGeom>
          <a:solidFill>
            <a:srgbClr val="7A7A7A"/>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 name="Freeform 25"/>
          <p:cNvSpPr>
            <a:spLocks/>
          </p:cNvSpPr>
          <p:nvPr/>
        </p:nvSpPr>
        <p:spPr bwMode="auto">
          <a:xfrm>
            <a:off x="3911606" y="2418212"/>
            <a:ext cx="1242074" cy="1730113"/>
          </a:xfrm>
          <a:custGeom>
            <a:avLst/>
            <a:gdLst/>
            <a:ahLst/>
            <a:cxnLst>
              <a:cxn ang="0">
                <a:pos x="202" y="891"/>
              </a:cxn>
              <a:cxn ang="0">
                <a:pos x="201" y="892"/>
              </a:cxn>
              <a:cxn ang="0">
                <a:pos x="204" y="894"/>
              </a:cxn>
              <a:cxn ang="0">
                <a:pos x="206" y="895"/>
              </a:cxn>
              <a:cxn ang="0">
                <a:pos x="207" y="897"/>
              </a:cxn>
              <a:cxn ang="0">
                <a:pos x="208" y="898"/>
              </a:cxn>
              <a:cxn ang="0">
                <a:pos x="209" y="899"/>
              </a:cxn>
              <a:cxn ang="0">
                <a:pos x="214" y="945"/>
              </a:cxn>
              <a:cxn ang="0">
                <a:pos x="214" y="945"/>
              </a:cxn>
              <a:cxn ang="0">
                <a:pos x="214" y="945"/>
              </a:cxn>
              <a:cxn ang="0">
                <a:pos x="214" y="946"/>
              </a:cxn>
              <a:cxn ang="0">
                <a:pos x="207" y="959"/>
              </a:cxn>
              <a:cxn ang="0">
                <a:pos x="224" y="1051"/>
              </a:cxn>
              <a:cxn ang="0">
                <a:pos x="283" y="1074"/>
              </a:cxn>
              <a:cxn ang="0">
                <a:pos x="366" y="992"/>
              </a:cxn>
              <a:cxn ang="0">
                <a:pos x="356" y="949"/>
              </a:cxn>
              <a:cxn ang="0">
                <a:pos x="353" y="928"/>
              </a:cxn>
              <a:cxn ang="0">
                <a:pos x="361" y="895"/>
              </a:cxn>
              <a:cxn ang="0">
                <a:pos x="362" y="892"/>
              </a:cxn>
              <a:cxn ang="0">
                <a:pos x="362" y="893"/>
              </a:cxn>
              <a:cxn ang="0">
                <a:pos x="364" y="891"/>
              </a:cxn>
              <a:cxn ang="0">
                <a:pos x="365" y="890"/>
              </a:cxn>
              <a:cxn ang="0">
                <a:pos x="369" y="888"/>
              </a:cxn>
              <a:cxn ang="0">
                <a:pos x="370" y="888"/>
              </a:cxn>
              <a:cxn ang="0">
                <a:pos x="566" y="888"/>
              </a:cxn>
              <a:cxn ang="0">
                <a:pos x="635" y="264"/>
              </a:cxn>
              <a:cxn ang="0">
                <a:pos x="613" y="285"/>
              </a:cxn>
              <a:cxn ang="0">
                <a:pos x="610" y="280"/>
              </a:cxn>
              <a:cxn ang="0">
                <a:pos x="608" y="288"/>
              </a:cxn>
              <a:cxn ang="0">
                <a:pos x="608" y="291"/>
              </a:cxn>
              <a:cxn ang="0">
                <a:pos x="583" y="330"/>
              </a:cxn>
              <a:cxn ang="0">
                <a:pos x="439" y="331"/>
              </a:cxn>
              <a:cxn ang="0">
                <a:pos x="439" y="186"/>
              </a:cxn>
              <a:cxn ang="0">
                <a:pos x="475" y="163"/>
              </a:cxn>
              <a:cxn ang="0">
                <a:pos x="487" y="159"/>
              </a:cxn>
              <a:cxn ang="0">
                <a:pos x="505" y="135"/>
              </a:cxn>
              <a:cxn ang="0">
                <a:pos x="0" y="888"/>
              </a:cxn>
              <a:cxn ang="0">
                <a:pos x="196" y="888"/>
              </a:cxn>
            </a:cxnLst>
            <a:rect l="0" t="0" r="r" b="b"/>
            <a:pathLst>
              <a:path w="771" h="1074">
                <a:moveTo>
                  <a:pt x="202" y="890"/>
                </a:moveTo>
                <a:cubicBezTo>
                  <a:pt x="202" y="891"/>
                  <a:pt x="202" y="891"/>
                  <a:pt x="202" y="891"/>
                </a:cubicBezTo>
                <a:cubicBezTo>
                  <a:pt x="202" y="891"/>
                  <a:pt x="202" y="891"/>
                  <a:pt x="202" y="891"/>
                </a:cubicBezTo>
                <a:cubicBezTo>
                  <a:pt x="201" y="892"/>
                  <a:pt x="201" y="892"/>
                  <a:pt x="201" y="892"/>
                </a:cubicBezTo>
                <a:cubicBezTo>
                  <a:pt x="201" y="892"/>
                  <a:pt x="201" y="892"/>
                  <a:pt x="201" y="892"/>
                </a:cubicBezTo>
                <a:cubicBezTo>
                  <a:pt x="201" y="892"/>
                  <a:pt x="204" y="893"/>
                  <a:pt x="204" y="894"/>
                </a:cubicBezTo>
                <a:cubicBezTo>
                  <a:pt x="205" y="894"/>
                  <a:pt x="205" y="894"/>
                  <a:pt x="205" y="894"/>
                </a:cubicBezTo>
                <a:cubicBezTo>
                  <a:pt x="206" y="895"/>
                  <a:pt x="206" y="895"/>
                  <a:pt x="206" y="895"/>
                </a:cubicBezTo>
                <a:cubicBezTo>
                  <a:pt x="207" y="896"/>
                  <a:pt x="207" y="896"/>
                  <a:pt x="207" y="896"/>
                </a:cubicBezTo>
                <a:cubicBezTo>
                  <a:pt x="207" y="897"/>
                  <a:pt x="207" y="897"/>
                  <a:pt x="207" y="897"/>
                </a:cubicBezTo>
                <a:cubicBezTo>
                  <a:pt x="207" y="897"/>
                  <a:pt x="207" y="897"/>
                  <a:pt x="207" y="897"/>
                </a:cubicBezTo>
                <a:cubicBezTo>
                  <a:pt x="208" y="898"/>
                  <a:pt x="208" y="898"/>
                  <a:pt x="208" y="898"/>
                </a:cubicBezTo>
                <a:cubicBezTo>
                  <a:pt x="208" y="898"/>
                  <a:pt x="208" y="898"/>
                  <a:pt x="208" y="898"/>
                </a:cubicBezTo>
                <a:cubicBezTo>
                  <a:pt x="208" y="899"/>
                  <a:pt x="208" y="899"/>
                  <a:pt x="209" y="899"/>
                </a:cubicBezTo>
                <a:cubicBezTo>
                  <a:pt x="214" y="908"/>
                  <a:pt x="217" y="917"/>
                  <a:pt x="217" y="928"/>
                </a:cubicBezTo>
                <a:cubicBezTo>
                  <a:pt x="217" y="934"/>
                  <a:pt x="216" y="940"/>
                  <a:pt x="214" y="945"/>
                </a:cubicBezTo>
                <a:cubicBezTo>
                  <a:pt x="214" y="945"/>
                  <a:pt x="214" y="945"/>
                  <a:pt x="214" y="945"/>
                </a:cubicBezTo>
                <a:cubicBezTo>
                  <a:pt x="214" y="945"/>
                  <a:pt x="214" y="945"/>
                  <a:pt x="214" y="945"/>
                </a:cubicBezTo>
                <a:cubicBezTo>
                  <a:pt x="214" y="945"/>
                  <a:pt x="214" y="945"/>
                  <a:pt x="214" y="945"/>
                </a:cubicBezTo>
                <a:cubicBezTo>
                  <a:pt x="214" y="945"/>
                  <a:pt x="214" y="945"/>
                  <a:pt x="214" y="945"/>
                </a:cubicBezTo>
                <a:cubicBezTo>
                  <a:pt x="214" y="946"/>
                  <a:pt x="214" y="946"/>
                  <a:pt x="214" y="946"/>
                </a:cubicBezTo>
                <a:cubicBezTo>
                  <a:pt x="214" y="946"/>
                  <a:pt x="214" y="946"/>
                  <a:pt x="214" y="946"/>
                </a:cubicBezTo>
                <a:cubicBezTo>
                  <a:pt x="214" y="946"/>
                  <a:pt x="214" y="946"/>
                  <a:pt x="214" y="946"/>
                </a:cubicBezTo>
                <a:cubicBezTo>
                  <a:pt x="212" y="951"/>
                  <a:pt x="210" y="955"/>
                  <a:pt x="207" y="959"/>
                </a:cubicBezTo>
                <a:cubicBezTo>
                  <a:pt x="203" y="969"/>
                  <a:pt x="200" y="980"/>
                  <a:pt x="200" y="992"/>
                </a:cubicBezTo>
                <a:cubicBezTo>
                  <a:pt x="200" y="1015"/>
                  <a:pt x="209" y="1036"/>
                  <a:pt x="224" y="1051"/>
                </a:cubicBezTo>
                <a:cubicBezTo>
                  <a:pt x="226" y="1052"/>
                  <a:pt x="228" y="1054"/>
                  <a:pt x="230" y="1055"/>
                </a:cubicBezTo>
                <a:cubicBezTo>
                  <a:pt x="244" y="1067"/>
                  <a:pt x="263" y="1074"/>
                  <a:pt x="283" y="1074"/>
                </a:cubicBezTo>
                <a:cubicBezTo>
                  <a:pt x="306" y="1074"/>
                  <a:pt x="328" y="1064"/>
                  <a:pt x="343" y="1049"/>
                </a:cubicBezTo>
                <a:cubicBezTo>
                  <a:pt x="357" y="1034"/>
                  <a:pt x="366" y="1014"/>
                  <a:pt x="366" y="992"/>
                </a:cubicBezTo>
                <a:cubicBezTo>
                  <a:pt x="366" y="979"/>
                  <a:pt x="363" y="967"/>
                  <a:pt x="358" y="956"/>
                </a:cubicBezTo>
                <a:cubicBezTo>
                  <a:pt x="356" y="954"/>
                  <a:pt x="357" y="952"/>
                  <a:pt x="356" y="949"/>
                </a:cubicBezTo>
                <a:cubicBezTo>
                  <a:pt x="353" y="943"/>
                  <a:pt x="353" y="935"/>
                  <a:pt x="353" y="928"/>
                </a:cubicBezTo>
                <a:cubicBezTo>
                  <a:pt x="353" y="928"/>
                  <a:pt x="353" y="928"/>
                  <a:pt x="353" y="928"/>
                </a:cubicBezTo>
                <a:cubicBezTo>
                  <a:pt x="353" y="917"/>
                  <a:pt x="355" y="907"/>
                  <a:pt x="361" y="898"/>
                </a:cubicBezTo>
                <a:cubicBezTo>
                  <a:pt x="361" y="897"/>
                  <a:pt x="361" y="896"/>
                  <a:pt x="361" y="895"/>
                </a:cubicBezTo>
                <a:cubicBezTo>
                  <a:pt x="361" y="894"/>
                  <a:pt x="361" y="894"/>
                  <a:pt x="361" y="894"/>
                </a:cubicBezTo>
                <a:cubicBezTo>
                  <a:pt x="362" y="892"/>
                  <a:pt x="362" y="892"/>
                  <a:pt x="362" y="892"/>
                </a:cubicBezTo>
                <a:cubicBezTo>
                  <a:pt x="362" y="892"/>
                  <a:pt x="362" y="892"/>
                  <a:pt x="362" y="892"/>
                </a:cubicBezTo>
                <a:cubicBezTo>
                  <a:pt x="362" y="893"/>
                  <a:pt x="362" y="893"/>
                  <a:pt x="362" y="893"/>
                </a:cubicBezTo>
                <a:cubicBezTo>
                  <a:pt x="362" y="893"/>
                  <a:pt x="362" y="893"/>
                  <a:pt x="362" y="893"/>
                </a:cubicBezTo>
                <a:cubicBezTo>
                  <a:pt x="362" y="892"/>
                  <a:pt x="363" y="892"/>
                  <a:pt x="364" y="891"/>
                </a:cubicBezTo>
                <a:cubicBezTo>
                  <a:pt x="364" y="890"/>
                  <a:pt x="364" y="890"/>
                  <a:pt x="364" y="890"/>
                </a:cubicBezTo>
                <a:cubicBezTo>
                  <a:pt x="365" y="890"/>
                  <a:pt x="365" y="890"/>
                  <a:pt x="365" y="890"/>
                </a:cubicBezTo>
                <a:cubicBezTo>
                  <a:pt x="365" y="890"/>
                  <a:pt x="365" y="890"/>
                  <a:pt x="365" y="890"/>
                </a:cubicBezTo>
                <a:cubicBezTo>
                  <a:pt x="366" y="889"/>
                  <a:pt x="368" y="888"/>
                  <a:pt x="369" y="888"/>
                </a:cubicBezTo>
                <a:cubicBezTo>
                  <a:pt x="369" y="888"/>
                  <a:pt x="369" y="888"/>
                  <a:pt x="369" y="888"/>
                </a:cubicBezTo>
                <a:cubicBezTo>
                  <a:pt x="370" y="888"/>
                  <a:pt x="370" y="888"/>
                  <a:pt x="370" y="888"/>
                </a:cubicBezTo>
                <a:cubicBezTo>
                  <a:pt x="371" y="888"/>
                  <a:pt x="371" y="888"/>
                  <a:pt x="371" y="888"/>
                </a:cubicBezTo>
                <a:cubicBezTo>
                  <a:pt x="566" y="888"/>
                  <a:pt x="566" y="888"/>
                  <a:pt x="566" y="888"/>
                </a:cubicBezTo>
                <a:cubicBezTo>
                  <a:pt x="570" y="704"/>
                  <a:pt x="647" y="526"/>
                  <a:pt x="771" y="401"/>
                </a:cubicBezTo>
                <a:cubicBezTo>
                  <a:pt x="635" y="264"/>
                  <a:pt x="635" y="264"/>
                  <a:pt x="635" y="264"/>
                </a:cubicBezTo>
                <a:cubicBezTo>
                  <a:pt x="628" y="266"/>
                  <a:pt x="624" y="269"/>
                  <a:pt x="619" y="274"/>
                </a:cubicBezTo>
                <a:cubicBezTo>
                  <a:pt x="615" y="277"/>
                  <a:pt x="613" y="281"/>
                  <a:pt x="613" y="285"/>
                </a:cubicBezTo>
                <a:cubicBezTo>
                  <a:pt x="613" y="280"/>
                  <a:pt x="613" y="280"/>
                  <a:pt x="613" y="280"/>
                </a:cubicBezTo>
                <a:cubicBezTo>
                  <a:pt x="610" y="280"/>
                  <a:pt x="610" y="280"/>
                  <a:pt x="610" y="280"/>
                </a:cubicBezTo>
                <a:cubicBezTo>
                  <a:pt x="610" y="280"/>
                  <a:pt x="610" y="280"/>
                  <a:pt x="610" y="280"/>
                </a:cubicBezTo>
                <a:cubicBezTo>
                  <a:pt x="609" y="280"/>
                  <a:pt x="608" y="286"/>
                  <a:pt x="608" y="288"/>
                </a:cubicBezTo>
                <a:cubicBezTo>
                  <a:pt x="608" y="290"/>
                  <a:pt x="608" y="290"/>
                  <a:pt x="608" y="290"/>
                </a:cubicBezTo>
                <a:cubicBezTo>
                  <a:pt x="608" y="291"/>
                  <a:pt x="608" y="291"/>
                  <a:pt x="608" y="291"/>
                </a:cubicBezTo>
                <a:cubicBezTo>
                  <a:pt x="608" y="291"/>
                  <a:pt x="608" y="291"/>
                  <a:pt x="608" y="291"/>
                </a:cubicBezTo>
                <a:cubicBezTo>
                  <a:pt x="603" y="306"/>
                  <a:pt x="594" y="319"/>
                  <a:pt x="583" y="330"/>
                </a:cubicBezTo>
                <a:cubicBezTo>
                  <a:pt x="564" y="350"/>
                  <a:pt x="538" y="360"/>
                  <a:pt x="512" y="360"/>
                </a:cubicBezTo>
                <a:cubicBezTo>
                  <a:pt x="486" y="361"/>
                  <a:pt x="459" y="351"/>
                  <a:pt x="439" y="331"/>
                </a:cubicBezTo>
                <a:cubicBezTo>
                  <a:pt x="418" y="310"/>
                  <a:pt x="409" y="284"/>
                  <a:pt x="409" y="258"/>
                </a:cubicBezTo>
                <a:cubicBezTo>
                  <a:pt x="409" y="232"/>
                  <a:pt x="419" y="206"/>
                  <a:pt x="439" y="186"/>
                </a:cubicBezTo>
                <a:cubicBezTo>
                  <a:pt x="449" y="176"/>
                  <a:pt x="461" y="168"/>
                  <a:pt x="474" y="163"/>
                </a:cubicBezTo>
                <a:cubicBezTo>
                  <a:pt x="475" y="163"/>
                  <a:pt x="475" y="163"/>
                  <a:pt x="475" y="163"/>
                </a:cubicBezTo>
                <a:cubicBezTo>
                  <a:pt x="475" y="163"/>
                  <a:pt x="475" y="163"/>
                  <a:pt x="476" y="163"/>
                </a:cubicBezTo>
                <a:cubicBezTo>
                  <a:pt x="480" y="162"/>
                  <a:pt x="483" y="161"/>
                  <a:pt x="487" y="159"/>
                </a:cubicBezTo>
                <a:cubicBezTo>
                  <a:pt x="490" y="158"/>
                  <a:pt x="493" y="155"/>
                  <a:pt x="496" y="153"/>
                </a:cubicBezTo>
                <a:cubicBezTo>
                  <a:pt x="501" y="148"/>
                  <a:pt x="504" y="141"/>
                  <a:pt x="505" y="135"/>
                </a:cubicBezTo>
                <a:cubicBezTo>
                  <a:pt x="371" y="0"/>
                  <a:pt x="371" y="0"/>
                  <a:pt x="371" y="0"/>
                </a:cubicBezTo>
                <a:cubicBezTo>
                  <a:pt x="144" y="229"/>
                  <a:pt x="4" y="544"/>
                  <a:pt x="0" y="888"/>
                </a:cubicBezTo>
                <a:cubicBezTo>
                  <a:pt x="195" y="888"/>
                  <a:pt x="195" y="888"/>
                  <a:pt x="195" y="888"/>
                </a:cubicBezTo>
                <a:cubicBezTo>
                  <a:pt x="196" y="888"/>
                  <a:pt x="196" y="888"/>
                  <a:pt x="196" y="888"/>
                </a:cubicBezTo>
                <a:cubicBezTo>
                  <a:pt x="198" y="888"/>
                  <a:pt x="200" y="889"/>
                  <a:pt x="202" y="890"/>
                </a:cubicBezTo>
                <a:close/>
              </a:path>
            </a:pathLst>
          </a:custGeom>
          <a:solidFill>
            <a:srgbClr val="FF7C50"/>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4" name="Freeform 26"/>
          <p:cNvSpPr>
            <a:spLocks/>
          </p:cNvSpPr>
          <p:nvPr/>
        </p:nvSpPr>
        <p:spPr bwMode="auto">
          <a:xfrm>
            <a:off x="3911607" y="3873077"/>
            <a:ext cx="1235134" cy="1436364"/>
          </a:xfrm>
          <a:custGeom>
            <a:avLst/>
            <a:gdLst/>
            <a:ahLst/>
            <a:cxnLst>
              <a:cxn ang="0">
                <a:pos x="511" y="748"/>
              </a:cxn>
              <a:cxn ang="0">
                <a:pos x="513" y="752"/>
              </a:cxn>
              <a:cxn ang="0">
                <a:pos x="513" y="752"/>
              </a:cxn>
              <a:cxn ang="0">
                <a:pos x="513" y="749"/>
              </a:cxn>
              <a:cxn ang="0">
                <a:pos x="516" y="749"/>
              </a:cxn>
              <a:cxn ang="0">
                <a:pos x="518" y="750"/>
              </a:cxn>
              <a:cxn ang="0">
                <a:pos x="520" y="750"/>
              </a:cxn>
              <a:cxn ang="0">
                <a:pos x="520" y="751"/>
              </a:cxn>
              <a:cxn ang="0">
                <a:pos x="548" y="765"/>
              </a:cxn>
              <a:cxn ang="0">
                <a:pos x="558" y="779"/>
              </a:cxn>
              <a:cxn ang="0">
                <a:pos x="558" y="779"/>
              </a:cxn>
              <a:cxn ang="0">
                <a:pos x="559" y="780"/>
              </a:cxn>
              <a:cxn ang="0">
                <a:pos x="559" y="780"/>
              </a:cxn>
              <a:cxn ang="0">
                <a:pos x="582" y="822"/>
              </a:cxn>
              <a:cxn ang="0">
                <a:pos x="656" y="845"/>
              </a:cxn>
              <a:cxn ang="0">
                <a:pos x="722" y="760"/>
              </a:cxn>
              <a:cxn ang="0">
                <a:pos x="699" y="705"/>
              </a:cxn>
              <a:cxn ang="0">
                <a:pos x="660" y="683"/>
              </a:cxn>
              <a:cxn ang="0">
                <a:pos x="642" y="671"/>
              </a:cxn>
              <a:cxn ang="0">
                <a:pos x="626" y="641"/>
              </a:cxn>
              <a:cxn ang="0">
                <a:pos x="626" y="640"/>
              </a:cxn>
              <a:cxn ang="0">
                <a:pos x="625" y="636"/>
              </a:cxn>
              <a:cxn ang="0">
                <a:pos x="625" y="635"/>
              </a:cxn>
              <a:cxn ang="0">
                <a:pos x="627" y="631"/>
              </a:cxn>
              <a:cxn ang="0">
                <a:pos x="628" y="629"/>
              </a:cxn>
              <a:cxn ang="0">
                <a:pos x="566" y="0"/>
              </a:cxn>
              <a:cxn ang="0">
                <a:pos x="369" y="19"/>
              </a:cxn>
              <a:cxn ang="0">
                <a:pos x="373" y="32"/>
              </a:cxn>
              <a:cxn ang="0">
                <a:pos x="375" y="37"/>
              </a:cxn>
              <a:cxn ang="0">
                <a:pos x="375" y="38"/>
              </a:cxn>
              <a:cxn ang="0">
                <a:pos x="354" y="156"/>
              </a:cxn>
              <a:cxn ang="0">
                <a:pos x="283" y="186"/>
              </a:cxn>
              <a:cxn ang="0">
                <a:pos x="180" y="83"/>
              </a:cxn>
              <a:cxn ang="0">
                <a:pos x="190" y="40"/>
              </a:cxn>
              <a:cxn ang="0">
                <a:pos x="196" y="29"/>
              </a:cxn>
              <a:cxn ang="0">
                <a:pos x="191" y="0"/>
              </a:cxn>
              <a:cxn ang="0">
                <a:pos x="366" y="891"/>
              </a:cxn>
              <a:cxn ang="0">
                <a:pos x="511" y="748"/>
              </a:cxn>
            </a:cxnLst>
            <a:rect l="0" t="0" r="r" b="b"/>
            <a:pathLst>
              <a:path w="766" h="891">
                <a:moveTo>
                  <a:pt x="511" y="748"/>
                </a:moveTo>
                <a:cubicBezTo>
                  <a:pt x="511" y="748"/>
                  <a:pt x="511" y="748"/>
                  <a:pt x="511" y="748"/>
                </a:cubicBezTo>
                <a:cubicBezTo>
                  <a:pt x="512" y="750"/>
                  <a:pt x="512" y="750"/>
                  <a:pt x="512" y="750"/>
                </a:cubicBezTo>
                <a:cubicBezTo>
                  <a:pt x="513" y="752"/>
                  <a:pt x="513" y="752"/>
                  <a:pt x="513" y="752"/>
                </a:cubicBezTo>
                <a:cubicBezTo>
                  <a:pt x="513" y="752"/>
                  <a:pt x="513" y="752"/>
                  <a:pt x="513" y="752"/>
                </a:cubicBezTo>
                <a:cubicBezTo>
                  <a:pt x="513" y="752"/>
                  <a:pt x="513" y="752"/>
                  <a:pt x="513" y="752"/>
                </a:cubicBezTo>
                <a:cubicBezTo>
                  <a:pt x="513" y="752"/>
                  <a:pt x="513" y="752"/>
                  <a:pt x="513" y="752"/>
                </a:cubicBezTo>
                <a:cubicBezTo>
                  <a:pt x="513" y="749"/>
                  <a:pt x="513" y="749"/>
                  <a:pt x="513" y="749"/>
                </a:cubicBezTo>
                <a:cubicBezTo>
                  <a:pt x="513" y="749"/>
                  <a:pt x="515" y="749"/>
                  <a:pt x="516" y="749"/>
                </a:cubicBezTo>
                <a:cubicBezTo>
                  <a:pt x="516" y="749"/>
                  <a:pt x="516" y="749"/>
                  <a:pt x="516" y="749"/>
                </a:cubicBezTo>
                <a:cubicBezTo>
                  <a:pt x="518" y="750"/>
                  <a:pt x="518" y="750"/>
                  <a:pt x="518" y="750"/>
                </a:cubicBezTo>
                <a:cubicBezTo>
                  <a:pt x="518" y="750"/>
                  <a:pt x="518" y="750"/>
                  <a:pt x="518" y="750"/>
                </a:cubicBezTo>
                <a:cubicBezTo>
                  <a:pt x="519" y="750"/>
                  <a:pt x="519" y="750"/>
                  <a:pt x="519" y="750"/>
                </a:cubicBezTo>
                <a:cubicBezTo>
                  <a:pt x="519" y="750"/>
                  <a:pt x="520" y="750"/>
                  <a:pt x="520" y="750"/>
                </a:cubicBezTo>
                <a:cubicBezTo>
                  <a:pt x="520" y="751"/>
                  <a:pt x="520" y="751"/>
                  <a:pt x="520" y="751"/>
                </a:cubicBezTo>
                <a:cubicBezTo>
                  <a:pt x="520" y="751"/>
                  <a:pt x="520" y="751"/>
                  <a:pt x="520" y="751"/>
                </a:cubicBezTo>
                <a:cubicBezTo>
                  <a:pt x="521" y="751"/>
                  <a:pt x="521" y="751"/>
                  <a:pt x="522" y="751"/>
                </a:cubicBezTo>
                <a:cubicBezTo>
                  <a:pt x="531" y="753"/>
                  <a:pt x="541" y="758"/>
                  <a:pt x="548" y="765"/>
                </a:cubicBezTo>
                <a:cubicBezTo>
                  <a:pt x="552" y="769"/>
                  <a:pt x="556" y="774"/>
                  <a:pt x="558" y="779"/>
                </a:cubicBezTo>
                <a:cubicBezTo>
                  <a:pt x="558" y="779"/>
                  <a:pt x="558" y="779"/>
                  <a:pt x="558" y="779"/>
                </a:cubicBezTo>
                <a:cubicBezTo>
                  <a:pt x="558" y="779"/>
                  <a:pt x="558" y="779"/>
                  <a:pt x="558" y="779"/>
                </a:cubicBezTo>
                <a:cubicBezTo>
                  <a:pt x="558" y="779"/>
                  <a:pt x="558" y="779"/>
                  <a:pt x="558" y="779"/>
                </a:cubicBezTo>
                <a:cubicBezTo>
                  <a:pt x="558" y="779"/>
                  <a:pt x="558" y="779"/>
                  <a:pt x="558" y="779"/>
                </a:cubicBezTo>
                <a:cubicBezTo>
                  <a:pt x="559" y="780"/>
                  <a:pt x="559" y="780"/>
                  <a:pt x="559" y="780"/>
                </a:cubicBezTo>
                <a:cubicBezTo>
                  <a:pt x="559" y="780"/>
                  <a:pt x="559" y="780"/>
                  <a:pt x="559" y="780"/>
                </a:cubicBezTo>
                <a:cubicBezTo>
                  <a:pt x="559" y="780"/>
                  <a:pt x="559" y="780"/>
                  <a:pt x="559" y="780"/>
                </a:cubicBezTo>
                <a:cubicBezTo>
                  <a:pt x="561" y="785"/>
                  <a:pt x="562" y="790"/>
                  <a:pt x="563" y="794"/>
                </a:cubicBezTo>
                <a:cubicBezTo>
                  <a:pt x="567" y="804"/>
                  <a:pt x="573" y="814"/>
                  <a:pt x="582" y="822"/>
                </a:cubicBezTo>
                <a:cubicBezTo>
                  <a:pt x="598" y="839"/>
                  <a:pt x="619" y="847"/>
                  <a:pt x="640" y="847"/>
                </a:cubicBezTo>
                <a:cubicBezTo>
                  <a:pt x="645" y="847"/>
                  <a:pt x="651" y="846"/>
                  <a:pt x="656" y="845"/>
                </a:cubicBezTo>
                <a:cubicBezTo>
                  <a:pt x="671" y="842"/>
                  <a:pt x="685" y="834"/>
                  <a:pt x="697" y="822"/>
                </a:cubicBezTo>
                <a:cubicBezTo>
                  <a:pt x="714" y="805"/>
                  <a:pt x="722" y="783"/>
                  <a:pt x="722" y="760"/>
                </a:cubicBezTo>
                <a:cubicBezTo>
                  <a:pt x="722" y="757"/>
                  <a:pt x="722" y="755"/>
                  <a:pt x="722" y="752"/>
                </a:cubicBezTo>
                <a:cubicBezTo>
                  <a:pt x="720" y="735"/>
                  <a:pt x="712" y="719"/>
                  <a:pt x="699" y="705"/>
                </a:cubicBezTo>
                <a:cubicBezTo>
                  <a:pt x="690" y="696"/>
                  <a:pt x="679" y="690"/>
                  <a:pt x="667" y="686"/>
                </a:cubicBezTo>
                <a:cubicBezTo>
                  <a:pt x="665" y="685"/>
                  <a:pt x="662" y="684"/>
                  <a:pt x="660" y="683"/>
                </a:cubicBezTo>
                <a:cubicBezTo>
                  <a:pt x="653" y="681"/>
                  <a:pt x="647" y="677"/>
                  <a:pt x="642" y="671"/>
                </a:cubicBezTo>
                <a:cubicBezTo>
                  <a:pt x="642" y="671"/>
                  <a:pt x="642" y="671"/>
                  <a:pt x="642" y="671"/>
                </a:cubicBezTo>
                <a:cubicBezTo>
                  <a:pt x="634" y="664"/>
                  <a:pt x="629" y="654"/>
                  <a:pt x="627" y="644"/>
                </a:cubicBezTo>
                <a:cubicBezTo>
                  <a:pt x="627" y="643"/>
                  <a:pt x="626" y="642"/>
                  <a:pt x="626" y="641"/>
                </a:cubicBezTo>
                <a:cubicBezTo>
                  <a:pt x="626" y="640"/>
                  <a:pt x="626" y="640"/>
                  <a:pt x="626" y="640"/>
                </a:cubicBezTo>
                <a:cubicBezTo>
                  <a:pt x="626" y="640"/>
                  <a:pt x="626" y="640"/>
                  <a:pt x="626" y="640"/>
                </a:cubicBezTo>
                <a:cubicBezTo>
                  <a:pt x="626" y="639"/>
                  <a:pt x="626" y="638"/>
                  <a:pt x="626" y="638"/>
                </a:cubicBezTo>
                <a:cubicBezTo>
                  <a:pt x="626" y="637"/>
                  <a:pt x="625" y="636"/>
                  <a:pt x="625" y="636"/>
                </a:cubicBezTo>
                <a:cubicBezTo>
                  <a:pt x="625" y="635"/>
                  <a:pt x="625" y="635"/>
                  <a:pt x="625" y="635"/>
                </a:cubicBezTo>
                <a:cubicBezTo>
                  <a:pt x="625" y="635"/>
                  <a:pt x="625" y="635"/>
                  <a:pt x="625" y="635"/>
                </a:cubicBezTo>
                <a:cubicBezTo>
                  <a:pt x="625" y="633"/>
                  <a:pt x="626" y="632"/>
                  <a:pt x="626" y="631"/>
                </a:cubicBezTo>
                <a:cubicBezTo>
                  <a:pt x="626" y="631"/>
                  <a:pt x="626" y="631"/>
                  <a:pt x="627" y="631"/>
                </a:cubicBezTo>
                <a:cubicBezTo>
                  <a:pt x="627" y="630"/>
                  <a:pt x="627" y="630"/>
                  <a:pt x="628" y="629"/>
                </a:cubicBezTo>
                <a:cubicBezTo>
                  <a:pt x="628" y="629"/>
                  <a:pt x="628" y="629"/>
                  <a:pt x="628" y="629"/>
                </a:cubicBezTo>
                <a:cubicBezTo>
                  <a:pt x="766" y="491"/>
                  <a:pt x="766" y="491"/>
                  <a:pt x="766" y="491"/>
                </a:cubicBezTo>
                <a:cubicBezTo>
                  <a:pt x="634" y="354"/>
                  <a:pt x="567" y="180"/>
                  <a:pt x="566" y="0"/>
                </a:cubicBezTo>
                <a:cubicBezTo>
                  <a:pt x="375" y="0"/>
                  <a:pt x="375" y="0"/>
                  <a:pt x="375" y="0"/>
                </a:cubicBezTo>
                <a:cubicBezTo>
                  <a:pt x="371" y="4"/>
                  <a:pt x="369" y="12"/>
                  <a:pt x="369" y="19"/>
                </a:cubicBezTo>
                <a:cubicBezTo>
                  <a:pt x="369" y="24"/>
                  <a:pt x="369" y="28"/>
                  <a:pt x="373" y="32"/>
                </a:cubicBezTo>
                <a:cubicBezTo>
                  <a:pt x="373" y="32"/>
                  <a:pt x="373" y="32"/>
                  <a:pt x="373" y="32"/>
                </a:cubicBezTo>
                <a:cubicBezTo>
                  <a:pt x="373" y="34"/>
                  <a:pt x="374" y="35"/>
                  <a:pt x="375" y="37"/>
                </a:cubicBezTo>
                <a:cubicBezTo>
                  <a:pt x="375" y="37"/>
                  <a:pt x="375" y="37"/>
                  <a:pt x="375" y="37"/>
                </a:cubicBezTo>
                <a:cubicBezTo>
                  <a:pt x="374" y="37"/>
                  <a:pt x="374" y="37"/>
                  <a:pt x="374" y="37"/>
                </a:cubicBezTo>
                <a:cubicBezTo>
                  <a:pt x="375" y="38"/>
                  <a:pt x="375" y="38"/>
                  <a:pt x="375" y="38"/>
                </a:cubicBezTo>
                <a:cubicBezTo>
                  <a:pt x="381" y="51"/>
                  <a:pt x="385" y="67"/>
                  <a:pt x="385" y="83"/>
                </a:cubicBezTo>
                <a:cubicBezTo>
                  <a:pt x="385" y="111"/>
                  <a:pt x="373" y="137"/>
                  <a:pt x="354" y="156"/>
                </a:cubicBezTo>
                <a:cubicBezTo>
                  <a:pt x="353" y="156"/>
                  <a:pt x="353" y="157"/>
                  <a:pt x="352" y="158"/>
                </a:cubicBezTo>
                <a:cubicBezTo>
                  <a:pt x="335" y="175"/>
                  <a:pt x="310" y="186"/>
                  <a:pt x="283" y="186"/>
                </a:cubicBezTo>
                <a:cubicBezTo>
                  <a:pt x="259" y="186"/>
                  <a:pt x="237" y="178"/>
                  <a:pt x="220" y="163"/>
                </a:cubicBezTo>
                <a:cubicBezTo>
                  <a:pt x="196" y="144"/>
                  <a:pt x="180" y="115"/>
                  <a:pt x="180" y="83"/>
                </a:cubicBezTo>
                <a:cubicBezTo>
                  <a:pt x="180" y="68"/>
                  <a:pt x="184" y="54"/>
                  <a:pt x="189" y="41"/>
                </a:cubicBezTo>
                <a:cubicBezTo>
                  <a:pt x="189" y="41"/>
                  <a:pt x="190" y="41"/>
                  <a:pt x="190" y="40"/>
                </a:cubicBezTo>
                <a:cubicBezTo>
                  <a:pt x="190" y="40"/>
                  <a:pt x="190" y="40"/>
                  <a:pt x="190" y="40"/>
                </a:cubicBezTo>
                <a:cubicBezTo>
                  <a:pt x="192" y="36"/>
                  <a:pt x="194" y="33"/>
                  <a:pt x="196" y="29"/>
                </a:cubicBezTo>
                <a:cubicBezTo>
                  <a:pt x="197" y="26"/>
                  <a:pt x="197" y="23"/>
                  <a:pt x="197" y="19"/>
                </a:cubicBezTo>
                <a:cubicBezTo>
                  <a:pt x="197" y="12"/>
                  <a:pt x="195" y="4"/>
                  <a:pt x="191" y="0"/>
                </a:cubicBezTo>
                <a:cubicBezTo>
                  <a:pt x="0" y="0"/>
                  <a:pt x="0" y="0"/>
                  <a:pt x="0" y="0"/>
                </a:cubicBezTo>
                <a:cubicBezTo>
                  <a:pt x="1" y="324"/>
                  <a:pt x="123" y="644"/>
                  <a:pt x="366" y="891"/>
                </a:cubicBezTo>
                <a:cubicBezTo>
                  <a:pt x="505" y="751"/>
                  <a:pt x="505" y="751"/>
                  <a:pt x="505" y="751"/>
                </a:cubicBezTo>
                <a:cubicBezTo>
                  <a:pt x="507" y="750"/>
                  <a:pt x="509" y="748"/>
                  <a:pt x="511" y="748"/>
                </a:cubicBezTo>
                <a:close/>
              </a:path>
            </a:pathLst>
          </a:custGeom>
          <a:solidFill>
            <a:srgbClr val="BFBFBF"/>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44" name="Group 43">
            <a:extLst>
              <a:ext uri="{FF2B5EF4-FFF2-40B4-BE49-F238E27FC236}">
                <a16:creationId xmlns:a16="http://schemas.microsoft.com/office/drawing/2014/main" id="{3F049329-27AA-47E9-9EA6-B0B89F0B2B17}"/>
              </a:ext>
            </a:extLst>
          </p:cNvPr>
          <p:cNvGrpSpPr/>
          <p:nvPr/>
        </p:nvGrpSpPr>
        <p:grpSpPr>
          <a:xfrm>
            <a:off x="1077588" y="1640975"/>
            <a:ext cx="2834640" cy="1151922"/>
            <a:chOff x="7142434" y="1640347"/>
            <a:chExt cx="2834640" cy="1151922"/>
          </a:xfrm>
        </p:grpSpPr>
        <p:sp>
          <p:nvSpPr>
            <p:cNvPr id="46" name="TextBox 45">
              <a:extLst>
                <a:ext uri="{FF2B5EF4-FFF2-40B4-BE49-F238E27FC236}">
                  <a16:creationId xmlns:a16="http://schemas.microsoft.com/office/drawing/2014/main" id="{D27BCD60-9AEE-4106-BA2B-36A69547C98A}"/>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348A8363-7F2B-4E8B-A794-0AD1B7D8940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a:t>
              </a:r>
            </a:p>
          </p:txBody>
        </p:sp>
      </p:grpSp>
      <p:sp>
        <p:nvSpPr>
          <p:cNvPr id="53" name="Rounded Rectangle 47">
            <a:extLst>
              <a:ext uri="{FF2B5EF4-FFF2-40B4-BE49-F238E27FC236}">
                <a16:creationId xmlns:a16="http://schemas.microsoft.com/office/drawing/2014/main" id="{166365B9-8087-4B9D-BA66-06D4E00C1DAF}"/>
              </a:ext>
            </a:extLst>
          </p:cNvPr>
          <p:cNvSpPr/>
          <p:nvPr/>
        </p:nvSpPr>
        <p:spPr>
          <a:xfrm>
            <a:off x="885592" y="1722118"/>
            <a:ext cx="98677" cy="640080"/>
          </a:xfrm>
          <a:prstGeom prst="roundRect">
            <a:avLst/>
          </a:prstGeom>
          <a:solidFill>
            <a:srgbClr val="84C2F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1" name="Group 60">
            <a:extLst>
              <a:ext uri="{FF2B5EF4-FFF2-40B4-BE49-F238E27FC236}">
                <a16:creationId xmlns:a16="http://schemas.microsoft.com/office/drawing/2014/main" id="{BD3A58A1-53F0-4E82-969B-204E559EDFB9}"/>
              </a:ext>
            </a:extLst>
          </p:cNvPr>
          <p:cNvGrpSpPr/>
          <p:nvPr/>
        </p:nvGrpSpPr>
        <p:grpSpPr>
          <a:xfrm>
            <a:off x="366384" y="2879957"/>
            <a:ext cx="2834640" cy="1151922"/>
            <a:chOff x="7142434" y="1640347"/>
            <a:chExt cx="2834640" cy="1151922"/>
          </a:xfrm>
        </p:grpSpPr>
        <p:sp>
          <p:nvSpPr>
            <p:cNvPr id="64" name="TextBox 63">
              <a:extLst>
                <a:ext uri="{FF2B5EF4-FFF2-40B4-BE49-F238E27FC236}">
                  <a16:creationId xmlns:a16="http://schemas.microsoft.com/office/drawing/2014/main" id="{A850D18B-AF5E-44F7-B55F-1AEE778F34B7}"/>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7" name="TextBox 66">
              <a:extLst>
                <a:ext uri="{FF2B5EF4-FFF2-40B4-BE49-F238E27FC236}">
                  <a16:creationId xmlns:a16="http://schemas.microsoft.com/office/drawing/2014/main" id="{5E3B3D51-D4E7-47AF-A56E-D84D1B1B3609}"/>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7C50"/>
                  </a:solidFill>
                  <a:latin typeface="Bernard MT Condensed" panose="02050806060905020404" pitchFamily="18" charset="0"/>
                </a:rPr>
                <a:t>LOREM IPSUM</a:t>
              </a:r>
            </a:p>
          </p:txBody>
        </p:sp>
      </p:grpSp>
      <p:sp>
        <p:nvSpPr>
          <p:cNvPr id="75" name="Rounded Rectangle 47">
            <a:extLst>
              <a:ext uri="{FF2B5EF4-FFF2-40B4-BE49-F238E27FC236}">
                <a16:creationId xmlns:a16="http://schemas.microsoft.com/office/drawing/2014/main" id="{F21C625A-E9A6-4D31-81D6-90230D246589}"/>
              </a:ext>
            </a:extLst>
          </p:cNvPr>
          <p:cNvSpPr/>
          <p:nvPr/>
        </p:nvSpPr>
        <p:spPr>
          <a:xfrm>
            <a:off x="174388" y="2961100"/>
            <a:ext cx="98677" cy="640080"/>
          </a:xfrm>
          <a:prstGeom prst="roundRect">
            <a:avLst/>
          </a:prstGeom>
          <a:solidFill>
            <a:srgbClr val="FF7C50"/>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76" name="Group 75">
            <a:extLst>
              <a:ext uri="{FF2B5EF4-FFF2-40B4-BE49-F238E27FC236}">
                <a16:creationId xmlns:a16="http://schemas.microsoft.com/office/drawing/2014/main" id="{368E76C3-E815-4C70-81E0-9D6B8BC828F3}"/>
              </a:ext>
            </a:extLst>
          </p:cNvPr>
          <p:cNvGrpSpPr/>
          <p:nvPr/>
        </p:nvGrpSpPr>
        <p:grpSpPr>
          <a:xfrm>
            <a:off x="366384" y="4161579"/>
            <a:ext cx="2834018" cy="1151923"/>
            <a:chOff x="7142434" y="1640347"/>
            <a:chExt cx="2834018" cy="1151923"/>
          </a:xfrm>
        </p:grpSpPr>
        <p:sp>
          <p:nvSpPr>
            <p:cNvPr id="78" name="TextBox 77">
              <a:extLst>
                <a:ext uri="{FF2B5EF4-FFF2-40B4-BE49-F238E27FC236}">
                  <a16:creationId xmlns:a16="http://schemas.microsoft.com/office/drawing/2014/main" id="{59FB7A62-7D0A-437C-AAD8-A40208B030AD}"/>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9" name="TextBox 78">
              <a:extLst>
                <a:ext uri="{FF2B5EF4-FFF2-40B4-BE49-F238E27FC236}">
                  <a16:creationId xmlns:a16="http://schemas.microsoft.com/office/drawing/2014/main" id="{41DD8B08-447B-403A-80EB-9B57FB8E5C6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p:txBody>
        </p:sp>
      </p:grpSp>
      <p:sp>
        <p:nvSpPr>
          <p:cNvPr id="81" name="Rounded Rectangle 47">
            <a:extLst>
              <a:ext uri="{FF2B5EF4-FFF2-40B4-BE49-F238E27FC236}">
                <a16:creationId xmlns:a16="http://schemas.microsoft.com/office/drawing/2014/main" id="{2E5C0804-E19D-4873-92C8-3D97CF81B0E7}"/>
              </a:ext>
            </a:extLst>
          </p:cNvPr>
          <p:cNvSpPr/>
          <p:nvPr/>
        </p:nvSpPr>
        <p:spPr>
          <a:xfrm>
            <a:off x="174388" y="4242722"/>
            <a:ext cx="98677" cy="640080"/>
          </a:xfrm>
          <a:prstGeom prst="roundRect">
            <a:avLst/>
          </a:prstGeom>
          <a:solidFill>
            <a:srgbClr val="BFBFBF"/>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82" name="Group 81">
            <a:extLst>
              <a:ext uri="{FF2B5EF4-FFF2-40B4-BE49-F238E27FC236}">
                <a16:creationId xmlns:a16="http://schemas.microsoft.com/office/drawing/2014/main" id="{9E081B1C-33C4-42E4-B61B-BD69E3F01310}"/>
              </a:ext>
            </a:extLst>
          </p:cNvPr>
          <p:cNvGrpSpPr/>
          <p:nvPr/>
        </p:nvGrpSpPr>
        <p:grpSpPr>
          <a:xfrm>
            <a:off x="1077588" y="5443202"/>
            <a:ext cx="2834640" cy="1151922"/>
            <a:chOff x="7142434" y="1640347"/>
            <a:chExt cx="2834640" cy="1151922"/>
          </a:xfrm>
        </p:grpSpPr>
        <p:sp>
          <p:nvSpPr>
            <p:cNvPr id="84" name="TextBox 83">
              <a:extLst>
                <a:ext uri="{FF2B5EF4-FFF2-40B4-BE49-F238E27FC236}">
                  <a16:creationId xmlns:a16="http://schemas.microsoft.com/office/drawing/2014/main" id="{E4F335FC-E513-4259-9044-D413EE8C0F8D}"/>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5" name="TextBox 84">
              <a:extLst>
                <a:ext uri="{FF2B5EF4-FFF2-40B4-BE49-F238E27FC236}">
                  <a16:creationId xmlns:a16="http://schemas.microsoft.com/office/drawing/2014/main" id="{AE5BB917-C86B-46F2-A3B6-019DF066ECB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p:txBody>
        </p:sp>
      </p:grpSp>
      <p:sp>
        <p:nvSpPr>
          <p:cNvPr id="92" name="Rounded Rectangle 47">
            <a:extLst>
              <a:ext uri="{FF2B5EF4-FFF2-40B4-BE49-F238E27FC236}">
                <a16:creationId xmlns:a16="http://schemas.microsoft.com/office/drawing/2014/main" id="{EC9FFB2E-6748-498D-8164-36FB7E83CF92}"/>
              </a:ext>
            </a:extLst>
          </p:cNvPr>
          <p:cNvSpPr/>
          <p:nvPr/>
        </p:nvSpPr>
        <p:spPr>
          <a:xfrm>
            <a:off x="885592" y="5524345"/>
            <a:ext cx="98677" cy="640080"/>
          </a:xfrm>
          <a:prstGeom prst="roundRect">
            <a:avLst/>
          </a:prstGeom>
          <a:solidFill>
            <a:srgbClr val="93939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3" name="Group 92">
            <a:extLst>
              <a:ext uri="{FF2B5EF4-FFF2-40B4-BE49-F238E27FC236}">
                <a16:creationId xmlns:a16="http://schemas.microsoft.com/office/drawing/2014/main" id="{07AD2DFE-8123-4D4A-8555-7A4AD2567212}"/>
              </a:ext>
            </a:extLst>
          </p:cNvPr>
          <p:cNvGrpSpPr/>
          <p:nvPr/>
        </p:nvGrpSpPr>
        <p:grpSpPr>
          <a:xfrm>
            <a:off x="8391576" y="1640619"/>
            <a:ext cx="2834640" cy="1151922"/>
            <a:chOff x="7142434" y="1640347"/>
            <a:chExt cx="2834640" cy="1151922"/>
          </a:xfrm>
        </p:grpSpPr>
        <p:sp>
          <p:nvSpPr>
            <p:cNvPr id="94" name="TextBox 93">
              <a:extLst>
                <a:ext uri="{FF2B5EF4-FFF2-40B4-BE49-F238E27FC236}">
                  <a16:creationId xmlns:a16="http://schemas.microsoft.com/office/drawing/2014/main" id="{FDCE47CB-7A9D-42B7-ACC9-74CC730D36BE}"/>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9D66C1BD-9A2F-41CD-BC78-B4736C1FBC6B}"/>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p:txBody>
        </p:sp>
      </p:grpSp>
      <p:sp>
        <p:nvSpPr>
          <p:cNvPr id="96" name="Rounded Rectangle 47">
            <a:extLst>
              <a:ext uri="{FF2B5EF4-FFF2-40B4-BE49-F238E27FC236}">
                <a16:creationId xmlns:a16="http://schemas.microsoft.com/office/drawing/2014/main" id="{75D495C2-6E1E-4B6C-AD50-BA655F1E0031}"/>
              </a:ext>
            </a:extLst>
          </p:cNvPr>
          <p:cNvSpPr/>
          <p:nvPr/>
        </p:nvSpPr>
        <p:spPr>
          <a:xfrm>
            <a:off x="8199580" y="1721762"/>
            <a:ext cx="98677" cy="640080"/>
          </a:xfrm>
          <a:prstGeom prst="roundRect">
            <a:avLst/>
          </a:prstGeom>
          <a:solidFill>
            <a:srgbClr val="FE4A1E"/>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7" name="Group 96">
            <a:extLst>
              <a:ext uri="{FF2B5EF4-FFF2-40B4-BE49-F238E27FC236}">
                <a16:creationId xmlns:a16="http://schemas.microsoft.com/office/drawing/2014/main" id="{0937CD63-F92F-4FC9-A161-9A7054B4941C}"/>
              </a:ext>
            </a:extLst>
          </p:cNvPr>
          <p:cNvGrpSpPr/>
          <p:nvPr/>
        </p:nvGrpSpPr>
        <p:grpSpPr>
          <a:xfrm>
            <a:off x="9275258" y="2879601"/>
            <a:ext cx="2834640" cy="1151922"/>
            <a:chOff x="7142434" y="1640347"/>
            <a:chExt cx="2834640" cy="1151922"/>
          </a:xfrm>
        </p:grpSpPr>
        <p:sp>
          <p:nvSpPr>
            <p:cNvPr id="98" name="TextBox 97">
              <a:extLst>
                <a:ext uri="{FF2B5EF4-FFF2-40B4-BE49-F238E27FC236}">
                  <a16:creationId xmlns:a16="http://schemas.microsoft.com/office/drawing/2014/main" id="{F7C42AAB-3ACD-4962-8824-FEC7859855DB}"/>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9" name="TextBox 98">
              <a:extLst>
                <a:ext uri="{FF2B5EF4-FFF2-40B4-BE49-F238E27FC236}">
                  <a16:creationId xmlns:a16="http://schemas.microsoft.com/office/drawing/2014/main" id="{6BB4ED3F-6ECF-4F49-A321-751C91BCE3AF}"/>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p:txBody>
        </p:sp>
      </p:grpSp>
      <p:sp>
        <p:nvSpPr>
          <p:cNvPr id="100" name="Rounded Rectangle 47">
            <a:extLst>
              <a:ext uri="{FF2B5EF4-FFF2-40B4-BE49-F238E27FC236}">
                <a16:creationId xmlns:a16="http://schemas.microsoft.com/office/drawing/2014/main" id="{A1001914-A8CD-4476-89A1-C58D2FD9D018}"/>
              </a:ext>
            </a:extLst>
          </p:cNvPr>
          <p:cNvSpPr/>
          <p:nvPr/>
        </p:nvSpPr>
        <p:spPr>
          <a:xfrm>
            <a:off x="9083262" y="2960744"/>
            <a:ext cx="98677" cy="640080"/>
          </a:xfrm>
          <a:prstGeom prst="roundRect">
            <a:avLst/>
          </a:prstGeom>
          <a:solidFill>
            <a:srgbClr val="5C9AD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1" name="Group 100">
            <a:extLst>
              <a:ext uri="{FF2B5EF4-FFF2-40B4-BE49-F238E27FC236}">
                <a16:creationId xmlns:a16="http://schemas.microsoft.com/office/drawing/2014/main" id="{823FB52C-BBAE-47EB-98DD-A19E2B0D99F0}"/>
              </a:ext>
            </a:extLst>
          </p:cNvPr>
          <p:cNvGrpSpPr/>
          <p:nvPr/>
        </p:nvGrpSpPr>
        <p:grpSpPr>
          <a:xfrm>
            <a:off x="9275258" y="4161223"/>
            <a:ext cx="2834018" cy="1151923"/>
            <a:chOff x="7142434" y="1640347"/>
            <a:chExt cx="2834018" cy="1151923"/>
          </a:xfrm>
        </p:grpSpPr>
        <p:sp>
          <p:nvSpPr>
            <p:cNvPr id="102" name="TextBox 101">
              <a:extLst>
                <a:ext uri="{FF2B5EF4-FFF2-40B4-BE49-F238E27FC236}">
                  <a16:creationId xmlns:a16="http://schemas.microsoft.com/office/drawing/2014/main" id="{20E5AEEF-E0FD-47BF-AE17-80F9E678FEE5}"/>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3" name="TextBox 102">
              <a:extLst>
                <a:ext uri="{FF2B5EF4-FFF2-40B4-BE49-F238E27FC236}">
                  <a16:creationId xmlns:a16="http://schemas.microsoft.com/office/drawing/2014/main" id="{9A144BDF-5034-4DBE-86D5-5B01F56C3133}"/>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p:txBody>
        </p:sp>
      </p:grpSp>
      <p:sp>
        <p:nvSpPr>
          <p:cNvPr id="104" name="Rounded Rectangle 47">
            <a:extLst>
              <a:ext uri="{FF2B5EF4-FFF2-40B4-BE49-F238E27FC236}">
                <a16:creationId xmlns:a16="http://schemas.microsoft.com/office/drawing/2014/main" id="{EE6D1AC5-5FD4-4139-B878-B97FAD4D969D}"/>
              </a:ext>
            </a:extLst>
          </p:cNvPr>
          <p:cNvSpPr/>
          <p:nvPr/>
        </p:nvSpPr>
        <p:spPr>
          <a:xfrm>
            <a:off x="9083262" y="4242366"/>
            <a:ext cx="98677" cy="640080"/>
          </a:xfrm>
          <a:prstGeom prst="roundRect">
            <a:avLst/>
          </a:prstGeom>
          <a:solidFill>
            <a:srgbClr val="44546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5" name="Group 104">
            <a:extLst>
              <a:ext uri="{FF2B5EF4-FFF2-40B4-BE49-F238E27FC236}">
                <a16:creationId xmlns:a16="http://schemas.microsoft.com/office/drawing/2014/main" id="{30C0F2D7-E08A-473D-AEED-0FA40004E620}"/>
              </a:ext>
            </a:extLst>
          </p:cNvPr>
          <p:cNvGrpSpPr/>
          <p:nvPr/>
        </p:nvGrpSpPr>
        <p:grpSpPr>
          <a:xfrm>
            <a:off x="8391576" y="5442846"/>
            <a:ext cx="2834640" cy="1151922"/>
            <a:chOff x="7142434" y="1640347"/>
            <a:chExt cx="2834640" cy="1151922"/>
          </a:xfrm>
        </p:grpSpPr>
        <p:sp>
          <p:nvSpPr>
            <p:cNvPr id="106" name="TextBox 105">
              <a:extLst>
                <a:ext uri="{FF2B5EF4-FFF2-40B4-BE49-F238E27FC236}">
                  <a16:creationId xmlns:a16="http://schemas.microsoft.com/office/drawing/2014/main" id="{04B95B35-A57F-4914-86AF-0D8803C9883C}"/>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7" name="TextBox 106">
              <a:extLst>
                <a:ext uri="{FF2B5EF4-FFF2-40B4-BE49-F238E27FC236}">
                  <a16:creationId xmlns:a16="http://schemas.microsoft.com/office/drawing/2014/main" id="{BEE322FF-8ACB-4F9F-B978-11014F11C5D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p:txBody>
        </p:sp>
      </p:grpSp>
      <p:sp>
        <p:nvSpPr>
          <p:cNvPr id="108" name="Rounded Rectangle 47">
            <a:extLst>
              <a:ext uri="{FF2B5EF4-FFF2-40B4-BE49-F238E27FC236}">
                <a16:creationId xmlns:a16="http://schemas.microsoft.com/office/drawing/2014/main" id="{85BC04AF-8F3F-475C-89C6-220EB2025171}"/>
              </a:ext>
            </a:extLst>
          </p:cNvPr>
          <p:cNvSpPr/>
          <p:nvPr/>
        </p:nvSpPr>
        <p:spPr>
          <a:xfrm>
            <a:off x="8199580" y="5523989"/>
            <a:ext cx="98677" cy="640080"/>
          </a:xfrm>
          <a:prstGeom prst="roundRect">
            <a:avLst/>
          </a:prstGeom>
          <a:solidFill>
            <a:srgbClr val="7A7A7A"/>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
        <p:nvSpPr>
          <p:cNvPr id="109" name="TextBox 108">
            <a:extLst>
              <a:ext uri="{FF2B5EF4-FFF2-40B4-BE49-F238E27FC236}">
                <a16:creationId xmlns:a16="http://schemas.microsoft.com/office/drawing/2014/main" id="{40881E0A-806A-4875-A150-1C5C9ADDD7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10" name="TextBox 109">
            <a:extLst>
              <a:ext uri="{FF2B5EF4-FFF2-40B4-BE49-F238E27FC236}">
                <a16:creationId xmlns:a16="http://schemas.microsoft.com/office/drawing/2014/main" id="{1AB99B89-3757-4095-BB73-3316C05C2DCA}"/>
              </a:ext>
            </a:extLst>
          </p:cNvPr>
          <p:cNvSpPr txBox="1"/>
          <p:nvPr/>
        </p:nvSpPr>
        <p:spPr>
          <a:xfrm>
            <a:off x="6059467" y="2104508"/>
            <a:ext cx="822960" cy="400110"/>
          </a:xfrm>
          <a:prstGeom prst="rect">
            <a:avLst/>
          </a:prstGeom>
          <a:noFill/>
        </p:spPr>
        <p:txBody>
          <a:bodyPr wrap="square" rtlCol="0">
            <a:spAutoFit/>
          </a:bodyPr>
          <a:lstStyle/>
          <a:p>
            <a:pPr algn="ctr"/>
            <a:r>
              <a:rPr lang="en-US" sz="2000" dirty="0">
                <a:solidFill>
                  <a:schemeClr val="bg1"/>
                </a:solidFill>
              </a:rPr>
              <a:t>$214</a:t>
            </a:r>
          </a:p>
        </p:txBody>
      </p:sp>
      <p:sp>
        <p:nvSpPr>
          <p:cNvPr id="111" name="TextBox 110">
            <a:extLst>
              <a:ext uri="{FF2B5EF4-FFF2-40B4-BE49-F238E27FC236}">
                <a16:creationId xmlns:a16="http://schemas.microsoft.com/office/drawing/2014/main" id="{0F768868-DBE1-4CA5-9D74-4B8F4B3C2B6E}"/>
              </a:ext>
            </a:extLst>
          </p:cNvPr>
          <p:cNvSpPr txBox="1"/>
          <p:nvPr/>
        </p:nvSpPr>
        <p:spPr>
          <a:xfrm>
            <a:off x="7025565" y="2997668"/>
            <a:ext cx="822960" cy="400110"/>
          </a:xfrm>
          <a:prstGeom prst="rect">
            <a:avLst/>
          </a:prstGeom>
          <a:noFill/>
        </p:spPr>
        <p:txBody>
          <a:bodyPr wrap="square" rtlCol="0">
            <a:spAutoFit/>
          </a:bodyPr>
          <a:lstStyle/>
          <a:p>
            <a:pPr algn="ctr"/>
            <a:r>
              <a:rPr lang="en-US" sz="2000" dirty="0">
                <a:solidFill>
                  <a:schemeClr val="bg1"/>
                </a:solidFill>
              </a:rPr>
              <a:t>$269</a:t>
            </a:r>
          </a:p>
        </p:txBody>
      </p:sp>
      <p:sp>
        <p:nvSpPr>
          <p:cNvPr id="112" name="TextBox 111">
            <a:extLst>
              <a:ext uri="{FF2B5EF4-FFF2-40B4-BE49-F238E27FC236}">
                <a16:creationId xmlns:a16="http://schemas.microsoft.com/office/drawing/2014/main" id="{0E910509-76A8-4C70-B07B-50E10F1988CE}"/>
              </a:ext>
            </a:extLst>
          </p:cNvPr>
          <p:cNvSpPr txBox="1"/>
          <p:nvPr/>
        </p:nvSpPr>
        <p:spPr>
          <a:xfrm>
            <a:off x="7025565" y="4237600"/>
            <a:ext cx="822960" cy="400110"/>
          </a:xfrm>
          <a:prstGeom prst="rect">
            <a:avLst/>
          </a:prstGeom>
          <a:noFill/>
        </p:spPr>
        <p:txBody>
          <a:bodyPr wrap="square" rtlCol="0">
            <a:spAutoFit/>
          </a:bodyPr>
          <a:lstStyle/>
          <a:p>
            <a:pPr algn="ctr"/>
            <a:r>
              <a:rPr lang="en-US" sz="2000" dirty="0">
                <a:solidFill>
                  <a:schemeClr val="bg1"/>
                </a:solidFill>
              </a:rPr>
              <a:t>$287</a:t>
            </a:r>
          </a:p>
        </p:txBody>
      </p:sp>
      <p:sp>
        <p:nvSpPr>
          <p:cNvPr id="113" name="TextBox 112">
            <a:extLst>
              <a:ext uri="{FF2B5EF4-FFF2-40B4-BE49-F238E27FC236}">
                <a16:creationId xmlns:a16="http://schemas.microsoft.com/office/drawing/2014/main" id="{F6CC8CE3-7D0F-49A7-B29C-2B75A14CEC30}"/>
              </a:ext>
            </a:extLst>
          </p:cNvPr>
          <p:cNvSpPr txBox="1"/>
          <p:nvPr/>
        </p:nvSpPr>
        <p:spPr>
          <a:xfrm>
            <a:off x="6226649" y="5109386"/>
            <a:ext cx="822960" cy="400110"/>
          </a:xfrm>
          <a:prstGeom prst="rect">
            <a:avLst/>
          </a:prstGeom>
          <a:noFill/>
        </p:spPr>
        <p:txBody>
          <a:bodyPr wrap="square" rtlCol="0">
            <a:spAutoFit/>
          </a:bodyPr>
          <a:lstStyle/>
          <a:p>
            <a:pPr algn="ctr"/>
            <a:r>
              <a:rPr lang="en-US" sz="2000" dirty="0">
                <a:solidFill>
                  <a:schemeClr val="bg1"/>
                </a:solidFill>
              </a:rPr>
              <a:t>$125</a:t>
            </a:r>
          </a:p>
        </p:txBody>
      </p:sp>
      <p:sp>
        <p:nvSpPr>
          <p:cNvPr id="114" name="TextBox 113">
            <a:extLst>
              <a:ext uri="{FF2B5EF4-FFF2-40B4-BE49-F238E27FC236}">
                <a16:creationId xmlns:a16="http://schemas.microsoft.com/office/drawing/2014/main" id="{3EABC4FD-2561-42AF-B07B-251D796220E1}"/>
              </a:ext>
            </a:extLst>
          </p:cNvPr>
          <p:cNvSpPr txBox="1"/>
          <p:nvPr/>
        </p:nvSpPr>
        <p:spPr>
          <a:xfrm>
            <a:off x="4974653" y="5109386"/>
            <a:ext cx="822960" cy="400110"/>
          </a:xfrm>
          <a:prstGeom prst="rect">
            <a:avLst/>
          </a:prstGeom>
          <a:noFill/>
        </p:spPr>
        <p:txBody>
          <a:bodyPr wrap="square" rtlCol="0">
            <a:spAutoFit/>
          </a:bodyPr>
          <a:lstStyle/>
          <a:p>
            <a:pPr algn="ctr"/>
            <a:r>
              <a:rPr lang="en-US" sz="2000" dirty="0">
                <a:solidFill>
                  <a:schemeClr val="bg1"/>
                </a:solidFill>
              </a:rPr>
              <a:t>$317</a:t>
            </a:r>
          </a:p>
        </p:txBody>
      </p:sp>
      <p:sp>
        <p:nvSpPr>
          <p:cNvPr id="115" name="TextBox 114">
            <a:extLst>
              <a:ext uri="{FF2B5EF4-FFF2-40B4-BE49-F238E27FC236}">
                <a16:creationId xmlns:a16="http://schemas.microsoft.com/office/drawing/2014/main" id="{2E944838-386F-438A-A228-ABDD3C38FFCF}"/>
              </a:ext>
            </a:extLst>
          </p:cNvPr>
          <p:cNvSpPr txBox="1"/>
          <p:nvPr/>
        </p:nvSpPr>
        <p:spPr>
          <a:xfrm>
            <a:off x="4108440" y="4253582"/>
            <a:ext cx="822960" cy="400110"/>
          </a:xfrm>
          <a:prstGeom prst="rect">
            <a:avLst/>
          </a:prstGeom>
          <a:noFill/>
        </p:spPr>
        <p:txBody>
          <a:bodyPr wrap="square" rtlCol="0">
            <a:spAutoFit/>
          </a:bodyPr>
          <a:lstStyle/>
          <a:p>
            <a:pPr algn="ctr"/>
            <a:r>
              <a:rPr lang="en-US" sz="2000" dirty="0">
                <a:solidFill>
                  <a:schemeClr val="bg1"/>
                </a:solidFill>
              </a:rPr>
              <a:t>$251</a:t>
            </a:r>
          </a:p>
        </p:txBody>
      </p:sp>
      <p:sp>
        <p:nvSpPr>
          <p:cNvPr id="116" name="TextBox 115">
            <a:extLst>
              <a:ext uri="{FF2B5EF4-FFF2-40B4-BE49-F238E27FC236}">
                <a16:creationId xmlns:a16="http://schemas.microsoft.com/office/drawing/2014/main" id="{69951A82-0B96-49FA-BE0D-2C39F5054B39}"/>
              </a:ext>
            </a:extLst>
          </p:cNvPr>
          <p:cNvSpPr txBox="1"/>
          <p:nvPr/>
        </p:nvSpPr>
        <p:spPr>
          <a:xfrm>
            <a:off x="4091192" y="3076015"/>
            <a:ext cx="822960" cy="400110"/>
          </a:xfrm>
          <a:prstGeom prst="rect">
            <a:avLst/>
          </a:prstGeom>
          <a:noFill/>
        </p:spPr>
        <p:txBody>
          <a:bodyPr wrap="square" rtlCol="0">
            <a:spAutoFit/>
          </a:bodyPr>
          <a:lstStyle/>
          <a:p>
            <a:pPr algn="ctr"/>
            <a:r>
              <a:rPr lang="en-US" sz="2000" dirty="0">
                <a:solidFill>
                  <a:schemeClr val="bg1"/>
                </a:solidFill>
              </a:rPr>
              <a:t>$324</a:t>
            </a:r>
          </a:p>
        </p:txBody>
      </p:sp>
      <p:sp>
        <p:nvSpPr>
          <p:cNvPr id="117" name="TextBox 116">
            <a:extLst>
              <a:ext uri="{FF2B5EF4-FFF2-40B4-BE49-F238E27FC236}">
                <a16:creationId xmlns:a16="http://schemas.microsoft.com/office/drawing/2014/main" id="{2533E2B4-EAA6-40D5-A0F3-55609451DBD5}"/>
              </a:ext>
            </a:extLst>
          </p:cNvPr>
          <p:cNvSpPr txBox="1"/>
          <p:nvPr/>
        </p:nvSpPr>
        <p:spPr>
          <a:xfrm>
            <a:off x="4831881" y="2216776"/>
            <a:ext cx="822960" cy="400110"/>
          </a:xfrm>
          <a:prstGeom prst="rect">
            <a:avLst/>
          </a:prstGeom>
          <a:noFill/>
        </p:spPr>
        <p:txBody>
          <a:bodyPr wrap="square" rtlCol="0">
            <a:spAutoFit/>
          </a:bodyPr>
          <a:lstStyle/>
          <a:p>
            <a:pPr algn="ctr"/>
            <a:r>
              <a:rPr lang="en-US" sz="2000" dirty="0">
                <a:solidFill>
                  <a:schemeClr val="bg1"/>
                </a:solidFill>
              </a:rPr>
              <a:t>$128</a:t>
            </a:r>
          </a:p>
        </p:txBody>
      </p:sp>
    </p:spTree>
    <p:extLst>
      <p:ext uri="{BB962C8B-B14F-4D97-AF65-F5344CB8AC3E}">
        <p14:creationId xmlns:p14="http://schemas.microsoft.com/office/powerpoint/2010/main" val="318750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left)">
                                      <p:cBhvr>
                                        <p:cTn id="7" dur="500"/>
                                        <p:tgtEl>
                                          <p:spTgt spid="109"/>
                                        </p:tgtEl>
                                      </p:cBhvr>
                                    </p:animEffect>
                                  </p:childTnLst>
                                </p:cTn>
                              </p:par>
                            </p:childTnLst>
                          </p:cTn>
                        </p:par>
                        <p:par>
                          <p:cTn id="8" fill="hold">
                            <p:stCondLst>
                              <p:cond delay="500"/>
                            </p:stCondLst>
                            <p:childTnLst>
                              <p:par>
                                <p:cTn id="9" presetID="53" presetClass="entr" presetSubtype="52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50" fill="hold"/>
                                        <p:tgtEl>
                                          <p:spTgt spid="40"/>
                                        </p:tgtEl>
                                        <p:attrNameLst>
                                          <p:attrName>ppt_w</p:attrName>
                                        </p:attrNameLst>
                                      </p:cBhvr>
                                      <p:tavLst>
                                        <p:tav tm="0">
                                          <p:val>
                                            <p:fltVal val="0"/>
                                          </p:val>
                                        </p:tav>
                                        <p:tav tm="100000">
                                          <p:val>
                                            <p:strVal val="#ppt_w"/>
                                          </p:val>
                                        </p:tav>
                                      </p:tavLst>
                                    </p:anim>
                                    <p:anim calcmode="lin" valueType="num">
                                      <p:cBhvr>
                                        <p:cTn id="12" dur="150" fill="hold"/>
                                        <p:tgtEl>
                                          <p:spTgt spid="40"/>
                                        </p:tgtEl>
                                        <p:attrNameLst>
                                          <p:attrName>ppt_h</p:attrName>
                                        </p:attrNameLst>
                                      </p:cBhvr>
                                      <p:tavLst>
                                        <p:tav tm="0">
                                          <p:val>
                                            <p:fltVal val="0"/>
                                          </p:val>
                                        </p:tav>
                                        <p:tav tm="100000">
                                          <p:val>
                                            <p:strVal val="#ppt_h"/>
                                          </p:val>
                                        </p:tav>
                                      </p:tavLst>
                                    </p:anim>
                                    <p:animEffect transition="in" filter="fade">
                                      <p:cBhvr>
                                        <p:cTn id="13" dur="150"/>
                                        <p:tgtEl>
                                          <p:spTgt spid="40"/>
                                        </p:tgtEl>
                                      </p:cBhvr>
                                    </p:animEffect>
                                    <p:anim calcmode="lin" valueType="num">
                                      <p:cBhvr>
                                        <p:cTn id="14" dur="150" fill="hold"/>
                                        <p:tgtEl>
                                          <p:spTgt spid="40"/>
                                        </p:tgtEl>
                                        <p:attrNameLst>
                                          <p:attrName>ppt_x</p:attrName>
                                        </p:attrNameLst>
                                      </p:cBhvr>
                                      <p:tavLst>
                                        <p:tav tm="0">
                                          <p:val>
                                            <p:fltVal val="0.5"/>
                                          </p:val>
                                        </p:tav>
                                        <p:tav tm="100000">
                                          <p:val>
                                            <p:strVal val="#ppt_x"/>
                                          </p:val>
                                        </p:tav>
                                      </p:tavLst>
                                    </p:anim>
                                    <p:anim calcmode="lin" valueType="num">
                                      <p:cBhvr>
                                        <p:cTn id="15" dur="150" fill="hold"/>
                                        <p:tgtEl>
                                          <p:spTgt spid="40"/>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grpId="0" nodeType="after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p:cTn id="19" dur="150" fill="hold"/>
                                        <p:tgtEl>
                                          <p:spTgt spid="60"/>
                                        </p:tgtEl>
                                        <p:attrNameLst>
                                          <p:attrName>ppt_w</p:attrName>
                                        </p:attrNameLst>
                                      </p:cBhvr>
                                      <p:tavLst>
                                        <p:tav tm="0">
                                          <p:val>
                                            <p:fltVal val="0"/>
                                          </p:val>
                                        </p:tav>
                                        <p:tav tm="100000">
                                          <p:val>
                                            <p:strVal val="#ppt_w"/>
                                          </p:val>
                                        </p:tav>
                                      </p:tavLst>
                                    </p:anim>
                                    <p:anim calcmode="lin" valueType="num">
                                      <p:cBhvr>
                                        <p:cTn id="20" dur="150" fill="hold"/>
                                        <p:tgtEl>
                                          <p:spTgt spid="60"/>
                                        </p:tgtEl>
                                        <p:attrNameLst>
                                          <p:attrName>ppt_h</p:attrName>
                                        </p:attrNameLst>
                                      </p:cBhvr>
                                      <p:tavLst>
                                        <p:tav tm="0">
                                          <p:val>
                                            <p:fltVal val="0"/>
                                          </p:val>
                                        </p:tav>
                                        <p:tav tm="100000">
                                          <p:val>
                                            <p:strVal val="#ppt_h"/>
                                          </p:val>
                                        </p:tav>
                                      </p:tavLst>
                                    </p:anim>
                                    <p:animEffect transition="in" filter="fade">
                                      <p:cBhvr>
                                        <p:cTn id="21" dur="150"/>
                                        <p:tgtEl>
                                          <p:spTgt spid="60"/>
                                        </p:tgtEl>
                                      </p:cBhvr>
                                    </p:animEffect>
                                    <p:anim calcmode="lin" valueType="num">
                                      <p:cBhvr>
                                        <p:cTn id="22" dur="150" fill="hold"/>
                                        <p:tgtEl>
                                          <p:spTgt spid="60"/>
                                        </p:tgtEl>
                                        <p:attrNameLst>
                                          <p:attrName>ppt_x</p:attrName>
                                        </p:attrNameLst>
                                      </p:cBhvr>
                                      <p:tavLst>
                                        <p:tav tm="0">
                                          <p:val>
                                            <p:fltVal val="0.5"/>
                                          </p:val>
                                        </p:tav>
                                        <p:tav tm="100000">
                                          <p:val>
                                            <p:strVal val="#ppt_x"/>
                                          </p:val>
                                        </p:tav>
                                      </p:tavLst>
                                    </p:anim>
                                    <p:anim calcmode="lin" valueType="num">
                                      <p:cBhvr>
                                        <p:cTn id="23" dur="150" fill="hold"/>
                                        <p:tgtEl>
                                          <p:spTgt spid="60"/>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grpId="0" nodeType="after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p:cTn id="27" dur="150" fill="hold"/>
                                        <p:tgtEl>
                                          <p:spTgt spid="50"/>
                                        </p:tgtEl>
                                        <p:attrNameLst>
                                          <p:attrName>ppt_w</p:attrName>
                                        </p:attrNameLst>
                                      </p:cBhvr>
                                      <p:tavLst>
                                        <p:tav tm="0">
                                          <p:val>
                                            <p:fltVal val="0"/>
                                          </p:val>
                                        </p:tav>
                                        <p:tav tm="100000">
                                          <p:val>
                                            <p:strVal val="#ppt_w"/>
                                          </p:val>
                                        </p:tav>
                                      </p:tavLst>
                                    </p:anim>
                                    <p:anim calcmode="lin" valueType="num">
                                      <p:cBhvr>
                                        <p:cTn id="28" dur="150" fill="hold"/>
                                        <p:tgtEl>
                                          <p:spTgt spid="50"/>
                                        </p:tgtEl>
                                        <p:attrNameLst>
                                          <p:attrName>ppt_h</p:attrName>
                                        </p:attrNameLst>
                                      </p:cBhvr>
                                      <p:tavLst>
                                        <p:tav tm="0">
                                          <p:val>
                                            <p:fltVal val="0"/>
                                          </p:val>
                                        </p:tav>
                                        <p:tav tm="100000">
                                          <p:val>
                                            <p:strVal val="#ppt_h"/>
                                          </p:val>
                                        </p:tav>
                                      </p:tavLst>
                                    </p:anim>
                                    <p:animEffect transition="in" filter="fade">
                                      <p:cBhvr>
                                        <p:cTn id="29" dur="150"/>
                                        <p:tgtEl>
                                          <p:spTgt spid="50"/>
                                        </p:tgtEl>
                                      </p:cBhvr>
                                    </p:animEffect>
                                    <p:anim calcmode="lin" valueType="num">
                                      <p:cBhvr>
                                        <p:cTn id="30" dur="150" fill="hold"/>
                                        <p:tgtEl>
                                          <p:spTgt spid="50"/>
                                        </p:tgtEl>
                                        <p:attrNameLst>
                                          <p:attrName>ppt_x</p:attrName>
                                        </p:attrNameLst>
                                      </p:cBhvr>
                                      <p:tavLst>
                                        <p:tav tm="0">
                                          <p:val>
                                            <p:fltVal val="0.5"/>
                                          </p:val>
                                        </p:tav>
                                        <p:tav tm="100000">
                                          <p:val>
                                            <p:strVal val="#ppt_x"/>
                                          </p:val>
                                        </p:tav>
                                      </p:tavLst>
                                    </p:anim>
                                    <p:anim calcmode="lin" valueType="num">
                                      <p:cBhvr>
                                        <p:cTn id="31" dur="150" fill="hold"/>
                                        <p:tgtEl>
                                          <p:spTgt spid="50"/>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grpId="0" nodeType="afterEffect">
                                  <p:stCondLst>
                                    <p:cond delay="0"/>
                                  </p:stCondLst>
                                  <p:childTnLst>
                                    <p:set>
                                      <p:cBhvr>
                                        <p:cTn id="34" dur="1" fill="hold">
                                          <p:stCondLst>
                                            <p:cond delay="0"/>
                                          </p:stCondLst>
                                        </p:cTn>
                                        <p:tgtEl>
                                          <p:spTgt spid="57"/>
                                        </p:tgtEl>
                                        <p:attrNameLst>
                                          <p:attrName>style.visibility</p:attrName>
                                        </p:attrNameLst>
                                      </p:cBhvr>
                                      <p:to>
                                        <p:strVal val="visible"/>
                                      </p:to>
                                    </p:set>
                                    <p:anim calcmode="lin" valueType="num">
                                      <p:cBhvr>
                                        <p:cTn id="35" dur="150" fill="hold"/>
                                        <p:tgtEl>
                                          <p:spTgt spid="57"/>
                                        </p:tgtEl>
                                        <p:attrNameLst>
                                          <p:attrName>ppt_w</p:attrName>
                                        </p:attrNameLst>
                                      </p:cBhvr>
                                      <p:tavLst>
                                        <p:tav tm="0">
                                          <p:val>
                                            <p:fltVal val="0"/>
                                          </p:val>
                                        </p:tav>
                                        <p:tav tm="100000">
                                          <p:val>
                                            <p:strVal val="#ppt_w"/>
                                          </p:val>
                                        </p:tav>
                                      </p:tavLst>
                                    </p:anim>
                                    <p:anim calcmode="lin" valueType="num">
                                      <p:cBhvr>
                                        <p:cTn id="36" dur="150" fill="hold"/>
                                        <p:tgtEl>
                                          <p:spTgt spid="57"/>
                                        </p:tgtEl>
                                        <p:attrNameLst>
                                          <p:attrName>ppt_h</p:attrName>
                                        </p:attrNameLst>
                                      </p:cBhvr>
                                      <p:tavLst>
                                        <p:tav tm="0">
                                          <p:val>
                                            <p:fltVal val="0"/>
                                          </p:val>
                                        </p:tav>
                                        <p:tav tm="100000">
                                          <p:val>
                                            <p:strVal val="#ppt_h"/>
                                          </p:val>
                                        </p:tav>
                                      </p:tavLst>
                                    </p:anim>
                                    <p:animEffect transition="in" filter="fade">
                                      <p:cBhvr>
                                        <p:cTn id="37" dur="150"/>
                                        <p:tgtEl>
                                          <p:spTgt spid="57"/>
                                        </p:tgtEl>
                                      </p:cBhvr>
                                    </p:animEffect>
                                    <p:anim calcmode="lin" valueType="num">
                                      <p:cBhvr>
                                        <p:cTn id="38" dur="150" fill="hold"/>
                                        <p:tgtEl>
                                          <p:spTgt spid="57"/>
                                        </p:tgtEl>
                                        <p:attrNameLst>
                                          <p:attrName>ppt_x</p:attrName>
                                        </p:attrNameLst>
                                      </p:cBhvr>
                                      <p:tavLst>
                                        <p:tav tm="0">
                                          <p:val>
                                            <p:fltVal val="0.5"/>
                                          </p:val>
                                        </p:tav>
                                        <p:tav tm="100000">
                                          <p:val>
                                            <p:strVal val="#ppt_x"/>
                                          </p:val>
                                        </p:tav>
                                      </p:tavLst>
                                    </p:anim>
                                    <p:anim calcmode="lin" valueType="num">
                                      <p:cBhvr>
                                        <p:cTn id="39" dur="150" fill="hold"/>
                                        <p:tgtEl>
                                          <p:spTgt spid="57"/>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grpId="0" nodeType="after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p:cTn id="43" dur="150" fill="hold"/>
                                        <p:tgtEl>
                                          <p:spTgt spid="68"/>
                                        </p:tgtEl>
                                        <p:attrNameLst>
                                          <p:attrName>ppt_w</p:attrName>
                                        </p:attrNameLst>
                                      </p:cBhvr>
                                      <p:tavLst>
                                        <p:tav tm="0">
                                          <p:val>
                                            <p:fltVal val="0"/>
                                          </p:val>
                                        </p:tav>
                                        <p:tav tm="100000">
                                          <p:val>
                                            <p:strVal val="#ppt_w"/>
                                          </p:val>
                                        </p:tav>
                                      </p:tavLst>
                                    </p:anim>
                                    <p:anim calcmode="lin" valueType="num">
                                      <p:cBhvr>
                                        <p:cTn id="44" dur="150" fill="hold"/>
                                        <p:tgtEl>
                                          <p:spTgt spid="68"/>
                                        </p:tgtEl>
                                        <p:attrNameLst>
                                          <p:attrName>ppt_h</p:attrName>
                                        </p:attrNameLst>
                                      </p:cBhvr>
                                      <p:tavLst>
                                        <p:tav tm="0">
                                          <p:val>
                                            <p:fltVal val="0"/>
                                          </p:val>
                                        </p:tav>
                                        <p:tav tm="100000">
                                          <p:val>
                                            <p:strVal val="#ppt_h"/>
                                          </p:val>
                                        </p:tav>
                                      </p:tavLst>
                                    </p:anim>
                                    <p:animEffect transition="in" filter="fade">
                                      <p:cBhvr>
                                        <p:cTn id="45" dur="150"/>
                                        <p:tgtEl>
                                          <p:spTgt spid="68"/>
                                        </p:tgtEl>
                                      </p:cBhvr>
                                    </p:animEffect>
                                    <p:anim calcmode="lin" valueType="num">
                                      <p:cBhvr>
                                        <p:cTn id="46" dur="150" fill="hold"/>
                                        <p:tgtEl>
                                          <p:spTgt spid="68"/>
                                        </p:tgtEl>
                                        <p:attrNameLst>
                                          <p:attrName>ppt_x</p:attrName>
                                        </p:attrNameLst>
                                      </p:cBhvr>
                                      <p:tavLst>
                                        <p:tav tm="0">
                                          <p:val>
                                            <p:fltVal val="0.5"/>
                                          </p:val>
                                        </p:tav>
                                        <p:tav tm="100000">
                                          <p:val>
                                            <p:strVal val="#ppt_x"/>
                                          </p:val>
                                        </p:tav>
                                      </p:tavLst>
                                    </p:anim>
                                    <p:anim calcmode="lin" valueType="num">
                                      <p:cBhvr>
                                        <p:cTn id="47" dur="150" fill="hold"/>
                                        <p:tgtEl>
                                          <p:spTgt spid="6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grpId="0" nodeType="after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p:cTn id="51" dur="150" fill="hold"/>
                                        <p:tgtEl>
                                          <p:spTgt spid="45"/>
                                        </p:tgtEl>
                                        <p:attrNameLst>
                                          <p:attrName>ppt_w</p:attrName>
                                        </p:attrNameLst>
                                      </p:cBhvr>
                                      <p:tavLst>
                                        <p:tav tm="0">
                                          <p:val>
                                            <p:fltVal val="0"/>
                                          </p:val>
                                        </p:tav>
                                        <p:tav tm="100000">
                                          <p:val>
                                            <p:strVal val="#ppt_w"/>
                                          </p:val>
                                        </p:tav>
                                      </p:tavLst>
                                    </p:anim>
                                    <p:anim calcmode="lin" valueType="num">
                                      <p:cBhvr>
                                        <p:cTn id="52" dur="150" fill="hold"/>
                                        <p:tgtEl>
                                          <p:spTgt spid="45"/>
                                        </p:tgtEl>
                                        <p:attrNameLst>
                                          <p:attrName>ppt_h</p:attrName>
                                        </p:attrNameLst>
                                      </p:cBhvr>
                                      <p:tavLst>
                                        <p:tav tm="0">
                                          <p:val>
                                            <p:fltVal val="0"/>
                                          </p:val>
                                        </p:tav>
                                        <p:tav tm="100000">
                                          <p:val>
                                            <p:strVal val="#ppt_h"/>
                                          </p:val>
                                        </p:tav>
                                      </p:tavLst>
                                    </p:anim>
                                    <p:animEffect transition="in" filter="fade">
                                      <p:cBhvr>
                                        <p:cTn id="53" dur="150"/>
                                        <p:tgtEl>
                                          <p:spTgt spid="45"/>
                                        </p:tgtEl>
                                      </p:cBhvr>
                                    </p:animEffect>
                                    <p:anim calcmode="lin" valueType="num">
                                      <p:cBhvr>
                                        <p:cTn id="54" dur="150" fill="hold"/>
                                        <p:tgtEl>
                                          <p:spTgt spid="45"/>
                                        </p:tgtEl>
                                        <p:attrNameLst>
                                          <p:attrName>ppt_x</p:attrName>
                                        </p:attrNameLst>
                                      </p:cBhvr>
                                      <p:tavLst>
                                        <p:tav tm="0">
                                          <p:val>
                                            <p:fltVal val="0.5"/>
                                          </p:val>
                                        </p:tav>
                                        <p:tav tm="100000">
                                          <p:val>
                                            <p:strVal val="#ppt_x"/>
                                          </p:val>
                                        </p:tav>
                                      </p:tavLst>
                                    </p:anim>
                                    <p:anim calcmode="lin" valueType="num">
                                      <p:cBhvr>
                                        <p:cTn id="55" dur="150" fill="hold"/>
                                        <p:tgtEl>
                                          <p:spTgt spid="45"/>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grpId="0" nodeType="afterEffect">
                                  <p:stCondLst>
                                    <p:cond delay="0"/>
                                  </p:stCondLst>
                                  <p:childTnLst>
                                    <p:set>
                                      <p:cBhvr>
                                        <p:cTn id="58" dur="1" fill="hold">
                                          <p:stCondLst>
                                            <p:cond delay="0"/>
                                          </p:stCondLst>
                                        </p:cTn>
                                        <p:tgtEl>
                                          <p:spTgt spid="74"/>
                                        </p:tgtEl>
                                        <p:attrNameLst>
                                          <p:attrName>style.visibility</p:attrName>
                                        </p:attrNameLst>
                                      </p:cBhvr>
                                      <p:to>
                                        <p:strVal val="visible"/>
                                      </p:to>
                                    </p:set>
                                    <p:anim calcmode="lin" valueType="num">
                                      <p:cBhvr>
                                        <p:cTn id="59" dur="150" fill="hold"/>
                                        <p:tgtEl>
                                          <p:spTgt spid="74"/>
                                        </p:tgtEl>
                                        <p:attrNameLst>
                                          <p:attrName>ppt_w</p:attrName>
                                        </p:attrNameLst>
                                      </p:cBhvr>
                                      <p:tavLst>
                                        <p:tav tm="0">
                                          <p:val>
                                            <p:fltVal val="0"/>
                                          </p:val>
                                        </p:tav>
                                        <p:tav tm="100000">
                                          <p:val>
                                            <p:strVal val="#ppt_w"/>
                                          </p:val>
                                        </p:tav>
                                      </p:tavLst>
                                    </p:anim>
                                    <p:anim calcmode="lin" valueType="num">
                                      <p:cBhvr>
                                        <p:cTn id="60" dur="150" fill="hold"/>
                                        <p:tgtEl>
                                          <p:spTgt spid="74"/>
                                        </p:tgtEl>
                                        <p:attrNameLst>
                                          <p:attrName>ppt_h</p:attrName>
                                        </p:attrNameLst>
                                      </p:cBhvr>
                                      <p:tavLst>
                                        <p:tav tm="0">
                                          <p:val>
                                            <p:fltVal val="0"/>
                                          </p:val>
                                        </p:tav>
                                        <p:tav tm="100000">
                                          <p:val>
                                            <p:strVal val="#ppt_h"/>
                                          </p:val>
                                        </p:tav>
                                      </p:tavLst>
                                    </p:anim>
                                    <p:animEffect transition="in" filter="fade">
                                      <p:cBhvr>
                                        <p:cTn id="61" dur="150"/>
                                        <p:tgtEl>
                                          <p:spTgt spid="74"/>
                                        </p:tgtEl>
                                      </p:cBhvr>
                                    </p:animEffect>
                                    <p:anim calcmode="lin" valueType="num">
                                      <p:cBhvr>
                                        <p:cTn id="62" dur="150" fill="hold"/>
                                        <p:tgtEl>
                                          <p:spTgt spid="74"/>
                                        </p:tgtEl>
                                        <p:attrNameLst>
                                          <p:attrName>ppt_x</p:attrName>
                                        </p:attrNameLst>
                                      </p:cBhvr>
                                      <p:tavLst>
                                        <p:tav tm="0">
                                          <p:val>
                                            <p:fltVal val="0.5"/>
                                          </p:val>
                                        </p:tav>
                                        <p:tav tm="100000">
                                          <p:val>
                                            <p:strVal val="#ppt_x"/>
                                          </p:val>
                                        </p:tav>
                                      </p:tavLst>
                                    </p:anim>
                                    <p:anim calcmode="lin" valueType="num">
                                      <p:cBhvr>
                                        <p:cTn id="63" dur="150" fill="hold"/>
                                        <p:tgtEl>
                                          <p:spTgt spid="74"/>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grpId="0" nodeType="after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p:cTn id="67" dur="150" fill="hold"/>
                                        <p:tgtEl>
                                          <p:spTgt spid="71"/>
                                        </p:tgtEl>
                                        <p:attrNameLst>
                                          <p:attrName>ppt_w</p:attrName>
                                        </p:attrNameLst>
                                      </p:cBhvr>
                                      <p:tavLst>
                                        <p:tav tm="0">
                                          <p:val>
                                            <p:fltVal val="0"/>
                                          </p:val>
                                        </p:tav>
                                        <p:tav tm="100000">
                                          <p:val>
                                            <p:strVal val="#ppt_w"/>
                                          </p:val>
                                        </p:tav>
                                      </p:tavLst>
                                    </p:anim>
                                    <p:anim calcmode="lin" valueType="num">
                                      <p:cBhvr>
                                        <p:cTn id="68" dur="150" fill="hold"/>
                                        <p:tgtEl>
                                          <p:spTgt spid="71"/>
                                        </p:tgtEl>
                                        <p:attrNameLst>
                                          <p:attrName>ppt_h</p:attrName>
                                        </p:attrNameLst>
                                      </p:cBhvr>
                                      <p:tavLst>
                                        <p:tav tm="0">
                                          <p:val>
                                            <p:fltVal val="0"/>
                                          </p:val>
                                        </p:tav>
                                        <p:tav tm="100000">
                                          <p:val>
                                            <p:strVal val="#ppt_h"/>
                                          </p:val>
                                        </p:tav>
                                      </p:tavLst>
                                    </p:anim>
                                    <p:animEffect transition="in" filter="fade">
                                      <p:cBhvr>
                                        <p:cTn id="69" dur="150"/>
                                        <p:tgtEl>
                                          <p:spTgt spid="71"/>
                                        </p:tgtEl>
                                      </p:cBhvr>
                                    </p:animEffect>
                                    <p:anim calcmode="lin" valueType="num">
                                      <p:cBhvr>
                                        <p:cTn id="70" dur="150" fill="hold"/>
                                        <p:tgtEl>
                                          <p:spTgt spid="71"/>
                                        </p:tgtEl>
                                        <p:attrNameLst>
                                          <p:attrName>ppt_x</p:attrName>
                                        </p:attrNameLst>
                                      </p:cBhvr>
                                      <p:tavLst>
                                        <p:tav tm="0">
                                          <p:val>
                                            <p:fltVal val="0.5"/>
                                          </p:val>
                                        </p:tav>
                                        <p:tav tm="100000">
                                          <p:val>
                                            <p:strVal val="#ppt_x"/>
                                          </p:val>
                                        </p:tav>
                                      </p:tavLst>
                                    </p:anim>
                                    <p:anim calcmode="lin" valueType="num">
                                      <p:cBhvr>
                                        <p:cTn id="71" dur="150" fill="hold"/>
                                        <p:tgtEl>
                                          <p:spTgt spid="71"/>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53" presetClass="entr" presetSubtype="16" fill="hold" grpId="0" nodeType="afterEffect">
                                  <p:stCondLst>
                                    <p:cond delay="0"/>
                                  </p:stCondLst>
                                  <p:childTnLst>
                                    <p:set>
                                      <p:cBhvr>
                                        <p:cTn id="74" dur="1" fill="hold">
                                          <p:stCondLst>
                                            <p:cond delay="0"/>
                                          </p:stCondLst>
                                        </p:cTn>
                                        <p:tgtEl>
                                          <p:spTgt spid="110"/>
                                        </p:tgtEl>
                                        <p:attrNameLst>
                                          <p:attrName>style.visibility</p:attrName>
                                        </p:attrNameLst>
                                      </p:cBhvr>
                                      <p:to>
                                        <p:strVal val="visible"/>
                                      </p:to>
                                    </p:set>
                                    <p:anim calcmode="lin" valueType="num">
                                      <p:cBhvr>
                                        <p:cTn id="75" dur="500" fill="hold"/>
                                        <p:tgtEl>
                                          <p:spTgt spid="110"/>
                                        </p:tgtEl>
                                        <p:attrNameLst>
                                          <p:attrName>ppt_w</p:attrName>
                                        </p:attrNameLst>
                                      </p:cBhvr>
                                      <p:tavLst>
                                        <p:tav tm="0">
                                          <p:val>
                                            <p:fltVal val="0"/>
                                          </p:val>
                                        </p:tav>
                                        <p:tav tm="100000">
                                          <p:val>
                                            <p:strVal val="#ppt_w"/>
                                          </p:val>
                                        </p:tav>
                                      </p:tavLst>
                                    </p:anim>
                                    <p:anim calcmode="lin" valueType="num">
                                      <p:cBhvr>
                                        <p:cTn id="76" dur="500" fill="hold"/>
                                        <p:tgtEl>
                                          <p:spTgt spid="110"/>
                                        </p:tgtEl>
                                        <p:attrNameLst>
                                          <p:attrName>ppt_h</p:attrName>
                                        </p:attrNameLst>
                                      </p:cBhvr>
                                      <p:tavLst>
                                        <p:tav tm="0">
                                          <p:val>
                                            <p:fltVal val="0"/>
                                          </p:val>
                                        </p:tav>
                                        <p:tav tm="100000">
                                          <p:val>
                                            <p:strVal val="#ppt_h"/>
                                          </p:val>
                                        </p:tav>
                                      </p:tavLst>
                                    </p:anim>
                                    <p:animEffect transition="in" filter="fade">
                                      <p:cBhvr>
                                        <p:cTn id="77" dur="500"/>
                                        <p:tgtEl>
                                          <p:spTgt spid="110"/>
                                        </p:tgtEl>
                                      </p:cBhvr>
                                    </p:animEffect>
                                  </p:childTnLst>
                                </p:cTn>
                              </p:par>
                            </p:childTnLst>
                          </p:cTn>
                        </p:par>
                        <p:par>
                          <p:cTn id="78" fill="hold">
                            <p:stCondLst>
                              <p:cond delay="2200"/>
                            </p:stCondLst>
                            <p:childTnLst>
                              <p:par>
                                <p:cTn id="79" presetID="42" presetClass="entr" presetSubtype="0" fill="hold" grpId="0" nodeType="afterEffect">
                                  <p:stCondLst>
                                    <p:cond delay="0"/>
                                  </p:stCondLst>
                                  <p:childTnLst>
                                    <p:set>
                                      <p:cBhvr>
                                        <p:cTn id="80" dur="1" fill="hold">
                                          <p:stCondLst>
                                            <p:cond delay="0"/>
                                          </p:stCondLst>
                                        </p:cTn>
                                        <p:tgtEl>
                                          <p:spTgt spid="96"/>
                                        </p:tgtEl>
                                        <p:attrNameLst>
                                          <p:attrName>style.visibility</p:attrName>
                                        </p:attrNameLst>
                                      </p:cBhvr>
                                      <p:to>
                                        <p:strVal val="visible"/>
                                      </p:to>
                                    </p:set>
                                    <p:animEffect transition="in" filter="fade">
                                      <p:cBhvr>
                                        <p:cTn id="81" dur="1000"/>
                                        <p:tgtEl>
                                          <p:spTgt spid="96"/>
                                        </p:tgtEl>
                                      </p:cBhvr>
                                    </p:animEffect>
                                    <p:anim calcmode="lin" valueType="num">
                                      <p:cBhvr>
                                        <p:cTn id="82" dur="1000" fill="hold"/>
                                        <p:tgtEl>
                                          <p:spTgt spid="96"/>
                                        </p:tgtEl>
                                        <p:attrNameLst>
                                          <p:attrName>ppt_x</p:attrName>
                                        </p:attrNameLst>
                                      </p:cBhvr>
                                      <p:tavLst>
                                        <p:tav tm="0">
                                          <p:val>
                                            <p:strVal val="#ppt_x"/>
                                          </p:val>
                                        </p:tav>
                                        <p:tav tm="100000">
                                          <p:val>
                                            <p:strVal val="#ppt_x"/>
                                          </p:val>
                                        </p:tav>
                                      </p:tavLst>
                                    </p:anim>
                                    <p:anim calcmode="lin" valueType="num">
                                      <p:cBhvr>
                                        <p:cTn id="83" dur="1000" fill="hold"/>
                                        <p:tgtEl>
                                          <p:spTgt spid="96"/>
                                        </p:tgtEl>
                                        <p:attrNameLst>
                                          <p:attrName>ppt_y</p:attrName>
                                        </p:attrNameLst>
                                      </p:cBhvr>
                                      <p:tavLst>
                                        <p:tav tm="0">
                                          <p:val>
                                            <p:strVal val="#ppt_y+.1"/>
                                          </p:val>
                                        </p:tav>
                                        <p:tav tm="100000">
                                          <p:val>
                                            <p:strVal val="#ppt_y"/>
                                          </p:val>
                                        </p:tav>
                                      </p:tavLst>
                                    </p:anim>
                                  </p:childTnLst>
                                </p:cTn>
                              </p:par>
                            </p:childTnLst>
                          </p:cTn>
                        </p:par>
                        <p:par>
                          <p:cTn id="84" fill="hold">
                            <p:stCondLst>
                              <p:cond delay="3200"/>
                            </p:stCondLst>
                            <p:childTnLst>
                              <p:par>
                                <p:cTn id="85" presetID="22" presetClass="entr" presetSubtype="8" fill="hold" nodeType="after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left)">
                                      <p:cBhvr>
                                        <p:cTn id="87" dur="500"/>
                                        <p:tgtEl>
                                          <p:spTgt spid="93"/>
                                        </p:tgtEl>
                                      </p:cBhvr>
                                    </p:animEffect>
                                  </p:childTnLst>
                                </p:cTn>
                              </p:par>
                            </p:childTnLst>
                          </p:cTn>
                        </p:par>
                        <p:par>
                          <p:cTn id="88" fill="hold">
                            <p:stCondLst>
                              <p:cond delay="3700"/>
                            </p:stCondLst>
                            <p:childTnLst>
                              <p:par>
                                <p:cTn id="89" presetID="53" presetClass="entr" presetSubtype="16" fill="hold" grpId="0" nodeType="afterEffect">
                                  <p:stCondLst>
                                    <p:cond delay="0"/>
                                  </p:stCondLst>
                                  <p:childTnLst>
                                    <p:set>
                                      <p:cBhvr>
                                        <p:cTn id="90" dur="1" fill="hold">
                                          <p:stCondLst>
                                            <p:cond delay="0"/>
                                          </p:stCondLst>
                                        </p:cTn>
                                        <p:tgtEl>
                                          <p:spTgt spid="111"/>
                                        </p:tgtEl>
                                        <p:attrNameLst>
                                          <p:attrName>style.visibility</p:attrName>
                                        </p:attrNameLst>
                                      </p:cBhvr>
                                      <p:to>
                                        <p:strVal val="visible"/>
                                      </p:to>
                                    </p:set>
                                    <p:anim calcmode="lin" valueType="num">
                                      <p:cBhvr>
                                        <p:cTn id="91" dur="500" fill="hold"/>
                                        <p:tgtEl>
                                          <p:spTgt spid="111"/>
                                        </p:tgtEl>
                                        <p:attrNameLst>
                                          <p:attrName>ppt_w</p:attrName>
                                        </p:attrNameLst>
                                      </p:cBhvr>
                                      <p:tavLst>
                                        <p:tav tm="0">
                                          <p:val>
                                            <p:fltVal val="0"/>
                                          </p:val>
                                        </p:tav>
                                        <p:tav tm="100000">
                                          <p:val>
                                            <p:strVal val="#ppt_w"/>
                                          </p:val>
                                        </p:tav>
                                      </p:tavLst>
                                    </p:anim>
                                    <p:anim calcmode="lin" valueType="num">
                                      <p:cBhvr>
                                        <p:cTn id="92" dur="500" fill="hold"/>
                                        <p:tgtEl>
                                          <p:spTgt spid="111"/>
                                        </p:tgtEl>
                                        <p:attrNameLst>
                                          <p:attrName>ppt_h</p:attrName>
                                        </p:attrNameLst>
                                      </p:cBhvr>
                                      <p:tavLst>
                                        <p:tav tm="0">
                                          <p:val>
                                            <p:fltVal val="0"/>
                                          </p:val>
                                        </p:tav>
                                        <p:tav tm="100000">
                                          <p:val>
                                            <p:strVal val="#ppt_h"/>
                                          </p:val>
                                        </p:tav>
                                      </p:tavLst>
                                    </p:anim>
                                    <p:animEffect transition="in" filter="fade">
                                      <p:cBhvr>
                                        <p:cTn id="93" dur="500"/>
                                        <p:tgtEl>
                                          <p:spTgt spid="111"/>
                                        </p:tgtEl>
                                      </p:cBhvr>
                                    </p:animEffect>
                                  </p:childTnLst>
                                </p:cTn>
                              </p:par>
                            </p:childTnLst>
                          </p:cTn>
                        </p:par>
                        <p:par>
                          <p:cTn id="94" fill="hold">
                            <p:stCondLst>
                              <p:cond delay="4200"/>
                            </p:stCondLst>
                            <p:childTnLst>
                              <p:par>
                                <p:cTn id="95" presetID="42" presetClass="entr" presetSubtype="0" fill="hold" grpId="0" nodeType="afterEffect">
                                  <p:stCondLst>
                                    <p:cond delay="0"/>
                                  </p:stCondLst>
                                  <p:childTnLst>
                                    <p:set>
                                      <p:cBhvr>
                                        <p:cTn id="96" dur="1" fill="hold">
                                          <p:stCondLst>
                                            <p:cond delay="0"/>
                                          </p:stCondLst>
                                        </p:cTn>
                                        <p:tgtEl>
                                          <p:spTgt spid="100"/>
                                        </p:tgtEl>
                                        <p:attrNameLst>
                                          <p:attrName>style.visibility</p:attrName>
                                        </p:attrNameLst>
                                      </p:cBhvr>
                                      <p:to>
                                        <p:strVal val="visible"/>
                                      </p:to>
                                    </p:set>
                                    <p:animEffect transition="in" filter="fade">
                                      <p:cBhvr>
                                        <p:cTn id="97" dur="1000"/>
                                        <p:tgtEl>
                                          <p:spTgt spid="100"/>
                                        </p:tgtEl>
                                      </p:cBhvr>
                                    </p:animEffect>
                                    <p:anim calcmode="lin" valueType="num">
                                      <p:cBhvr>
                                        <p:cTn id="98" dur="1000" fill="hold"/>
                                        <p:tgtEl>
                                          <p:spTgt spid="100"/>
                                        </p:tgtEl>
                                        <p:attrNameLst>
                                          <p:attrName>ppt_x</p:attrName>
                                        </p:attrNameLst>
                                      </p:cBhvr>
                                      <p:tavLst>
                                        <p:tav tm="0">
                                          <p:val>
                                            <p:strVal val="#ppt_x"/>
                                          </p:val>
                                        </p:tav>
                                        <p:tav tm="100000">
                                          <p:val>
                                            <p:strVal val="#ppt_x"/>
                                          </p:val>
                                        </p:tav>
                                      </p:tavLst>
                                    </p:anim>
                                    <p:anim calcmode="lin" valueType="num">
                                      <p:cBhvr>
                                        <p:cTn id="99" dur="1000" fill="hold"/>
                                        <p:tgtEl>
                                          <p:spTgt spid="100"/>
                                        </p:tgtEl>
                                        <p:attrNameLst>
                                          <p:attrName>ppt_y</p:attrName>
                                        </p:attrNameLst>
                                      </p:cBhvr>
                                      <p:tavLst>
                                        <p:tav tm="0">
                                          <p:val>
                                            <p:strVal val="#ppt_y+.1"/>
                                          </p:val>
                                        </p:tav>
                                        <p:tav tm="100000">
                                          <p:val>
                                            <p:strVal val="#ppt_y"/>
                                          </p:val>
                                        </p:tav>
                                      </p:tavLst>
                                    </p:anim>
                                  </p:childTnLst>
                                </p:cTn>
                              </p:par>
                            </p:childTnLst>
                          </p:cTn>
                        </p:par>
                        <p:par>
                          <p:cTn id="100" fill="hold">
                            <p:stCondLst>
                              <p:cond delay="5200"/>
                            </p:stCondLst>
                            <p:childTnLst>
                              <p:par>
                                <p:cTn id="101" presetID="22" presetClass="entr" presetSubtype="8" fill="hold" nodeType="afterEffect">
                                  <p:stCondLst>
                                    <p:cond delay="0"/>
                                  </p:stCondLst>
                                  <p:childTnLst>
                                    <p:set>
                                      <p:cBhvr>
                                        <p:cTn id="102" dur="1" fill="hold">
                                          <p:stCondLst>
                                            <p:cond delay="0"/>
                                          </p:stCondLst>
                                        </p:cTn>
                                        <p:tgtEl>
                                          <p:spTgt spid="97"/>
                                        </p:tgtEl>
                                        <p:attrNameLst>
                                          <p:attrName>style.visibility</p:attrName>
                                        </p:attrNameLst>
                                      </p:cBhvr>
                                      <p:to>
                                        <p:strVal val="visible"/>
                                      </p:to>
                                    </p:set>
                                    <p:animEffect transition="in" filter="wipe(left)">
                                      <p:cBhvr>
                                        <p:cTn id="103" dur="500"/>
                                        <p:tgtEl>
                                          <p:spTgt spid="97"/>
                                        </p:tgtEl>
                                      </p:cBhvr>
                                    </p:animEffect>
                                  </p:childTnLst>
                                </p:cTn>
                              </p:par>
                            </p:childTnLst>
                          </p:cTn>
                        </p:par>
                        <p:par>
                          <p:cTn id="104" fill="hold">
                            <p:stCondLst>
                              <p:cond delay="5700"/>
                            </p:stCondLst>
                            <p:childTnLst>
                              <p:par>
                                <p:cTn id="105" presetID="53" presetClass="entr" presetSubtype="16" fill="hold" grpId="0" nodeType="afterEffect">
                                  <p:stCondLst>
                                    <p:cond delay="0"/>
                                  </p:stCondLst>
                                  <p:childTnLst>
                                    <p:set>
                                      <p:cBhvr>
                                        <p:cTn id="106" dur="1" fill="hold">
                                          <p:stCondLst>
                                            <p:cond delay="0"/>
                                          </p:stCondLst>
                                        </p:cTn>
                                        <p:tgtEl>
                                          <p:spTgt spid="112"/>
                                        </p:tgtEl>
                                        <p:attrNameLst>
                                          <p:attrName>style.visibility</p:attrName>
                                        </p:attrNameLst>
                                      </p:cBhvr>
                                      <p:to>
                                        <p:strVal val="visible"/>
                                      </p:to>
                                    </p:set>
                                    <p:anim calcmode="lin" valueType="num">
                                      <p:cBhvr>
                                        <p:cTn id="107" dur="500" fill="hold"/>
                                        <p:tgtEl>
                                          <p:spTgt spid="112"/>
                                        </p:tgtEl>
                                        <p:attrNameLst>
                                          <p:attrName>ppt_w</p:attrName>
                                        </p:attrNameLst>
                                      </p:cBhvr>
                                      <p:tavLst>
                                        <p:tav tm="0">
                                          <p:val>
                                            <p:fltVal val="0"/>
                                          </p:val>
                                        </p:tav>
                                        <p:tav tm="100000">
                                          <p:val>
                                            <p:strVal val="#ppt_w"/>
                                          </p:val>
                                        </p:tav>
                                      </p:tavLst>
                                    </p:anim>
                                    <p:anim calcmode="lin" valueType="num">
                                      <p:cBhvr>
                                        <p:cTn id="108" dur="500" fill="hold"/>
                                        <p:tgtEl>
                                          <p:spTgt spid="112"/>
                                        </p:tgtEl>
                                        <p:attrNameLst>
                                          <p:attrName>ppt_h</p:attrName>
                                        </p:attrNameLst>
                                      </p:cBhvr>
                                      <p:tavLst>
                                        <p:tav tm="0">
                                          <p:val>
                                            <p:fltVal val="0"/>
                                          </p:val>
                                        </p:tav>
                                        <p:tav tm="100000">
                                          <p:val>
                                            <p:strVal val="#ppt_h"/>
                                          </p:val>
                                        </p:tav>
                                      </p:tavLst>
                                    </p:anim>
                                    <p:animEffect transition="in" filter="fade">
                                      <p:cBhvr>
                                        <p:cTn id="109" dur="500"/>
                                        <p:tgtEl>
                                          <p:spTgt spid="112"/>
                                        </p:tgtEl>
                                      </p:cBhvr>
                                    </p:animEffect>
                                  </p:childTnLst>
                                </p:cTn>
                              </p:par>
                            </p:childTnLst>
                          </p:cTn>
                        </p:par>
                        <p:par>
                          <p:cTn id="110" fill="hold">
                            <p:stCondLst>
                              <p:cond delay="6200"/>
                            </p:stCondLst>
                            <p:childTnLst>
                              <p:par>
                                <p:cTn id="111" presetID="42" presetClass="entr" presetSubtype="0" fill="hold" grpId="0" nodeType="afterEffect">
                                  <p:stCondLst>
                                    <p:cond delay="0"/>
                                  </p:stCondLst>
                                  <p:childTnLst>
                                    <p:set>
                                      <p:cBhvr>
                                        <p:cTn id="112" dur="1" fill="hold">
                                          <p:stCondLst>
                                            <p:cond delay="0"/>
                                          </p:stCondLst>
                                        </p:cTn>
                                        <p:tgtEl>
                                          <p:spTgt spid="104"/>
                                        </p:tgtEl>
                                        <p:attrNameLst>
                                          <p:attrName>style.visibility</p:attrName>
                                        </p:attrNameLst>
                                      </p:cBhvr>
                                      <p:to>
                                        <p:strVal val="visible"/>
                                      </p:to>
                                    </p:set>
                                    <p:animEffect transition="in" filter="fade">
                                      <p:cBhvr>
                                        <p:cTn id="113" dur="1000"/>
                                        <p:tgtEl>
                                          <p:spTgt spid="104"/>
                                        </p:tgtEl>
                                      </p:cBhvr>
                                    </p:animEffect>
                                    <p:anim calcmode="lin" valueType="num">
                                      <p:cBhvr>
                                        <p:cTn id="114" dur="1000" fill="hold"/>
                                        <p:tgtEl>
                                          <p:spTgt spid="104"/>
                                        </p:tgtEl>
                                        <p:attrNameLst>
                                          <p:attrName>ppt_x</p:attrName>
                                        </p:attrNameLst>
                                      </p:cBhvr>
                                      <p:tavLst>
                                        <p:tav tm="0">
                                          <p:val>
                                            <p:strVal val="#ppt_x"/>
                                          </p:val>
                                        </p:tav>
                                        <p:tav tm="100000">
                                          <p:val>
                                            <p:strVal val="#ppt_x"/>
                                          </p:val>
                                        </p:tav>
                                      </p:tavLst>
                                    </p:anim>
                                    <p:anim calcmode="lin" valueType="num">
                                      <p:cBhvr>
                                        <p:cTn id="115" dur="1000" fill="hold"/>
                                        <p:tgtEl>
                                          <p:spTgt spid="104"/>
                                        </p:tgtEl>
                                        <p:attrNameLst>
                                          <p:attrName>ppt_y</p:attrName>
                                        </p:attrNameLst>
                                      </p:cBhvr>
                                      <p:tavLst>
                                        <p:tav tm="0">
                                          <p:val>
                                            <p:strVal val="#ppt_y+.1"/>
                                          </p:val>
                                        </p:tav>
                                        <p:tav tm="100000">
                                          <p:val>
                                            <p:strVal val="#ppt_y"/>
                                          </p:val>
                                        </p:tav>
                                      </p:tavLst>
                                    </p:anim>
                                  </p:childTnLst>
                                </p:cTn>
                              </p:par>
                            </p:childTnLst>
                          </p:cTn>
                        </p:par>
                        <p:par>
                          <p:cTn id="116" fill="hold">
                            <p:stCondLst>
                              <p:cond delay="7200"/>
                            </p:stCondLst>
                            <p:childTnLst>
                              <p:par>
                                <p:cTn id="117" presetID="22" presetClass="entr" presetSubtype="8" fill="hold" nodeType="afterEffect">
                                  <p:stCondLst>
                                    <p:cond delay="0"/>
                                  </p:stCondLst>
                                  <p:childTnLst>
                                    <p:set>
                                      <p:cBhvr>
                                        <p:cTn id="118" dur="1" fill="hold">
                                          <p:stCondLst>
                                            <p:cond delay="0"/>
                                          </p:stCondLst>
                                        </p:cTn>
                                        <p:tgtEl>
                                          <p:spTgt spid="101"/>
                                        </p:tgtEl>
                                        <p:attrNameLst>
                                          <p:attrName>style.visibility</p:attrName>
                                        </p:attrNameLst>
                                      </p:cBhvr>
                                      <p:to>
                                        <p:strVal val="visible"/>
                                      </p:to>
                                    </p:set>
                                    <p:animEffect transition="in" filter="wipe(left)">
                                      <p:cBhvr>
                                        <p:cTn id="119" dur="500"/>
                                        <p:tgtEl>
                                          <p:spTgt spid="101"/>
                                        </p:tgtEl>
                                      </p:cBhvr>
                                    </p:animEffect>
                                  </p:childTnLst>
                                </p:cTn>
                              </p:par>
                            </p:childTnLst>
                          </p:cTn>
                        </p:par>
                        <p:par>
                          <p:cTn id="120" fill="hold">
                            <p:stCondLst>
                              <p:cond delay="7700"/>
                            </p:stCondLst>
                            <p:childTnLst>
                              <p:par>
                                <p:cTn id="121" presetID="53" presetClass="entr" presetSubtype="16" fill="hold" grpId="0" nodeType="afterEffect">
                                  <p:stCondLst>
                                    <p:cond delay="0"/>
                                  </p:stCondLst>
                                  <p:childTnLst>
                                    <p:set>
                                      <p:cBhvr>
                                        <p:cTn id="122" dur="1" fill="hold">
                                          <p:stCondLst>
                                            <p:cond delay="0"/>
                                          </p:stCondLst>
                                        </p:cTn>
                                        <p:tgtEl>
                                          <p:spTgt spid="113"/>
                                        </p:tgtEl>
                                        <p:attrNameLst>
                                          <p:attrName>style.visibility</p:attrName>
                                        </p:attrNameLst>
                                      </p:cBhvr>
                                      <p:to>
                                        <p:strVal val="visible"/>
                                      </p:to>
                                    </p:set>
                                    <p:anim calcmode="lin" valueType="num">
                                      <p:cBhvr>
                                        <p:cTn id="123" dur="500" fill="hold"/>
                                        <p:tgtEl>
                                          <p:spTgt spid="113"/>
                                        </p:tgtEl>
                                        <p:attrNameLst>
                                          <p:attrName>ppt_w</p:attrName>
                                        </p:attrNameLst>
                                      </p:cBhvr>
                                      <p:tavLst>
                                        <p:tav tm="0">
                                          <p:val>
                                            <p:fltVal val="0"/>
                                          </p:val>
                                        </p:tav>
                                        <p:tav tm="100000">
                                          <p:val>
                                            <p:strVal val="#ppt_w"/>
                                          </p:val>
                                        </p:tav>
                                      </p:tavLst>
                                    </p:anim>
                                    <p:anim calcmode="lin" valueType="num">
                                      <p:cBhvr>
                                        <p:cTn id="124" dur="500" fill="hold"/>
                                        <p:tgtEl>
                                          <p:spTgt spid="113"/>
                                        </p:tgtEl>
                                        <p:attrNameLst>
                                          <p:attrName>ppt_h</p:attrName>
                                        </p:attrNameLst>
                                      </p:cBhvr>
                                      <p:tavLst>
                                        <p:tav tm="0">
                                          <p:val>
                                            <p:fltVal val="0"/>
                                          </p:val>
                                        </p:tav>
                                        <p:tav tm="100000">
                                          <p:val>
                                            <p:strVal val="#ppt_h"/>
                                          </p:val>
                                        </p:tav>
                                      </p:tavLst>
                                    </p:anim>
                                    <p:animEffect transition="in" filter="fade">
                                      <p:cBhvr>
                                        <p:cTn id="125" dur="500"/>
                                        <p:tgtEl>
                                          <p:spTgt spid="113"/>
                                        </p:tgtEl>
                                      </p:cBhvr>
                                    </p:animEffect>
                                  </p:childTnLst>
                                </p:cTn>
                              </p:par>
                            </p:childTnLst>
                          </p:cTn>
                        </p:par>
                        <p:par>
                          <p:cTn id="126" fill="hold">
                            <p:stCondLst>
                              <p:cond delay="8200"/>
                            </p:stCondLst>
                            <p:childTnLst>
                              <p:par>
                                <p:cTn id="127" presetID="42" presetClass="entr" presetSubtype="0" fill="hold" grpId="0" nodeType="afterEffect">
                                  <p:stCondLst>
                                    <p:cond delay="0"/>
                                  </p:stCondLst>
                                  <p:childTnLst>
                                    <p:set>
                                      <p:cBhvr>
                                        <p:cTn id="128" dur="1" fill="hold">
                                          <p:stCondLst>
                                            <p:cond delay="0"/>
                                          </p:stCondLst>
                                        </p:cTn>
                                        <p:tgtEl>
                                          <p:spTgt spid="108"/>
                                        </p:tgtEl>
                                        <p:attrNameLst>
                                          <p:attrName>style.visibility</p:attrName>
                                        </p:attrNameLst>
                                      </p:cBhvr>
                                      <p:to>
                                        <p:strVal val="visible"/>
                                      </p:to>
                                    </p:set>
                                    <p:animEffect transition="in" filter="fade">
                                      <p:cBhvr>
                                        <p:cTn id="129" dur="1000"/>
                                        <p:tgtEl>
                                          <p:spTgt spid="108"/>
                                        </p:tgtEl>
                                      </p:cBhvr>
                                    </p:animEffect>
                                    <p:anim calcmode="lin" valueType="num">
                                      <p:cBhvr>
                                        <p:cTn id="130" dur="1000" fill="hold"/>
                                        <p:tgtEl>
                                          <p:spTgt spid="108"/>
                                        </p:tgtEl>
                                        <p:attrNameLst>
                                          <p:attrName>ppt_x</p:attrName>
                                        </p:attrNameLst>
                                      </p:cBhvr>
                                      <p:tavLst>
                                        <p:tav tm="0">
                                          <p:val>
                                            <p:strVal val="#ppt_x"/>
                                          </p:val>
                                        </p:tav>
                                        <p:tav tm="100000">
                                          <p:val>
                                            <p:strVal val="#ppt_x"/>
                                          </p:val>
                                        </p:tav>
                                      </p:tavLst>
                                    </p:anim>
                                    <p:anim calcmode="lin" valueType="num">
                                      <p:cBhvr>
                                        <p:cTn id="131" dur="1000" fill="hold"/>
                                        <p:tgtEl>
                                          <p:spTgt spid="108"/>
                                        </p:tgtEl>
                                        <p:attrNameLst>
                                          <p:attrName>ppt_y</p:attrName>
                                        </p:attrNameLst>
                                      </p:cBhvr>
                                      <p:tavLst>
                                        <p:tav tm="0">
                                          <p:val>
                                            <p:strVal val="#ppt_y+.1"/>
                                          </p:val>
                                        </p:tav>
                                        <p:tav tm="100000">
                                          <p:val>
                                            <p:strVal val="#ppt_y"/>
                                          </p:val>
                                        </p:tav>
                                      </p:tavLst>
                                    </p:anim>
                                  </p:childTnLst>
                                </p:cTn>
                              </p:par>
                            </p:childTnLst>
                          </p:cTn>
                        </p:par>
                        <p:par>
                          <p:cTn id="132" fill="hold">
                            <p:stCondLst>
                              <p:cond delay="9200"/>
                            </p:stCondLst>
                            <p:childTnLst>
                              <p:par>
                                <p:cTn id="133" presetID="22" presetClass="entr" presetSubtype="8" fill="hold" nodeType="afterEffect">
                                  <p:stCondLst>
                                    <p:cond delay="0"/>
                                  </p:stCondLst>
                                  <p:childTnLst>
                                    <p:set>
                                      <p:cBhvr>
                                        <p:cTn id="134" dur="1" fill="hold">
                                          <p:stCondLst>
                                            <p:cond delay="0"/>
                                          </p:stCondLst>
                                        </p:cTn>
                                        <p:tgtEl>
                                          <p:spTgt spid="105"/>
                                        </p:tgtEl>
                                        <p:attrNameLst>
                                          <p:attrName>style.visibility</p:attrName>
                                        </p:attrNameLst>
                                      </p:cBhvr>
                                      <p:to>
                                        <p:strVal val="visible"/>
                                      </p:to>
                                    </p:set>
                                    <p:animEffect transition="in" filter="wipe(left)">
                                      <p:cBhvr>
                                        <p:cTn id="135" dur="500"/>
                                        <p:tgtEl>
                                          <p:spTgt spid="105"/>
                                        </p:tgtEl>
                                      </p:cBhvr>
                                    </p:animEffect>
                                  </p:childTnLst>
                                </p:cTn>
                              </p:par>
                            </p:childTnLst>
                          </p:cTn>
                        </p:par>
                        <p:par>
                          <p:cTn id="136" fill="hold">
                            <p:stCondLst>
                              <p:cond delay="9700"/>
                            </p:stCondLst>
                            <p:childTnLst>
                              <p:par>
                                <p:cTn id="137" presetID="53" presetClass="entr" presetSubtype="16" fill="hold" grpId="0" nodeType="afterEffect">
                                  <p:stCondLst>
                                    <p:cond delay="0"/>
                                  </p:stCondLst>
                                  <p:childTnLst>
                                    <p:set>
                                      <p:cBhvr>
                                        <p:cTn id="138" dur="1" fill="hold">
                                          <p:stCondLst>
                                            <p:cond delay="0"/>
                                          </p:stCondLst>
                                        </p:cTn>
                                        <p:tgtEl>
                                          <p:spTgt spid="114"/>
                                        </p:tgtEl>
                                        <p:attrNameLst>
                                          <p:attrName>style.visibility</p:attrName>
                                        </p:attrNameLst>
                                      </p:cBhvr>
                                      <p:to>
                                        <p:strVal val="visible"/>
                                      </p:to>
                                    </p:set>
                                    <p:anim calcmode="lin" valueType="num">
                                      <p:cBhvr>
                                        <p:cTn id="139" dur="500" fill="hold"/>
                                        <p:tgtEl>
                                          <p:spTgt spid="114"/>
                                        </p:tgtEl>
                                        <p:attrNameLst>
                                          <p:attrName>ppt_w</p:attrName>
                                        </p:attrNameLst>
                                      </p:cBhvr>
                                      <p:tavLst>
                                        <p:tav tm="0">
                                          <p:val>
                                            <p:fltVal val="0"/>
                                          </p:val>
                                        </p:tav>
                                        <p:tav tm="100000">
                                          <p:val>
                                            <p:strVal val="#ppt_w"/>
                                          </p:val>
                                        </p:tav>
                                      </p:tavLst>
                                    </p:anim>
                                    <p:anim calcmode="lin" valueType="num">
                                      <p:cBhvr>
                                        <p:cTn id="140" dur="500" fill="hold"/>
                                        <p:tgtEl>
                                          <p:spTgt spid="114"/>
                                        </p:tgtEl>
                                        <p:attrNameLst>
                                          <p:attrName>ppt_h</p:attrName>
                                        </p:attrNameLst>
                                      </p:cBhvr>
                                      <p:tavLst>
                                        <p:tav tm="0">
                                          <p:val>
                                            <p:fltVal val="0"/>
                                          </p:val>
                                        </p:tav>
                                        <p:tav tm="100000">
                                          <p:val>
                                            <p:strVal val="#ppt_h"/>
                                          </p:val>
                                        </p:tav>
                                      </p:tavLst>
                                    </p:anim>
                                    <p:animEffect transition="in" filter="fade">
                                      <p:cBhvr>
                                        <p:cTn id="141" dur="500"/>
                                        <p:tgtEl>
                                          <p:spTgt spid="114"/>
                                        </p:tgtEl>
                                      </p:cBhvr>
                                    </p:animEffect>
                                  </p:childTnLst>
                                </p:cTn>
                              </p:par>
                            </p:childTnLst>
                          </p:cTn>
                        </p:par>
                        <p:par>
                          <p:cTn id="142" fill="hold">
                            <p:stCondLst>
                              <p:cond delay="10200"/>
                            </p:stCondLst>
                            <p:childTnLst>
                              <p:par>
                                <p:cTn id="143" presetID="42" presetClass="entr" presetSubtype="0" fill="hold" grpId="0" nodeType="afterEffect">
                                  <p:stCondLst>
                                    <p:cond delay="0"/>
                                  </p:stCondLst>
                                  <p:childTnLst>
                                    <p:set>
                                      <p:cBhvr>
                                        <p:cTn id="144" dur="1" fill="hold">
                                          <p:stCondLst>
                                            <p:cond delay="0"/>
                                          </p:stCondLst>
                                        </p:cTn>
                                        <p:tgtEl>
                                          <p:spTgt spid="92"/>
                                        </p:tgtEl>
                                        <p:attrNameLst>
                                          <p:attrName>style.visibility</p:attrName>
                                        </p:attrNameLst>
                                      </p:cBhvr>
                                      <p:to>
                                        <p:strVal val="visible"/>
                                      </p:to>
                                    </p:set>
                                    <p:animEffect transition="in" filter="fade">
                                      <p:cBhvr>
                                        <p:cTn id="145" dur="1000"/>
                                        <p:tgtEl>
                                          <p:spTgt spid="92"/>
                                        </p:tgtEl>
                                      </p:cBhvr>
                                    </p:animEffect>
                                    <p:anim calcmode="lin" valueType="num">
                                      <p:cBhvr>
                                        <p:cTn id="146" dur="1000" fill="hold"/>
                                        <p:tgtEl>
                                          <p:spTgt spid="92"/>
                                        </p:tgtEl>
                                        <p:attrNameLst>
                                          <p:attrName>ppt_x</p:attrName>
                                        </p:attrNameLst>
                                      </p:cBhvr>
                                      <p:tavLst>
                                        <p:tav tm="0">
                                          <p:val>
                                            <p:strVal val="#ppt_x"/>
                                          </p:val>
                                        </p:tav>
                                        <p:tav tm="100000">
                                          <p:val>
                                            <p:strVal val="#ppt_x"/>
                                          </p:val>
                                        </p:tav>
                                      </p:tavLst>
                                    </p:anim>
                                    <p:anim calcmode="lin" valueType="num">
                                      <p:cBhvr>
                                        <p:cTn id="147" dur="1000" fill="hold"/>
                                        <p:tgtEl>
                                          <p:spTgt spid="92"/>
                                        </p:tgtEl>
                                        <p:attrNameLst>
                                          <p:attrName>ppt_y</p:attrName>
                                        </p:attrNameLst>
                                      </p:cBhvr>
                                      <p:tavLst>
                                        <p:tav tm="0">
                                          <p:val>
                                            <p:strVal val="#ppt_y+.1"/>
                                          </p:val>
                                        </p:tav>
                                        <p:tav tm="100000">
                                          <p:val>
                                            <p:strVal val="#ppt_y"/>
                                          </p:val>
                                        </p:tav>
                                      </p:tavLst>
                                    </p:anim>
                                  </p:childTnLst>
                                </p:cTn>
                              </p:par>
                            </p:childTnLst>
                          </p:cTn>
                        </p:par>
                        <p:par>
                          <p:cTn id="148" fill="hold">
                            <p:stCondLst>
                              <p:cond delay="11200"/>
                            </p:stCondLst>
                            <p:childTnLst>
                              <p:par>
                                <p:cTn id="149" presetID="22" presetClass="entr" presetSubtype="8" fill="hold" nodeType="afterEffect">
                                  <p:stCondLst>
                                    <p:cond delay="0"/>
                                  </p:stCondLst>
                                  <p:childTnLst>
                                    <p:set>
                                      <p:cBhvr>
                                        <p:cTn id="150" dur="1" fill="hold">
                                          <p:stCondLst>
                                            <p:cond delay="0"/>
                                          </p:stCondLst>
                                        </p:cTn>
                                        <p:tgtEl>
                                          <p:spTgt spid="82"/>
                                        </p:tgtEl>
                                        <p:attrNameLst>
                                          <p:attrName>style.visibility</p:attrName>
                                        </p:attrNameLst>
                                      </p:cBhvr>
                                      <p:to>
                                        <p:strVal val="visible"/>
                                      </p:to>
                                    </p:set>
                                    <p:animEffect transition="in" filter="wipe(left)">
                                      <p:cBhvr>
                                        <p:cTn id="151" dur="500"/>
                                        <p:tgtEl>
                                          <p:spTgt spid="82"/>
                                        </p:tgtEl>
                                      </p:cBhvr>
                                    </p:animEffect>
                                  </p:childTnLst>
                                </p:cTn>
                              </p:par>
                            </p:childTnLst>
                          </p:cTn>
                        </p:par>
                        <p:par>
                          <p:cTn id="152" fill="hold">
                            <p:stCondLst>
                              <p:cond delay="11700"/>
                            </p:stCondLst>
                            <p:childTnLst>
                              <p:par>
                                <p:cTn id="153" presetID="53" presetClass="entr" presetSubtype="16" fill="hold" grpId="0" nodeType="afterEffect">
                                  <p:stCondLst>
                                    <p:cond delay="0"/>
                                  </p:stCondLst>
                                  <p:childTnLst>
                                    <p:set>
                                      <p:cBhvr>
                                        <p:cTn id="154" dur="1" fill="hold">
                                          <p:stCondLst>
                                            <p:cond delay="0"/>
                                          </p:stCondLst>
                                        </p:cTn>
                                        <p:tgtEl>
                                          <p:spTgt spid="115"/>
                                        </p:tgtEl>
                                        <p:attrNameLst>
                                          <p:attrName>style.visibility</p:attrName>
                                        </p:attrNameLst>
                                      </p:cBhvr>
                                      <p:to>
                                        <p:strVal val="visible"/>
                                      </p:to>
                                    </p:set>
                                    <p:anim calcmode="lin" valueType="num">
                                      <p:cBhvr>
                                        <p:cTn id="155" dur="500" fill="hold"/>
                                        <p:tgtEl>
                                          <p:spTgt spid="115"/>
                                        </p:tgtEl>
                                        <p:attrNameLst>
                                          <p:attrName>ppt_w</p:attrName>
                                        </p:attrNameLst>
                                      </p:cBhvr>
                                      <p:tavLst>
                                        <p:tav tm="0">
                                          <p:val>
                                            <p:fltVal val="0"/>
                                          </p:val>
                                        </p:tav>
                                        <p:tav tm="100000">
                                          <p:val>
                                            <p:strVal val="#ppt_w"/>
                                          </p:val>
                                        </p:tav>
                                      </p:tavLst>
                                    </p:anim>
                                    <p:anim calcmode="lin" valueType="num">
                                      <p:cBhvr>
                                        <p:cTn id="156" dur="500" fill="hold"/>
                                        <p:tgtEl>
                                          <p:spTgt spid="115"/>
                                        </p:tgtEl>
                                        <p:attrNameLst>
                                          <p:attrName>ppt_h</p:attrName>
                                        </p:attrNameLst>
                                      </p:cBhvr>
                                      <p:tavLst>
                                        <p:tav tm="0">
                                          <p:val>
                                            <p:fltVal val="0"/>
                                          </p:val>
                                        </p:tav>
                                        <p:tav tm="100000">
                                          <p:val>
                                            <p:strVal val="#ppt_h"/>
                                          </p:val>
                                        </p:tav>
                                      </p:tavLst>
                                    </p:anim>
                                    <p:animEffect transition="in" filter="fade">
                                      <p:cBhvr>
                                        <p:cTn id="157" dur="500"/>
                                        <p:tgtEl>
                                          <p:spTgt spid="115"/>
                                        </p:tgtEl>
                                      </p:cBhvr>
                                    </p:animEffect>
                                  </p:childTnLst>
                                </p:cTn>
                              </p:par>
                            </p:childTnLst>
                          </p:cTn>
                        </p:par>
                        <p:par>
                          <p:cTn id="158" fill="hold">
                            <p:stCondLst>
                              <p:cond delay="12200"/>
                            </p:stCondLst>
                            <p:childTnLst>
                              <p:par>
                                <p:cTn id="159" presetID="42" presetClass="entr" presetSubtype="0" fill="hold" grpId="0" nodeType="afterEffect">
                                  <p:stCondLst>
                                    <p:cond delay="0"/>
                                  </p:stCondLst>
                                  <p:childTnLst>
                                    <p:set>
                                      <p:cBhvr>
                                        <p:cTn id="160" dur="1" fill="hold">
                                          <p:stCondLst>
                                            <p:cond delay="0"/>
                                          </p:stCondLst>
                                        </p:cTn>
                                        <p:tgtEl>
                                          <p:spTgt spid="81"/>
                                        </p:tgtEl>
                                        <p:attrNameLst>
                                          <p:attrName>style.visibility</p:attrName>
                                        </p:attrNameLst>
                                      </p:cBhvr>
                                      <p:to>
                                        <p:strVal val="visible"/>
                                      </p:to>
                                    </p:set>
                                    <p:animEffect transition="in" filter="fade">
                                      <p:cBhvr>
                                        <p:cTn id="161" dur="1000"/>
                                        <p:tgtEl>
                                          <p:spTgt spid="81"/>
                                        </p:tgtEl>
                                      </p:cBhvr>
                                    </p:animEffect>
                                    <p:anim calcmode="lin" valueType="num">
                                      <p:cBhvr>
                                        <p:cTn id="162" dur="1000" fill="hold"/>
                                        <p:tgtEl>
                                          <p:spTgt spid="81"/>
                                        </p:tgtEl>
                                        <p:attrNameLst>
                                          <p:attrName>ppt_x</p:attrName>
                                        </p:attrNameLst>
                                      </p:cBhvr>
                                      <p:tavLst>
                                        <p:tav tm="0">
                                          <p:val>
                                            <p:strVal val="#ppt_x"/>
                                          </p:val>
                                        </p:tav>
                                        <p:tav tm="100000">
                                          <p:val>
                                            <p:strVal val="#ppt_x"/>
                                          </p:val>
                                        </p:tav>
                                      </p:tavLst>
                                    </p:anim>
                                    <p:anim calcmode="lin" valueType="num">
                                      <p:cBhvr>
                                        <p:cTn id="163" dur="1000" fill="hold"/>
                                        <p:tgtEl>
                                          <p:spTgt spid="81"/>
                                        </p:tgtEl>
                                        <p:attrNameLst>
                                          <p:attrName>ppt_y</p:attrName>
                                        </p:attrNameLst>
                                      </p:cBhvr>
                                      <p:tavLst>
                                        <p:tav tm="0">
                                          <p:val>
                                            <p:strVal val="#ppt_y+.1"/>
                                          </p:val>
                                        </p:tav>
                                        <p:tav tm="100000">
                                          <p:val>
                                            <p:strVal val="#ppt_y"/>
                                          </p:val>
                                        </p:tav>
                                      </p:tavLst>
                                    </p:anim>
                                  </p:childTnLst>
                                </p:cTn>
                              </p:par>
                            </p:childTnLst>
                          </p:cTn>
                        </p:par>
                        <p:par>
                          <p:cTn id="164" fill="hold">
                            <p:stCondLst>
                              <p:cond delay="13200"/>
                            </p:stCondLst>
                            <p:childTnLst>
                              <p:par>
                                <p:cTn id="165" presetID="22" presetClass="entr" presetSubtype="8" fill="hold" nodeType="afterEffect">
                                  <p:stCondLst>
                                    <p:cond delay="0"/>
                                  </p:stCondLst>
                                  <p:childTnLst>
                                    <p:set>
                                      <p:cBhvr>
                                        <p:cTn id="166" dur="1" fill="hold">
                                          <p:stCondLst>
                                            <p:cond delay="0"/>
                                          </p:stCondLst>
                                        </p:cTn>
                                        <p:tgtEl>
                                          <p:spTgt spid="76"/>
                                        </p:tgtEl>
                                        <p:attrNameLst>
                                          <p:attrName>style.visibility</p:attrName>
                                        </p:attrNameLst>
                                      </p:cBhvr>
                                      <p:to>
                                        <p:strVal val="visible"/>
                                      </p:to>
                                    </p:set>
                                    <p:animEffect transition="in" filter="wipe(left)">
                                      <p:cBhvr>
                                        <p:cTn id="167" dur="500"/>
                                        <p:tgtEl>
                                          <p:spTgt spid="76"/>
                                        </p:tgtEl>
                                      </p:cBhvr>
                                    </p:animEffect>
                                  </p:childTnLst>
                                </p:cTn>
                              </p:par>
                            </p:childTnLst>
                          </p:cTn>
                        </p:par>
                        <p:par>
                          <p:cTn id="168" fill="hold">
                            <p:stCondLst>
                              <p:cond delay="13700"/>
                            </p:stCondLst>
                            <p:childTnLst>
                              <p:par>
                                <p:cTn id="169" presetID="53" presetClass="entr" presetSubtype="16" fill="hold" grpId="0" nodeType="afterEffect">
                                  <p:stCondLst>
                                    <p:cond delay="0"/>
                                  </p:stCondLst>
                                  <p:childTnLst>
                                    <p:set>
                                      <p:cBhvr>
                                        <p:cTn id="170" dur="1" fill="hold">
                                          <p:stCondLst>
                                            <p:cond delay="0"/>
                                          </p:stCondLst>
                                        </p:cTn>
                                        <p:tgtEl>
                                          <p:spTgt spid="116"/>
                                        </p:tgtEl>
                                        <p:attrNameLst>
                                          <p:attrName>style.visibility</p:attrName>
                                        </p:attrNameLst>
                                      </p:cBhvr>
                                      <p:to>
                                        <p:strVal val="visible"/>
                                      </p:to>
                                    </p:set>
                                    <p:anim calcmode="lin" valueType="num">
                                      <p:cBhvr>
                                        <p:cTn id="171" dur="500" fill="hold"/>
                                        <p:tgtEl>
                                          <p:spTgt spid="116"/>
                                        </p:tgtEl>
                                        <p:attrNameLst>
                                          <p:attrName>ppt_w</p:attrName>
                                        </p:attrNameLst>
                                      </p:cBhvr>
                                      <p:tavLst>
                                        <p:tav tm="0">
                                          <p:val>
                                            <p:fltVal val="0"/>
                                          </p:val>
                                        </p:tav>
                                        <p:tav tm="100000">
                                          <p:val>
                                            <p:strVal val="#ppt_w"/>
                                          </p:val>
                                        </p:tav>
                                      </p:tavLst>
                                    </p:anim>
                                    <p:anim calcmode="lin" valueType="num">
                                      <p:cBhvr>
                                        <p:cTn id="172" dur="500" fill="hold"/>
                                        <p:tgtEl>
                                          <p:spTgt spid="116"/>
                                        </p:tgtEl>
                                        <p:attrNameLst>
                                          <p:attrName>ppt_h</p:attrName>
                                        </p:attrNameLst>
                                      </p:cBhvr>
                                      <p:tavLst>
                                        <p:tav tm="0">
                                          <p:val>
                                            <p:fltVal val="0"/>
                                          </p:val>
                                        </p:tav>
                                        <p:tav tm="100000">
                                          <p:val>
                                            <p:strVal val="#ppt_h"/>
                                          </p:val>
                                        </p:tav>
                                      </p:tavLst>
                                    </p:anim>
                                    <p:animEffect transition="in" filter="fade">
                                      <p:cBhvr>
                                        <p:cTn id="173" dur="500"/>
                                        <p:tgtEl>
                                          <p:spTgt spid="116"/>
                                        </p:tgtEl>
                                      </p:cBhvr>
                                    </p:animEffect>
                                  </p:childTnLst>
                                </p:cTn>
                              </p:par>
                            </p:childTnLst>
                          </p:cTn>
                        </p:par>
                        <p:par>
                          <p:cTn id="174" fill="hold">
                            <p:stCondLst>
                              <p:cond delay="14200"/>
                            </p:stCondLst>
                            <p:childTnLst>
                              <p:par>
                                <p:cTn id="175" presetID="42" presetClass="entr" presetSubtype="0"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Effect transition="in" filter="fade">
                                      <p:cBhvr>
                                        <p:cTn id="177" dur="1000"/>
                                        <p:tgtEl>
                                          <p:spTgt spid="75"/>
                                        </p:tgtEl>
                                      </p:cBhvr>
                                    </p:animEffect>
                                    <p:anim calcmode="lin" valueType="num">
                                      <p:cBhvr>
                                        <p:cTn id="178" dur="1000" fill="hold"/>
                                        <p:tgtEl>
                                          <p:spTgt spid="75"/>
                                        </p:tgtEl>
                                        <p:attrNameLst>
                                          <p:attrName>ppt_x</p:attrName>
                                        </p:attrNameLst>
                                      </p:cBhvr>
                                      <p:tavLst>
                                        <p:tav tm="0">
                                          <p:val>
                                            <p:strVal val="#ppt_x"/>
                                          </p:val>
                                        </p:tav>
                                        <p:tav tm="100000">
                                          <p:val>
                                            <p:strVal val="#ppt_x"/>
                                          </p:val>
                                        </p:tav>
                                      </p:tavLst>
                                    </p:anim>
                                    <p:anim calcmode="lin" valueType="num">
                                      <p:cBhvr>
                                        <p:cTn id="179" dur="1000" fill="hold"/>
                                        <p:tgtEl>
                                          <p:spTgt spid="75"/>
                                        </p:tgtEl>
                                        <p:attrNameLst>
                                          <p:attrName>ppt_y</p:attrName>
                                        </p:attrNameLst>
                                      </p:cBhvr>
                                      <p:tavLst>
                                        <p:tav tm="0">
                                          <p:val>
                                            <p:strVal val="#ppt_y+.1"/>
                                          </p:val>
                                        </p:tav>
                                        <p:tav tm="100000">
                                          <p:val>
                                            <p:strVal val="#ppt_y"/>
                                          </p:val>
                                        </p:tav>
                                      </p:tavLst>
                                    </p:anim>
                                  </p:childTnLst>
                                </p:cTn>
                              </p:par>
                            </p:childTnLst>
                          </p:cTn>
                        </p:par>
                        <p:par>
                          <p:cTn id="180" fill="hold">
                            <p:stCondLst>
                              <p:cond delay="15200"/>
                            </p:stCondLst>
                            <p:childTnLst>
                              <p:par>
                                <p:cTn id="181" presetID="22" presetClass="entr" presetSubtype="8" fill="hold" nodeType="afterEffect">
                                  <p:stCondLst>
                                    <p:cond delay="0"/>
                                  </p:stCondLst>
                                  <p:childTnLst>
                                    <p:set>
                                      <p:cBhvr>
                                        <p:cTn id="182" dur="1" fill="hold">
                                          <p:stCondLst>
                                            <p:cond delay="0"/>
                                          </p:stCondLst>
                                        </p:cTn>
                                        <p:tgtEl>
                                          <p:spTgt spid="61"/>
                                        </p:tgtEl>
                                        <p:attrNameLst>
                                          <p:attrName>style.visibility</p:attrName>
                                        </p:attrNameLst>
                                      </p:cBhvr>
                                      <p:to>
                                        <p:strVal val="visible"/>
                                      </p:to>
                                    </p:set>
                                    <p:animEffect transition="in" filter="wipe(left)">
                                      <p:cBhvr>
                                        <p:cTn id="183" dur="500"/>
                                        <p:tgtEl>
                                          <p:spTgt spid="61"/>
                                        </p:tgtEl>
                                      </p:cBhvr>
                                    </p:animEffect>
                                  </p:childTnLst>
                                </p:cTn>
                              </p:par>
                            </p:childTnLst>
                          </p:cTn>
                        </p:par>
                        <p:par>
                          <p:cTn id="184" fill="hold">
                            <p:stCondLst>
                              <p:cond delay="15700"/>
                            </p:stCondLst>
                            <p:childTnLst>
                              <p:par>
                                <p:cTn id="185" presetID="53" presetClass="entr" presetSubtype="16" fill="hold" grpId="0" nodeType="afterEffect">
                                  <p:stCondLst>
                                    <p:cond delay="0"/>
                                  </p:stCondLst>
                                  <p:childTnLst>
                                    <p:set>
                                      <p:cBhvr>
                                        <p:cTn id="186" dur="1" fill="hold">
                                          <p:stCondLst>
                                            <p:cond delay="0"/>
                                          </p:stCondLst>
                                        </p:cTn>
                                        <p:tgtEl>
                                          <p:spTgt spid="117"/>
                                        </p:tgtEl>
                                        <p:attrNameLst>
                                          <p:attrName>style.visibility</p:attrName>
                                        </p:attrNameLst>
                                      </p:cBhvr>
                                      <p:to>
                                        <p:strVal val="visible"/>
                                      </p:to>
                                    </p:set>
                                    <p:anim calcmode="lin" valueType="num">
                                      <p:cBhvr>
                                        <p:cTn id="187" dur="500" fill="hold"/>
                                        <p:tgtEl>
                                          <p:spTgt spid="117"/>
                                        </p:tgtEl>
                                        <p:attrNameLst>
                                          <p:attrName>ppt_w</p:attrName>
                                        </p:attrNameLst>
                                      </p:cBhvr>
                                      <p:tavLst>
                                        <p:tav tm="0">
                                          <p:val>
                                            <p:fltVal val="0"/>
                                          </p:val>
                                        </p:tav>
                                        <p:tav tm="100000">
                                          <p:val>
                                            <p:strVal val="#ppt_w"/>
                                          </p:val>
                                        </p:tav>
                                      </p:tavLst>
                                    </p:anim>
                                    <p:anim calcmode="lin" valueType="num">
                                      <p:cBhvr>
                                        <p:cTn id="188" dur="500" fill="hold"/>
                                        <p:tgtEl>
                                          <p:spTgt spid="117"/>
                                        </p:tgtEl>
                                        <p:attrNameLst>
                                          <p:attrName>ppt_h</p:attrName>
                                        </p:attrNameLst>
                                      </p:cBhvr>
                                      <p:tavLst>
                                        <p:tav tm="0">
                                          <p:val>
                                            <p:fltVal val="0"/>
                                          </p:val>
                                        </p:tav>
                                        <p:tav tm="100000">
                                          <p:val>
                                            <p:strVal val="#ppt_h"/>
                                          </p:val>
                                        </p:tav>
                                      </p:tavLst>
                                    </p:anim>
                                    <p:animEffect transition="in" filter="fade">
                                      <p:cBhvr>
                                        <p:cTn id="189" dur="500"/>
                                        <p:tgtEl>
                                          <p:spTgt spid="117"/>
                                        </p:tgtEl>
                                      </p:cBhvr>
                                    </p:animEffect>
                                  </p:childTnLst>
                                </p:cTn>
                              </p:par>
                            </p:childTnLst>
                          </p:cTn>
                        </p:par>
                        <p:par>
                          <p:cTn id="190" fill="hold">
                            <p:stCondLst>
                              <p:cond delay="16200"/>
                            </p:stCondLst>
                            <p:childTnLst>
                              <p:par>
                                <p:cTn id="191" presetID="42" presetClass="entr" presetSubtype="0" fill="hold" grpId="0" nodeType="afterEffect">
                                  <p:stCondLst>
                                    <p:cond delay="0"/>
                                  </p:stCondLst>
                                  <p:childTnLst>
                                    <p:set>
                                      <p:cBhvr>
                                        <p:cTn id="192" dur="1" fill="hold">
                                          <p:stCondLst>
                                            <p:cond delay="0"/>
                                          </p:stCondLst>
                                        </p:cTn>
                                        <p:tgtEl>
                                          <p:spTgt spid="53"/>
                                        </p:tgtEl>
                                        <p:attrNameLst>
                                          <p:attrName>style.visibility</p:attrName>
                                        </p:attrNameLst>
                                      </p:cBhvr>
                                      <p:to>
                                        <p:strVal val="visible"/>
                                      </p:to>
                                    </p:set>
                                    <p:animEffect transition="in" filter="fade">
                                      <p:cBhvr>
                                        <p:cTn id="193" dur="1000"/>
                                        <p:tgtEl>
                                          <p:spTgt spid="53"/>
                                        </p:tgtEl>
                                      </p:cBhvr>
                                    </p:animEffect>
                                    <p:anim calcmode="lin" valueType="num">
                                      <p:cBhvr>
                                        <p:cTn id="194" dur="1000" fill="hold"/>
                                        <p:tgtEl>
                                          <p:spTgt spid="53"/>
                                        </p:tgtEl>
                                        <p:attrNameLst>
                                          <p:attrName>ppt_x</p:attrName>
                                        </p:attrNameLst>
                                      </p:cBhvr>
                                      <p:tavLst>
                                        <p:tav tm="0">
                                          <p:val>
                                            <p:strVal val="#ppt_x"/>
                                          </p:val>
                                        </p:tav>
                                        <p:tav tm="100000">
                                          <p:val>
                                            <p:strVal val="#ppt_x"/>
                                          </p:val>
                                        </p:tav>
                                      </p:tavLst>
                                    </p:anim>
                                    <p:anim calcmode="lin" valueType="num">
                                      <p:cBhvr>
                                        <p:cTn id="195" dur="1000" fill="hold"/>
                                        <p:tgtEl>
                                          <p:spTgt spid="53"/>
                                        </p:tgtEl>
                                        <p:attrNameLst>
                                          <p:attrName>ppt_y</p:attrName>
                                        </p:attrNameLst>
                                      </p:cBhvr>
                                      <p:tavLst>
                                        <p:tav tm="0">
                                          <p:val>
                                            <p:strVal val="#ppt_y+.1"/>
                                          </p:val>
                                        </p:tav>
                                        <p:tav tm="100000">
                                          <p:val>
                                            <p:strVal val="#ppt_y"/>
                                          </p:val>
                                        </p:tav>
                                      </p:tavLst>
                                    </p:anim>
                                  </p:childTnLst>
                                </p:cTn>
                              </p:par>
                            </p:childTnLst>
                          </p:cTn>
                        </p:par>
                        <p:par>
                          <p:cTn id="196" fill="hold">
                            <p:stCondLst>
                              <p:cond delay="17200"/>
                            </p:stCondLst>
                            <p:childTnLst>
                              <p:par>
                                <p:cTn id="197" presetID="22" presetClass="entr" presetSubtype="8" fill="hold" nodeType="afterEffect">
                                  <p:stCondLst>
                                    <p:cond delay="0"/>
                                  </p:stCondLst>
                                  <p:childTnLst>
                                    <p:set>
                                      <p:cBhvr>
                                        <p:cTn id="198" dur="1" fill="hold">
                                          <p:stCondLst>
                                            <p:cond delay="0"/>
                                          </p:stCondLst>
                                        </p:cTn>
                                        <p:tgtEl>
                                          <p:spTgt spid="44"/>
                                        </p:tgtEl>
                                        <p:attrNameLst>
                                          <p:attrName>style.visibility</p:attrName>
                                        </p:attrNameLst>
                                      </p:cBhvr>
                                      <p:to>
                                        <p:strVal val="visible"/>
                                      </p:to>
                                    </p:set>
                                    <p:animEffect transition="in" filter="wipe(left)">
                                      <p:cBhvr>
                                        <p:cTn id="19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5" grpId="0" animBg="1"/>
      <p:bldP spid="50" grpId="0" animBg="1"/>
      <p:bldP spid="57" grpId="0" animBg="1"/>
      <p:bldP spid="60" grpId="0" animBg="1"/>
      <p:bldP spid="68" grpId="0" animBg="1"/>
      <p:bldP spid="71" grpId="0" animBg="1"/>
      <p:bldP spid="74" grpId="0" animBg="1"/>
      <p:bldP spid="53" grpId="0" animBg="1"/>
      <p:bldP spid="75" grpId="0" animBg="1"/>
      <p:bldP spid="81" grpId="0" animBg="1"/>
      <p:bldP spid="92" grpId="0" animBg="1"/>
      <p:bldP spid="96" grpId="0" animBg="1"/>
      <p:bldP spid="100" grpId="0" animBg="1"/>
      <p:bldP spid="104" grpId="0" animBg="1"/>
      <p:bldP spid="108" grpId="0" animBg="1"/>
      <p:bldP spid="109" grpId="0"/>
      <p:bldP spid="110" grpId="0"/>
      <p:bldP spid="111" grpId="0"/>
      <p:bldP spid="112" grpId="0"/>
      <p:bldP spid="113" grpId="0"/>
      <p:bldP spid="114" grpId="0"/>
      <p:bldP spid="115" grpId="0"/>
      <p:bldP spid="116" grpId="0"/>
      <p:bldP spid="11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1771510" y="4308479"/>
            <a:ext cx="919576" cy="1469807"/>
            <a:chOff x="1771510" y="4308479"/>
            <a:chExt cx="919576" cy="1469807"/>
          </a:xfrm>
        </p:grpSpPr>
        <p:sp>
          <p:nvSpPr>
            <p:cNvPr id="7" name="Freeform 5"/>
            <p:cNvSpPr>
              <a:spLocks/>
            </p:cNvSpPr>
            <p:nvPr/>
          </p:nvSpPr>
          <p:spPr bwMode="auto">
            <a:xfrm>
              <a:off x="1771510" y="4690384"/>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FE4A1E"/>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77" name="Group 76"/>
            <p:cNvGrpSpPr/>
            <p:nvPr/>
          </p:nvGrpSpPr>
          <p:grpSpPr>
            <a:xfrm rot="10800000">
              <a:off x="1984202" y="4308479"/>
              <a:ext cx="494193" cy="465845"/>
              <a:chOff x="6633262" y="3693515"/>
              <a:chExt cx="1154243" cy="1088035"/>
            </a:xfrm>
          </p:grpSpPr>
          <p:sp>
            <p:nvSpPr>
              <p:cNvPr id="7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7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0" name="Group 79"/>
              <p:cNvGrpSpPr/>
              <p:nvPr/>
            </p:nvGrpSpPr>
            <p:grpSpPr>
              <a:xfrm>
                <a:off x="6641438" y="3789700"/>
                <a:ext cx="1120173" cy="960621"/>
                <a:chOff x="6641438" y="3789700"/>
                <a:chExt cx="1120173" cy="960621"/>
              </a:xfrm>
            </p:grpSpPr>
            <p:sp>
              <p:nvSpPr>
                <p:cNvPr id="8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8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3" name="Group 2"/>
          <p:cNvGrpSpPr/>
          <p:nvPr/>
        </p:nvGrpSpPr>
        <p:grpSpPr>
          <a:xfrm>
            <a:off x="4133396" y="5019706"/>
            <a:ext cx="919576" cy="1469780"/>
            <a:chOff x="4133396" y="5019706"/>
            <a:chExt cx="919576" cy="1469780"/>
          </a:xfrm>
        </p:grpSpPr>
        <p:sp>
          <p:nvSpPr>
            <p:cNvPr id="31" name="Freeform 5"/>
            <p:cNvSpPr>
              <a:spLocks/>
            </p:cNvSpPr>
            <p:nvPr/>
          </p:nvSpPr>
          <p:spPr bwMode="auto">
            <a:xfrm>
              <a:off x="4133396" y="5401585"/>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5C9AD3"/>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7" name="Group 86"/>
            <p:cNvGrpSpPr/>
            <p:nvPr/>
          </p:nvGrpSpPr>
          <p:grpSpPr>
            <a:xfrm rot="10800000">
              <a:off x="4346088" y="5019706"/>
              <a:ext cx="494194" cy="465845"/>
              <a:chOff x="6633262" y="3693515"/>
              <a:chExt cx="1154243" cy="1088035"/>
            </a:xfrm>
          </p:grpSpPr>
          <p:sp>
            <p:nvSpPr>
              <p:cNvPr id="8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0" name="Group 89"/>
              <p:cNvGrpSpPr/>
              <p:nvPr/>
            </p:nvGrpSpPr>
            <p:grpSpPr>
              <a:xfrm>
                <a:off x="6641438" y="3789700"/>
                <a:ext cx="1120173" cy="960621"/>
                <a:chOff x="6641438" y="3789700"/>
                <a:chExt cx="1120173" cy="960621"/>
              </a:xfrm>
            </p:grpSpPr>
            <p:sp>
              <p:nvSpPr>
                <p:cNvPr id="9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9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4" name="Group 3"/>
          <p:cNvGrpSpPr/>
          <p:nvPr/>
        </p:nvGrpSpPr>
        <p:grpSpPr>
          <a:xfrm>
            <a:off x="6466499" y="3597276"/>
            <a:ext cx="919576" cy="1469808"/>
            <a:chOff x="6466499" y="3597276"/>
            <a:chExt cx="919576" cy="1469808"/>
          </a:xfrm>
        </p:grpSpPr>
        <p:sp>
          <p:nvSpPr>
            <p:cNvPr id="43" name="Freeform 5"/>
            <p:cNvSpPr>
              <a:spLocks/>
            </p:cNvSpPr>
            <p:nvPr/>
          </p:nvSpPr>
          <p:spPr bwMode="auto">
            <a:xfrm>
              <a:off x="6466499" y="3979183"/>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44546B"/>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96" name="Group 95"/>
            <p:cNvGrpSpPr/>
            <p:nvPr/>
          </p:nvGrpSpPr>
          <p:grpSpPr>
            <a:xfrm rot="10800000">
              <a:off x="6679048" y="3597276"/>
              <a:ext cx="494194" cy="465845"/>
              <a:chOff x="6633262" y="3693515"/>
              <a:chExt cx="1154243" cy="1088035"/>
            </a:xfrm>
          </p:grpSpPr>
          <p:sp>
            <p:nvSpPr>
              <p:cNvPr id="97"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8"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9" name="Group 98"/>
              <p:cNvGrpSpPr/>
              <p:nvPr/>
            </p:nvGrpSpPr>
            <p:grpSpPr>
              <a:xfrm>
                <a:off x="6641438" y="3789700"/>
                <a:ext cx="1120173" cy="960621"/>
                <a:chOff x="6641438" y="3789700"/>
                <a:chExt cx="1120173" cy="960621"/>
              </a:xfrm>
            </p:grpSpPr>
            <p:sp>
              <p:nvSpPr>
                <p:cNvPr id="102"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3"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0"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1"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5" name="Group 4"/>
          <p:cNvGrpSpPr/>
          <p:nvPr/>
        </p:nvGrpSpPr>
        <p:grpSpPr>
          <a:xfrm>
            <a:off x="8789647" y="4003678"/>
            <a:ext cx="919576" cy="1475031"/>
            <a:chOff x="8789647" y="4003678"/>
            <a:chExt cx="919576" cy="1475031"/>
          </a:xfrm>
        </p:grpSpPr>
        <p:sp>
          <p:nvSpPr>
            <p:cNvPr id="55" name="Freeform 5"/>
            <p:cNvSpPr>
              <a:spLocks/>
            </p:cNvSpPr>
            <p:nvPr/>
          </p:nvSpPr>
          <p:spPr bwMode="auto">
            <a:xfrm>
              <a:off x="8789647" y="4390807"/>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7A7A7A"/>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104" name="Group 103"/>
            <p:cNvGrpSpPr/>
            <p:nvPr/>
          </p:nvGrpSpPr>
          <p:grpSpPr>
            <a:xfrm rot="10800000">
              <a:off x="9002338" y="4003678"/>
              <a:ext cx="494193" cy="465845"/>
              <a:chOff x="6633262" y="3693515"/>
              <a:chExt cx="1154243" cy="1088035"/>
            </a:xfrm>
          </p:grpSpPr>
          <p:sp>
            <p:nvSpPr>
              <p:cNvPr id="105"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6"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107" name="Group 106"/>
              <p:cNvGrpSpPr/>
              <p:nvPr/>
            </p:nvGrpSpPr>
            <p:grpSpPr>
              <a:xfrm>
                <a:off x="6641438" y="3789700"/>
                <a:ext cx="1120173" cy="960621"/>
                <a:chOff x="6641438" y="3789700"/>
                <a:chExt cx="1120173" cy="960621"/>
              </a:xfrm>
            </p:grpSpPr>
            <p:sp>
              <p:nvSpPr>
                <p:cNvPr id="110"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11"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8"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9"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cxnSp>
        <p:nvCxnSpPr>
          <p:cNvPr id="11" name="Straight Arrow Connector 10"/>
          <p:cNvCxnSpPr/>
          <p:nvPr/>
        </p:nvCxnSpPr>
        <p:spPr>
          <a:xfrm>
            <a:off x="0" y="3047123"/>
            <a:ext cx="11176000" cy="0"/>
          </a:xfrm>
          <a:prstGeom prst="straightConnector1">
            <a:avLst/>
          </a:prstGeom>
          <a:ln w="7620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2231133" y="3047125"/>
            <a:ext cx="331" cy="12778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4592832" y="3047124"/>
            <a:ext cx="4895" cy="19890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926711" y="3047123"/>
            <a:ext cx="3343" cy="5666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flipV="1">
            <a:off x="9244758" y="3047125"/>
            <a:ext cx="9355" cy="96992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1776685" y="513518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35%</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0" name="Rectangle 69"/>
          <p:cNvSpPr/>
          <p:nvPr/>
        </p:nvSpPr>
        <p:spPr>
          <a:xfrm>
            <a:off x="4142761" y="5812295"/>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10%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2" name="Rectangle 71"/>
          <p:cNvSpPr/>
          <p:nvPr/>
        </p:nvSpPr>
        <p:spPr>
          <a:xfrm>
            <a:off x="6475864" y="4401407"/>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70%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3" name="Rectangle 72"/>
          <p:cNvSpPr/>
          <p:nvPr/>
        </p:nvSpPr>
        <p:spPr>
          <a:xfrm>
            <a:off x="8792234" y="483421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50%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1" name="TextBox 7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4" name="Group 73"/>
          <p:cNvGrpSpPr/>
          <p:nvPr/>
        </p:nvGrpSpPr>
        <p:grpSpPr>
          <a:xfrm>
            <a:off x="1113097" y="1796401"/>
            <a:ext cx="2265575" cy="857586"/>
            <a:chOff x="4597685" y="3155872"/>
            <a:chExt cx="1699181" cy="643189"/>
          </a:xfrm>
        </p:grpSpPr>
        <p:sp>
          <p:nvSpPr>
            <p:cNvPr id="75" name="TextBox 74"/>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FE4A1E"/>
                  </a:solidFill>
                  <a:latin typeface="Bernard MT Condensed" panose="02050806060905020404" pitchFamily="18" charset="0"/>
                </a:rPr>
                <a:t>Lorem Ipsum</a:t>
              </a:r>
            </a:p>
          </p:txBody>
        </p:sp>
        <p:sp>
          <p:nvSpPr>
            <p:cNvPr id="76" name="TextBox 75"/>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85" name="Group 84"/>
          <p:cNvGrpSpPr/>
          <p:nvPr/>
        </p:nvGrpSpPr>
        <p:grpSpPr>
          <a:xfrm>
            <a:off x="3474984" y="1792506"/>
            <a:ext cx="2265575" cy="857586"/>
            <a:chOff x="4597685" y="3155872"/>
            <a:chExt cx="1699181" cy="643189"/>
          </a:xfrm>
        </p:grpSpPr>
        <p:sp>
          <p:nvSpPr>
            <p:cNvPr id="86" name="TextBox 8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5C9AD3"/>
                  </a:solidFill>
                  <a:latin typeface="Bernard MT Condensed" panose="02050806060905020404" pitchFamily="18" charset="0"/>
                </a:rPr>
                <a:t>Lorem Ipsum</a:t>
              </a:r>
            </a:p>
          </p:txBody>
        </p:sp>
        <p:sp>
          <p:nvSpPr>
            <p:cNvPr id="95" name="TextBox 94"/>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2" name="Group 111"/>
          <p:cNvGrpSpPr/>
          <p:nvPr/>
        </p:nvGrpSpPr>
        <p:grpSpPr>
          <a:xfrm>
            <a:off x="5786648" y="1792506"/>
            <a:ext cx="2265575" cy="857586"/>
            <a:chOff x="4597685" y="3155872"/>
            <a:chExt cx="1699181" cy="643189"/>
          </a:xfrm>
        </p:grpSpPr>
        <p:sp>
          <p:nvSpPr>
            <p:cNvPr id="113" name="TextBox 112"/>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44546B"/>
                  </a:solidFill>
                  <a:latin typeface="Bernard MT Condensed" panose="02050806060905020404" pitchFamily="18" charset="0"/>
                </a:rPr>
                <a:t>Lorem Ipsum</a:t>
              </a:r>
            </a:p>
          </p:txBody>
        </p:sp>
        <p:sp>
          <p:nvSpPr>
            <p:cNvPr id="114" name="TextBox 113"/>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5" name="Group 114"/>
          <p:cNvGrpSpPr/>
          <p:nvPr/>
        </p:nvGrpSpPr>
        <p:grpSpPr>
          <a:xfrm>
            <a:off x="8116646" y="1782771"/>
            <a:ext cx="2265575" cy="857586"/>
            <a:chOff x="4597685" y="3155872"/>
            <a:chExt cx="1699181" cy="643189"/>
          </a:xfrm>
        </p:grpSpPr>
        <p:sp>
          <p:nvSpPr>
            <p:cNvPr id="116" name="TextBox 11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7A7A7A"/>
                  </a:solidFill>
                  <a:latin typeface="Bernard MT Condensed" panose="02050806060905020404" pitchFamily="18" charset="0"/>
                </a:rPr>
                <a:t>Lorem Ipsum</a:t>
              </a:r>
            </a:p>
          </p:txBody>
        </p:sp>
        <p:sp>
          <p:nvSpPr>
            <p:cNvPr id="117" name="TextBox 116"/>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spTree>
    <p:extLst>
      <p:ext uri="{BB962C8B-B14F-4D97-AF65-F5344CB8AC3E}">
        <p14:creationId xmlns:p14="http://schemas.microsoft.com/office/powerpoint/2010/main" val="1496569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animEffect transition="in" filter="fade">
                                      <p:cBhvr>
                                        <p:cTn id="32" dur="500"/>
                                        <p:tgtEl>
                                          <p:spTgt spid="69"/>
                                        </p:tgtEl>
                                      </p:cBhvr>
                                    </p:animEffect>
                                  </p:childTnLst>
                                </p:cTn>
                              </p:par>
                            </p:childTnLst>
                          </p:cTn>
                        </p:par>
                        <p:par>
                          <p:cTn id="33" fill="hold">
                            <p:stCondLst>
                              <p:cond delay="3000"/>
                            </p:stCondLst>
                            <p:childTnLst>
                              <p:par>
                                <p:cTn id="34" presetID="2" presetClass="entr" presetSubtype="4"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 calcmode="lin" valueType="num">
                                      <p:cBhvr additive="base">
                                        <p:cTn id="36" dur="500" fill="hold"/>
                                        <p:tgtEl>
                                          <p:spTgt spid="40"/>
                                        </p:tgtEl>
                                        <p:attrNameLst>
                                          <p:attrName>ppt_x</p:attrName>
                                        </p:attrNameLst>
                                      </p:cBhvr>
                                      <p:tavLst>
                                        <p:tav tm="0">
                                          <p:val>
                                            <p:strVal val="#ppt_x"/>
                                          </p:val>
                                        </p:tav>
                                        <p:tav tm="100000">
                                          <p:val>
                                            <p:strVal val="#ppt_x"/>
                                          </p:val>
                                        </p:tav>
                                      </p:tavLst>
                                    </p:anim>
                                    <p:anim calcmode="lin" valueType="num">
                                      <p:cBhvr additive="base">
                                        <p:cTn id="37" dur="500" fill="hold"/>
                                        <p:tgtEl>
                                          <p:spTgt spid="40"/>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4"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childTnLst>
                          </p:cTn>
                        </p:par>
                        <p:par>
                          <p:cTn id="43" fill="hold">
                            <p:stCondLst>
                              <p:cond delay="4000"/>
                            </p:stCondLst>
                            <p:childTnLst>
                              <p:par>
                                <p:cTn id="44" presetID="2" presetClass="entr" presetSubtype="4" accel="50000" decel="5000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ppt_x"/>
                                          </p:val>
                                        </p:tav>
                                        <p:tav tm="100000">
                                          <p:val>
                                            <p:strVal val="#ppt_x"/>
                                          </p:val>
                                        </p:tav>
                                      </p:tavLst>
                                    </p:anim>
                                    <p:anim calcmode="lin" valueType="num">
                                      <p:cBhvr additive="base">
                                        <p:cTn id="47" dur="500" fill="hold"/>
                                        <p:tgtEl>
                                          <p:spTgt spid="85"/>
                                        </p:tgtEl>
                                        <p:attrNameLst>
                                          <p:attrName>ppt_y</p:attrName>
                                        </p:attrNameLst>
                                      </p:cBhvr>
                                      <p:tavLst>
                                        <p:tav tm="0">
                                          <p:val>
                                            <p:strVal val="1+#ppt_h/2"/>
                                          </p:val>
                                        </p:tav>
                                        <p:tav tm="100000">
                                          <p:val>
                                            <p:strVal val="#ppt_y"/>
                                          </p:val>
                                        </p:tav>
                                      </p:tavLst>
                                    </p:anim>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 calcmode="lin" valueType="num">
                                      <p:cBhvr>
                                        <p:cTn id="51" dur="500" fill="hold"/>
                                        <p:tgtEl>
                                          <p:spTgt spid="70"/>
                                        </p:tgtEl>
                                        <p:attrNameLst>
                                          <p:attrName>ppt_w</p:attrName>
                                        </p:attrNameLst>
                                      </p:cBhvr>
                                      <p:tavLst>
                                        <p:tav tm="0">
                                          <p:val>
                                            <p:fltVal val="0"/>
                                          </p:val>
                                        </p:tav>
                                        <p:tav tm="100000">
                                          <p:val>
                                            <p:strVal val="#ppt_w"/>
                                          </p:val>
                                        </p:tav>
                                      </p:tavLst>
                                    </p:anim>
                                    <p:anim calcmode="lin" valueType="num">
                                      <p:cBhvr>
                                        <p:cTn id="52" dur="500" fill="hold"/>
                                        <p:tgtEl>
                                          <p:spTgt spid="70"/>
                                        </p:tgtEl>
                                        <p:attrNameLst>
                                          <p:attrName>ppt_h</p:attrName>
                                        </p:attrNameLst>
                                      </p:cBhvr>
                                      <p:tavLst>
                                        <p:tav tm="0">
                                          <p:val>
                                            <p:fltVal val="0"/>
                                          </p:val>
                                        </p:tav>
                                        <p:tav tm="100000">
                                          <p:val>
                                            <p:strVal val="#ppt_h"/>
                                          </p:val>
                                        </p:tav>
                                      </p:tavLst>
                                    </p:anim>
                                    <p:animEffect transition="in" filter="fade">
                                      <p:cBhvr>
                                        <p:cTn id="53" dur="500"/>
                                        <p:tgtEl>
                                          <p:spTgt spid="70"/>
                                        </p:tgtEl>
                                      </p:cBhvr>
                                    </p:animEffect>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 calcmode="lin" valueType="num">
                                      <p:cBhvr additive="base">
                                        <p:cTn id="57" dur="500" fill="hold"/>
                                        <p:tgtEl>
                                          <p:spTgt spid="52"/>
                                        </p:tgtEl>
                                        <p:attrNameLst>
                                          <p:attrName>ppt_x</p:attrName>
                                        </p:attrNameLst>
                                      </p:cBhvr>
                                      <p:tavLst>
                                        <p:tav tm="0">
                                          <p:val>
                                            <p:strVal val="#ppt_x"/>
                                          </p:val>
                                        </p:tav>
                                        <p:tav tm="100000">
                                          <p:val>
                                            <p:strVal val="#ppt_x"/>
                                          </p:val>
                                        </p:tav>
                                      </p:tavLst>
                                    </p:anim>
                                    <p:anim calcmode="lin" valueType="num">
                                      <p:cBhvr additive="base">
                                        <p:cTn id="58" dur="500" fill="hold"/>
                                        <p:tgtEl>
                                          <p:spTgt spid="5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500" fill="hold"/>
                                        <p:tgtEl>
                                          <p:spTgt spid="4"/>
                                        </p:tgtEl>
                                        <p:attrNameLst>
                                          <p:attrName>ppt_x</p:attrName>
                                        </p:attrNameLst>
                                      </p:cBhvr>
                                      <p:tavLst>
                                        <p:tav tm="0">
                                          <p:val>
                                            <p:strVal val="#ppt_x"/>
                                          </p:val>
                                        </p:tav>
                                        <p:tav tm="100000">
                                          <p:val>
                                            <p:strVal val="#ppt_x"/>
                                          </p:val>
                                        </p:tav>
                                      </p:tavLst>
                                    </p:anim>
                                    <p:anim calcmode="lin" valueType="num">
                                      <p:cBhvr additive="base">
                                        <p:cTn id="63" dur="500" fill="hold"/>
                                        <p:tgtEl>
                                          <p:spTgt spid="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112"/>
                                        </p:tgtEl>
                                        <p:attrNameLst>
                                          <p:attrName>style.visibility</p:attrName>
                                        </p:attrNameLst>
                                      </p:cBhvr>
                                      <p:to>
                                        <p:strVal val="visible"/>
                                      </p:to>
                                    </p:set>
                                    <p:anim calcmode="lin" valueType="num">
                                      <p:cBhvr additive="base">
                                        <p:cTn id="67" dur="500" fill="hold"/>
                                        <p:tgtEl>
                                          <p:spTgt spid="112"/>
                                        </p:tgtEl>
                                        <p:attrNameLst>
                                          <p:attrName>ppt_x</p:attrName>
                                        </p:attrNameLst>
                                      </p:cBhvr>
                                      <p:tavLst>
                                        <p:tav tm="0">
                                          <p:val>
                                            <p:strVal val="#ppt_x"/>
                                          </p:val>
                                        </p:tav>
                                        <p:tav tm="100000">
                                          <p:val>
                                            <p:strVal val="#ppt_x"/>
                                          </p:val>
                                        </p:tav>
                                      </p:tavLst>
                                    </p:anim>
                                    <p:anim calcmode="lin" valueType="num">
                                      <p:cBhvr additive="base">
                                        <p:cTn id="68" dur="500" fill="hold"/>
                                        <p:tgtEl>
                                          <p:spTgt spid="1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72"/>
                                        </p:tgtEl>
                                        <p:attrNameLst>
                                          <p:attrName>style.visibility</p:attrName>
                                        </p:attrNameLst>
                                      </p:cBhvr>
                                      <p:to>
                                        <p:strVal val="visible"/>
                                      </p:to>
                                    </p:set>
                                    <p:anim calcmode="lin" valueType="num">
                                      <p:cBhvr>
                                        <p:cTn id="72" dur="500" fill="hold"/>
                                        <p:tgtEl>
                                          <p:spTgt spid="72"/>
                                        </p:tgtEl>
                                        <p:attrNameLst>
                                          <p:attrName>ppt_w</p:attrName>
                                        </p:attrNameLst>
                                      </p:cBhvr>
                                      <p:tavLst>
                                        <p:tav tm="0">
                                          <p:val>
                                            <p:fltVal val="0"/>
                                          </p:val>
                                        </p:tav>
                                        <p:tav tm="100000">
                                          <p:val>
                                            <p:strVal val="#ppt_w"/>
                                          </p:val>
                                        </p:tav>
                                      </p:tavLst>
                                    </p:anim>
                                    <p:anim calcmode="lin" valueType="num">
                                      <p:cBhvr>
                                        <p:cTn id="73" dur="500" fill="hold"/>
                                        <p:tgtEl>
                                          <p:spTgt spid="72"/>
                                        </p:tgtEl>
                                        <p:attrNameLst>
                                          <p:attrName>ppt_h</p:attrName>
                                        </p:attrNameLst>
                                      </p:cBhvr>
                                      <p:tavLst>
                                        <p:tav tm="0">
                                          <p:val>
                                            <p:fltVal val="0"/>
                                          </p:val>
                                        </p:tav>
                                        <p:tav tm="100000">
                                          <p:val>
                                            <p:strVal val="#ppt_h"/>
                                          </p:val>
                                        </p:tav>
                                      </p:tavLst>
                                    </p:anim>
                                    <p:animEffect transition="in" filter="fade">
                                      <p:cBhvr>
                                        <p:cTn id="74" dur="500"/>
                                        <p:tgtEl>
                                          <p:spTgt spid="72"/>
                                        </p:tgtEl>
                                      </p:cBhvr>
                                    </p:animEffect>
                                  </p:childTnLst>
                                </p:cTn>
                              </p:par>
                            </p:childTnLst>
                          </p:cTn>
                        </p:par>
                        <p:par>
                          <p:cTn id="75" fill="hold">
                            <p:stCondLst>
                              <p:cond delay="7000"/>
                            </p:stCondLst>
                            <p:childTnLst>
                              <p:par>
                                <p:cTn id="76" presetID="2" presetClass="entr" presetSubtype="4" fill="hold" nodeType="afterEffect">
                                  <p:stCondLst>
                                    <p:cond delay="0"/>
                                  </p:stCondLst>
                                  <p:childTnLst>
                                    <p:set>
                                      <p:cBhvr>
                                        <p:cTn id="77" dur="1" fill="hold">
                                          <p:stCondLst>
                                            <p:cond delay="0"/>
                                          </p:stCondLst>
                                        </p:cTn>
                                        <p:tgtEl>
                                          <p:spTgt spid="64"/>
                                        </p:tgtEl>
                                        <p:attrNameLst>
                                          <p:attrName>style.visibility</p:attrName>
                                        </p:attrNameLst>
                                      </p:cBhvr>
                                      <p:to>
                                        <p:strVal val="visible"/>
                                      </p:to>
                                    </p:set>
                                    <p:anim calcmode="lin" valueType="num">
                                      <p:cBhvr additive="base">
                                        <p:cTn id="78" dur="500" fill="hold"/>
                                        <p:tgtEl>
                                          <p:spTgt spid="64"/>
                                        </p:tgtEl>
                                        <p:attrNameLst>
                                          <p:attrName>ppt_x</p:attrName>
                                        </p:attrNameLst>
                                      </p:cBhvr>
                                      <p:tavLst>
                                        <p:tav tm="0">
                                          <p:val>
                                            <p:strVal val="#ppt_x"/>
                                          </p:val>
                                        </p:tav>
                                        <p:tav tm="100000">
                                          <p:val>
                                            <p:strVal val="#ppt_x"/>
                                          </p:val>
                                        </p:tav>
                                      </p:tavLst>
                                    </p:anim>
                                    <p:anim calcmode="lin" valueType="num">
                                      <p:cBhvr additive="base">
                                        <p:cTn id="79" dur="500" fill="hold"/>
                                        <p:tgtEl>
                                          <p:spTgt spid="64"/>
                                        </p:tgtEl>
                                        <p:attrNameLst>
                                          <p:attrName>ppt_y</p:attrName>
                                        </p:attrNameLst>
                                      </p:cBhvr>
                                      <p:tavLst>
                                        <p:tav tm="0">
                                          <p:val>
                                            <p:strVal val="1+#ppt_h/2"/>
                                          </p:val>
                                        </p:tav>
                                        <p:tav tm="100000">
                                          <p:val>
                                            <p:strVal val="#ppt_y"/>
                                          </p:val>
                                        </p:tav>
                                      </p:tavLst>
                                    </p:anim>
                                  </p:childTnLst>
                                </p:cTn>
                              </p:par>
                            </p:childTnLst>
                          </p:cTn>
                        </p:par>
                        <p:par>
                          <p:cTn id="80" fill="hold">
                            <p:stCondLst>
                              <p:cond delay="7500"/>
                            </p:stCondLst>
                            <p:childTnLst>
                              <p:par>
                                <p:cTn id="81" presetID="2" presetClass="entr" presetSubtype="4"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ppt_x"/>
                                          </p:val>
                                        </p:tav>
                                        <p:tav tm="100000">
                                          <p:val>
                                            <p:strVal val="#ppt_x"/>
                                          </p:val>
                                        </p:tav>
                                      </p:tavLst>
                                    </p:anim>
                                    <p:anim calcmode="lin" valueType="num">
                                      <p:cBhvr additive="base">
                                        <p:cTn id="84" dur="500" fill="hold"/>
                                        <p:tgtEl>
                                          <p:spTgt spid="5"/>
                                        </p:tgtEl>
                                        <p:attrNameLst>
                                          <p:attrName>ppt_y</p:attrName>
                                        </p:attrNameLst>
                                      </p:cBhvr>
                                      <p:tavLst>
                                        <p:tav tm="0">
                                          <p:val>
                                            <p:strVal val="1+#ppt_h/2"/>
                                          </p:val>
                                        </p:tav>
                                        <p:tav tm="100000">
                                          <p:val>
                                            <p:strVal val="#ppt_y"/>
                                          </p:val>
                                        </p:tav>
                                      </p:tavLst>
                                    </p:anim>
                                  </p:childTnLst>
                                </p:cTn>
                              </p:par>
                            </p:childTnLst>
                          </p:cTn>
                        </p:par>
                        <p:par>
                          <p:cTn id="85" fill="hold">
                            <p:stCondLst>
                              <p:cond delay="8000"/>
                            </p:stCondLst>
                            <p:childTnLst>
                              <p:par>
                                <p:cTn id="86" presetID="2" presetClass="entr" presetSubtype="4" accel="50000" decel="50000" fill="hold" nodeType="afterEffect">
                                  <p:stCondLst>
                                    <p:cond delay="0"/>
                                  </p:stCondLst>
                                  <p:childTnLst>
                                    <p:set>
                                      <p:cBhvr>
                                        <p:cTn id="87" dur="1" fill="hold">
                                          <p:stCondLst>
                                            <p:cond delay="0"/>
                                          </p:stCondLst>
                                        </p:cTn>
                                        <p:tgtEl>
                                          <p:spTgt spid="115"/>
                                        </p:tgtEl>
                                        <p:attrNameLst>
                                          <p:attrName>style.visibility</p:attrName>
                                        </p:attrNameLst>
                                      </p:cBhvr>
                                      <p:to>
                                        <p:strVal val="visible"/>
                                      </p:to>
                                    </p:set>
                                    <p:anim calcmode="lin" valueType="num">
                                      <p:cBhvr additive="base">
                                        <p:cTn id="88" dur="500" fill="hold"/>
                                        <p:tgtEl>
                                          <p:spTgt spid="115"/>
                                        </p:tgtEl>
                                        <p:attrNameLst>
                                          <p:attrName>ppt_x</p:attrName>
                                        </p:attrNameLst>
                                      </p:cBhvr>
                                      <p:tavLst>
                                        <p:tav tm="0">
                                          <p:val>
                                            <p:strVal val="#ppt_x"/>
                                          </p:val>
                                        </p:tav>
                                        <p:tav tm="100000">
                                          <p:val>
                                            <p:strVal val="#ppt_x"/>
                                          </p:val>
                                        </p:tav>
                                      </p:tavLst>
                                    </p:anim>
                                    <p:anim calcmode="lin" valueType="num">
                                      <p:cBhvr additive="base">
                                        <p:cTn id="89" dur="500" fill="hold"/>
                                        <p:tgtEl>
                                          <p:spTgt spid="115"/>
                                        </p:tgtEl>
                                        <p:attrNameLst>
                                          <p:attrName>ppt_y</p:attrName>
                                        </p:attrNameLst>
                                      </p:cBhvr>
                                      <p:tavLst>
                                        <p:tav tm="0">
                                          <p:val>
                                            <p:strVal val="1+#ppt_h/2"/>
                                          </p:val>
                                        </p:tav>
                                        <p:tav tm="100000">
                                          <p:val>
                                            <p:strVal val="#ppt_y"/>
                                          </p:val>
                                        </p:tav>
                                      </p:tavLst>
                                    </p:anim>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73"/>
                                        </p:tgtEl>
                                        <p:attrNameLst>
                                          <p:attrName>style.visibility</p:attrName>
                                        </p:attrNameLst>
                                      </p:cBhvr>
                                      <p:to>
                                        <p:strVal val="visible"/>
                                      </p:to>
                                    </p:set>
                                    <p:anim calcmode="lin" valueType="num">
                                      <p:cBhvr>
                                        <p:cTn id="93" dur="500" fill="hold"/>
                                        <p:tgtEl>
                                          <p:spTgt spid="73"/>
                                        </p:tgtEl>
                                        <p:attrNameLst>
                                          <p:attrName>ppt_w</p:attrName>
                                        </p:attrNameLst>
                                      </p:cBhvr>
                                      <p:tavLst>
                                        <p:tav tm="0">
                                          <p:val>
                                            <p:fltVal val="0"/>
                                          </p:val>
                                        </p:tav>
                                        <p:tav tm="100000">
                                          <p:val>
                                            <p:strVal val="#ppt_w"/>
                                          </p:val>
                                        </p:tav>
                                      </p:tavLst>
                                    </p:anim>
                                    <p:anim calcmode="lin" valueType="num">
                                      <p:cBhvr>
                                        <p:cTn id="94" dur="500" fill="hold"/>
                                        <p:tgtEl>
                                          <p:spTgt spid="73"/>
                                        </p:tgtEl>
                                        <p:attrNameLst>
                                          <p:attrName>ppt_h</p:attrName>
                                        </p:attrNameLst>
                                      </p:cBhvr>
                                      <p:tavLst>
                                        <p:tav tm="0">
                                          <p:val>
                                            <p:fltVal val="0"/>
                                          </p:val>
                                        </p:tav>
                                        <p:tav tm="100000">
                                          <p:val>
                                            <p:strVal val="#ppt_h"/>
                                          </p:val>
                                        </p:tav>
                                      </p:tavLst>
                                    </p:anim>
                                    <p:animEffect transition="in" filter="fade">
                                      <p:cBhvr>
                                        <p:cTn id="95"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2" grpId="0"/>
      <p:bldP spid="73" grpId="0"/>
      <p:bldP spid="71"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6"/>
          <p:cNvSpPr>
            <a:spLocks/>
          </p:cNvSpPr>
          <p:nvPr/>
        </p:nvSpPr>
        <p:spPr bwMode="auto">
          <a:xfrm rot="5400000">
            <a:off x="7285518" y="3277240"/>
            <a:ext cx="1775112" cy="1829583"/>
          </a:xfrm>
          <a:custGeom>
            <a:avLst/>
            <a:gdLst>
              <a:gd name="T0" fmla="*/ 806 w 1662"/>
              <a:gd name="T1" fmla="*/ 0 h 1713"/>
              <a:gd name="T2" fmla="*/ 842 w 1662"/>
              <a:gd name="T3" fmla="*/ 0 h 1713"/>
              <a:gd name="T4" fmla="*/ 878 w 1662"/>
              <a:gd name="T5" fmla="*/ 6 h 1713"/>
              <a:gd name="T6" fmla="*/ 913 w 1662"/>
              <a:gd name="T7" fmla="*/ 18 h 1713"/>
              <a:gd name="T8" fmla="*/ 945 w 1662"/>
              <a:gd name="T9" fmla="*/ 36 h 1713"/>
              <a:gd name="T10" fmla="*/ 974 w 1662"/>
              <a:gd name="T11" fmla="*/ 59 h 1713"/>
              <a:gd name="T12" fmla="*/ 1052 w 1662"/>
              <a:gd name="T13" fmla="*/ 137 h 1713"/>
              <a:gd name="T14" fmla="*/ 1601 w 1662"/>
              <a:gd name="T15" fmla="*/ 680 h 1713"/>
              <a:gd name="T16" fmla="*/ 1625 w 1662"/>
              <a:gd name="T17" fmla="*/ 709 h 1713"/>
              <a:gd name="T18" fmla="*/ 1643 w 1662"/>
              <a:gd name="T19" fmla="*/ 741 h 1713"/>
              <a:gd name="T20" fmla="*/ 1656 w 1662"/>
              <a:gd name="T21" fmla="*/ 776 h 1713"/>
              <a:gd name="T22" fmla="*/ 1662 w 1662"/>
              <a:gd name="T23" fmla="*/ 811 h 1713"/>
              <a:gd name="T24" fmla="*/ 1660 w 1662"/>
              <a:gd name="T25" fmla="*/ 846 h 1713"/>
              <a:gd name="T26" fmla="*/ 1654 w 1662"/>
              <a:gd name="T27" fmla="*/ 883 h 1713"/>
              <a:gd name="T28" fmla="*/ 1642 w 1662"/>
              <a:gd name="T29" fmla="*/ 917 h 1713"/>
              <a:gd name="T30" fmla="*/ 1624 w 1662"/>
              <a:gd name="T31" fmla="*/ 949 h 1713"/>
              <a:gd name="T32" fmla="*/ 1601 w 1662"/>
              <a:gd name="T33" fmla="*/ 980 h 1713"/>
              <a:gd name="T34" fmla="*/ 1573 w 1662"/>
              <a:gd name="T35" fmla="*/ 1004 h 1713"/>
              <a:gd name="T36" fmla="*/ 1542 w 1662"/>
              <a:gd name="T37" fmla="*/ 1023 h 1713"/>
              <a:gd name="T38" fmla="*/ 1509 w 1662"/>
              <a:gd name="T39" fmla="*/ 1033 h 1713"/>
              <a:gd name="T40" fmla="*/ 1473 w 1662"/>
              <a:gd name="T41" fmla="*/ 1039 h 1713"/>
              <a:gd name="T42" fmla="*/ 1437 w 1662"/>
              <a:gd name="T43" fmla="*/ 1039 h 1713"/>
              <a:gd name="T44" fmla="*/ 1401 w 1662"/>
              <a:gd name="T45" fmla="*/ 1033 h 1713"/>
              <a:gd name="T46" fmla="*/ 1366 w 1662"/>
              <a:gd name="T47" fmla="*/ 1023 h 1713"/>
              <a:gd name="T48" fmla="*/ 1334 w 1662"/>
              <a:gd name="T49" fmla="*/ 1006 h 1713"/>
              <a:gd name="T50" fmla="*/ 1305 w 1662"/>
              <a:gd name="T51" fmla="*/ 984 h 1713"/>
              <a:gd name="T52" fmla="*/ 1305 w 1662"/>
              <a:gd name="T53" fmla="*/ 1713 h 1713"/>
              <a:gd name="T54" fmla="*/ 357 w 1662"/>
              <a:gd name="T55" fmla="*/ 1713 h 1713"/>
              <a:gd name="T56" fmla="*/ 357 w 1662"/>
              <a:gd name="T57" fmla="*/ 984 h 1713"/>
              <a:gd name="T58" fmla="*/ 328 w 1662"/>
              <a:gd name="T59" fmla="*/ 1007 h 1713"/>
              <a:gd name="T60" fmla="*/ 296 w 1662"/>
              <a:gd name="T61" fmla="*/ 1024 h 1713"/>
              <a:gd name="T62" fmla="*/ 262 w 1662"/>
              <a:gd name="T63" fmla="*/ 1035 h 1713"/>
              <a:gd name="T64" fmla="*/ 227 w 1662"/>
              <a:gd name="T65" fmla="*/ 1039 h 1713"/>
              <a:gd name="T66" fmla="*/ 191 w 1662"/>
              <a:gd name="T67" fmla="*/ 1038 h 1713"/>
              <a:gd name="T68" fmla="*/ 156 w 1662"/>
              <a:gd name="T69" fmla="*/ 1032 h 1713"/>
              <a:gd name="T70" fmla="*/ 123 w 1662"/>
              <a:gd name="T71" fmla="*/ 1019 h 1713"/>
              <a:gd name="T72" fmla="*/ 90 w 1662"/>
              <a:gd name="T73" fmla="*/ 1001 h 1713"/>
              <a:gd name="T74" fmla="*/ 61 w 1662"/>
              <a:gd name="T75" fmla="*/ 980 h 1713"/>
              <a:gd name="T76" fmla="*/ 37 w 1662"/>
              <a:gd name="T77" fmla="*/ 951 h 1713"/>
              <a:gd name="T78" fmla="*/ 18 w 1662"/>
              <a:gd name="T79" fmla="*/ 918 h 1713"/>
              <a:gd name="T80" fmla="*/ 6 w 1662"/>
              <a:gd name="T81" fmla="*/ 885 h 1713"/>
              <a:gd name="T82" fmla="*/ 0 w 1662"/>
              <a:gd name="T83" fmla="*/ 848 h 1713"/>
              <a:gd name="T84" fmla="*/ 2 w 1662"/>
              <a:gd name="T85" fmla="*/ 811 h 1713"/>
              <a:gd name="T86" fmla="*/ 8 w 1662"/>
              <a:gd name="T87" fmla="*/ 774 h 1713"/>
              <a:gd name="T88" fmla="*/ 20 w 1662"/>
              <a:gd name="T89" fmla="*/ 739 h 1713"/>
              <a:gd name="T90" fmla="*/ 38 w 1662"/>
              <a:gd name="T91" fmla="*/ 707 h 1713"/>
              <a:gd name="T92" fmla="*/ 61 w 1662"/>
              <a:gd name="T93" fmla="*/ 680 h 1713"/>
              <a:gd name="T94" fmla="*/ 138 w 1662"/>
              <a:gd name="T95" fmla="*/ 601 h 1713"/>
              <a:gd name="T96" fmla="*/ 674 w 1662"/>
              <a:gd name="T97" fmla="*/ 59 h 1713"/>
              <a:gd name="T98" fmla="*/ 703 w 1662"/>
              <a:gd name="T99" fmla="*/ 35 h 1713"/>
              <a:gd name="T100" fmla="*/ 735 w 1662"/>
              <a:gd name="T101" fmla="*/ 16 h 1713"/>
              <a:gd name="T102" fmla="*/ 769 w 1662"/>
              <a:gd name="T103" fmla="*/ 6 h 1713"/>
              <a:gd name="T104" fmla="*/ 806 w 1662"/>
              <a:gd name="T105" fmla="*/ 0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2" h="1713">
                <a:moveTo>
                  <a:pt x="806" y="0"/>
                </a:moveTo>
                <a:lnTo>
                  <a:pt x="842" y="0"/>
                </a:lnTo>
                <a:lnTo>
                  <a:pt x="878" y="6"/>
                </a:lnTo>
                <a:lnTo>
                  <a:pt x="913" y="18"/>
                </a:lnTo>
                <a:lnTo>
                  <a:pt x="945" y="36"/>
                </a:lnTo>
                <a:lnTo>
                  <a:pt x="974" y="59"/>
                </a:lnTo>
                <a:lnTo>
                  <a:pt x="1052" y="137"/>
                </a:lnTo>
                <a:lnTo>
                  <a:pt x="1601" y="680"/>
                </a:lnTo>
                <a:lnTo>
                  <a:pt x="1625" y="709"/>
                </a:lnTo>
                <a:lnTo>
                  <a:pt x="1643" y="741"/>
                </a:lnTo>
                <a:lnTo>
                  <a:pt x="1656" y="776"/>
                </a:lnTo>
                <a:lnTo>
                  <a:pt x="1662" y="811"/>
                </a:lnTo>
                <a:lnTo>
                  <a:pt x="1660" y="846"/>
                </a:lnTo>
                <a:lnTo>
                  <a:pt x="1654" y="883"/>
                </a:lnTo>
                <a:lnTo>
                  <a:pt x="1642" y="917"/>
                </a:lnTo>
                <a:lnTo>
                  <a:pt x="1624" y="949"/>
                </a:lnTo>
                <a:lnTo>
                  <a:pt x="1601" y="980"/>
                </a:lnTo>
                <a:lnTo>
                  <a:pt x="1573" y="1004"/>
                </a:lnTo>
                <a:lnTo>
                  <a:pt x="1542" y="1023"/>
                </a:lnTo>
                <a:lnTo>
                  <a:pt x="1509" y="1033"/>
                </a:lnTo>
                <a:lnTo>
                  <a:pt x="1473" y="1039"/>
                </a:lnTo>
                <a:lnTo>
                  <a:pt x="1437" y="1039"/>
                </a:lnTo>
                <a:lnTo>
                  <a:pt x="1401" y="1033"/>
                </a:lnTo>
                <a:lnTo>
                  <a:pt x="1366" y="1023"/>
                </a:lnTo>
                <a:lnTo>
                  <a:pt x="1334" y="1006"/>
                </a:lnTo>
                <a:lnTo>
                  <a:pt x="1305" y="984"/>
                </a:lnTo>
                <a:lnTo>
                  <a:pt x="1305" y="1713"/>
                </a:lnTo>
                <a:lnTo>
                  <a:pt x="357" y="1713"/>
                </a:lnTo>
                <a:lnTo>
                  <a:pt x="357" y="984"/>
                </a:lnTo>
                <a:lnTo>
                  <a:pt x="328" y="1007"/>
                </a:lnTo>
                <a:lnTo>
                  <a:pt x="296" y="1024"/>
                </a:lnTo>
                <a:lnTo>
                  <a:pt x="262" y="1035"/>
                </a:lnTo>
                <a:lnTo>
                  <a:pt x="227" y="1039"/>
                </a:lnTo>
                <a:lnTo>
                  <a:pt x="191" y="1038"/>
                </a:lnTo>
                <a:lnTo>
                  <a:pt x="156" y="1032"/>
                </a:lnTo>
                <a:lnTo>
                  <a:pt x="123" y="1019"/>
                </a:lnTo>
                <a:lnTo>
                  <a:pt x="90" y="1001"/>
                </a:lnTo>
                <a:lnTo>
                  <a:pt x="61" y="980"/>
                </a:lnTo>
                <a:lnTo>
                  <a:pt x="37" y="951"/>
                </a:lnTo>
                <a:lnTo>
                  <a:pt x="18" y="918"/>
                </a:lnTo>
                <a:lnTo>
                  <a:pt x="6" y="885"/>
                </a:lnTo>
                <a:lnTo>
                  <a:pt x="0" y="848"/>
                </a:lnTo>
                <a:lnTo>
                  <a:pt x="2" y="811"/>
                </a:lnTo>
                <a:lnTo>
                  <a:pt x="8" y="774"/>
                </a:lnTo>
                <a:lnTo>
                  <a:pt x="20" y="739"/>
                </a:lnTo>
                <a:lnTo>
                  <a:pt x="38" y="707"/>
                </a:lnTo>
                <a:lnTo>
                  <a:pt x="61" y="680"/>
                </a:lnTo>
                <a:lnTo>
                  <a:pt x="138" y="601"/>
                </a:lnTo>
                <a:lnTo>
                  <a:pt x="674" y="59"/>
                </a:lnTo>
                <a:lnTo>
                  <a:pt x="703" y="35"/>
                </a:lnTo>
                <a:lnTo>
                  <a:pt x="735" y="16"/>
                </a:lnTo>
                <a:lnTo>
                  <a:pt x="769" y="6"/>
                </a:lnTo>
                <a:lnTo>
                  <a:pt x="80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3" name="Freeform 7"/>
          <p:cNvSpPr>
            <a:spLocks/>
          </p:cNvSpPr>
          <p:nvPr/>
        </p:nvSpPr>
        <p:spPr bwMode="auto">
          <a:xfrm rot="7505045">
            <a:off x="3428436" y="4316030"/>
            <a:ext cx="1897939" cy="1684327"/>
          </a:xfrm>
          <a:custGeom>
            <a:avLst/>
            <a:gdLst>
              <a:gd name="T0" fmla="*/ 403 w 1777"/>
              <a:gd name="T1" fmla="*/ 0 h 1577"/>
              <a:gd name="T2" fmla="*/ 1063 w 1777"/>
              <a:gd name="T3" fmla="*/ 309 h 1577"/>
              <a:gd name="T4" fmla="*/ 1054 w 1777"/>
              <a:gd name="T5" fmla="*/ 268 h 1577"/>
              <a:gd name="T6" fmla="*/ 1052 w 1777"/>
              <a:gd name="T7" fmla="*/ 228 h 1577"/>
              <a:gd name="T8" fmla="*/ 1060 w 1777"/>
              <a:gd name="T9" fmla="*/ 189 h 1577"/>
              <a:gd name="T10" fmla="*/ 1075 w 1777"/>
              <a:gd name="T11" fmla="*/ 152 h 1577"/>
              <a:gd name="T12" fmla="*/ 1095 w 1777"/>
              <a:gd name="T13" fmla="*/ 118 h 1577"/>
              <a:gd name="T14" fmla="*/ 1123 w 1777"/>
              <a:gd name="T15" fmla="*/ 89 h 1577"/>
              <a:gd name="T16" fmla="*/ 1155 w 1777"/>
              <a:gd name="T17" fmla="*/ 64 h 1577"/>
              <a:gd name="T18" fmla="*/ 1192 w 1777"/>
              <a:gd name="T19" fmla="*/ 45 h 1577"/>
              <a:gd name="T20" fmla="*/ 1229 w 1777"/>
              <a:gd name="T21" fmla="*/ 34 h 1577"/>
              <a:gd name="T22" fmla="*/ 1265 w 1777"/>
              <a:gd name="T23" fmla="*/ 31 h 1577"/>
              <a:gd name="T24" fmla="*/ 1301 w 1777"/>
              <a:gd name="T25" fmla="*/ 35 h 1577"/>
              <a:gd name="T26" fmla="*/ 1336 w 1777"/>
              <a:gd name="T27" fmla="*/ 45 h 1577"/>
              <a:gd name="T28" fmla="*/ 1369 w 1777"/>
              <a:gd name="T29" fmla="*/ 61 h 1577"/>
              <a:gd name="T30" fmla="*/ 1400 w 1777"/>
              <a:gd name="T31" fmla="*/ 83 h 1577"/>
              <a:gd name="T32" fmla="*/ 1426 w 1777"/>
              <a:gd name="T33" fmla="*/ 109 h 1577"/>
              <a:gd name="T34" fmla="*/ 1448 w 1777"/>
              <a:gd name="T35" fmla="*/ 138 h 1577"/>
              <a:gd name="T36" fmla="*/ 1464 w 1777"/>
              <a:gd name="T37" fmla="*/ 172 h 1577"/>
              <a:gd name="T38" fmla="*/ 1501 w 1777"/>
              <a:gd name="T39" fmla="*/ 273 h 1577"/>
              <a:gd name="T40" fmla="*/ 1765 w 1777"/>
              <a:gd name="T41" fmla="*/ 989 h 1577"/>
              <a:gd name="T42" fmla="*/ 1775 w 1777"/>
              <a:gd name="T43" fmla="*/ 1026 h 1577"/>
              <a:gd name="T44" fmla="*/ 1777 w 1777"/>
              <a:gd name="T45" fmla="*/ 1063 h 1577"/>
              <a:gd name="T46" fmla="*/ 1774 w 1777"/>
              <a:gd name="T47" fmla="*/ 1098 h 1577"/>
              <a:gd name="T48" fmla="*/ 1763 w 1777"/>
              <a:gd name="T49" fmla="*/ 1133 h 1577"/>
              <a:gd name="T50" fmla="*/ 1748 w 1777"/>
              <a:gd name="T51" fmla="*/ 1167 h 1577"/>
              <a:gd name="T52" fmla="*/ 1728 w 1777"/>
              <a:gd name="T53" fmla="*/ 1196 h 1577"/>
              <a:gd name="T54" fmla="*/ 1702 w 1777"/>
              <a:gd name="T55" fmla="*/ 1224 h 1577"/>
              <a:gd name="T56" fmla="*/ 1671 w 1777"/>
              <a:gd name="T57" fmla="*/ 1245 h 1577"/>
              <a:gd name="T58" fmla="*/ 1637 w 1777"/>
              <a:gd name="T59" fmla="*/ 1260 h 1577"/>
              <a:gd name="T60" fmla="*/ 1535 w 1777"/>
              <a:gd name="T61" fmla="*/ 1299 h 1577"/>
              <a:gd name="T62" fmla="*/ 810 w 1777"/>
              <a:gd name="T63" fmla="*/ 1565 h 1577"/>
              <a:gd name="T64" fmla="*/ 769 w 1777"/>
              <a:gd name="T65" fmla="*/ 1576 h 1577"/>
              <a:gd name="T66" fmla="*/ 728 w 1777"/>
              <a:gd name="T67" fmla="*/ 1577 h 1577"/>
              <a:gd name="T68" fmla="*/ 688 w 1777"/>
              <a:gd name="T69" fmla="*/ 1571 h 1577"/>
              <a:gd name="T70" fmla="*/ 650 w 1777"/>
              <a:gd name="T71" fmla="*/ 1558 h 1577"/>
              <a:gd name="T72" fmla="*/ 614 w 1777"/>
              <a:gd name="T73" fmla="*/ 1536 h 1577"/>
              <a:gd name="T74" fmla="*/ 584 w 1777"/>
              <a:gd name="T75" fmla="*/ 1509 h 1577"/>
              <a:gd name="T76" fmla="*/ 559 w 1777"/>
              <a:gd name="T77" fmla="*/ 1476 h 1577"/>
              <a:gd name="T78" fmla="*/ 539 w 1777"/>
              <a:gd name="T79" fmla="*/ 1438 h 1577"/>
              <a:gd name="T80" fmla="*/ 527 w 1777"/>
              <a:gd name="T81" fmla="*/ 1398 h 1577"/>
              <a:gd name="T82" fmla="*/ 525 w 1777"/>
              <a:gd name="T83" fmla="*/ 1358 h 1577"/>
              <a:gd name="T84" fmla="*/ 532 w 1777"/>
              <a:gd name="T85" fmla="*/ 1319 h 1577"/>
              <a:gd name="T86" fmla="*/ 545 w 1777"/>
              <a:gd name="T87" fmla="*/ 1280 h 1577"/>
              <a:gd name="T88" fmla="*/ 565 w 1777"/>
              <a:gd name="T89" fmla="*/ 1245 h 1577"/>
              <a:gd name="T90" fmla="*/ 593 w 1777"/>
              <a:gd name="T91" fmla="*/ 1215 h 1577"/>
              <a:gd name="T92" fmla="*/ 624 w 1777"/>
              <a:gd name="T93" fmla="*/ 1189 h 1577"/>
              <a:gd name="T94" fmla="*/ 660 w 1777"/>
              <a:gd name="T95" fmla="*/ 1169 h 1577"/>
              <a:gd name="T96" fmla="*/ 0 w 1777"/>
              <a:gd name="T97" fmla="*/ 861 h 1577"/>
              <a:gd name="T98" fmla="*/ 403 w 1777"/>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7" h="1577">
                <a:moveTo>
                  <a:pt x="403" y="0"/>
                </a:moveTo>
                <a:lnTo>
                  <a:pt x="1063" y="309"/>
                </a:lnTo>
                <a:lnTo>
                  <a:pt x="1054" y="268"/>
                </a:lnTo>
                <a:lnTo>
                  <a:pt x="1052" y="228"/>
                </a:lnTo>
                <a:lnTo>
                  <a:pt x="1060" y="189"/>
                </a:lnTo>
                <a:lnTo>
                  <a:pt x="1075" y="152"/>
                </a:lnTo>
                <a:lnTo>
                  <a:pt x="1095" y="118"/>
                </a:lnTo>
                <a:lnTo>
                  <a:pt x="1123" y="89"/>
                </a:lnTo>
                <a:lnTo>
                  <a:pt x="1155" y="64"/>
                </a:lnTo>
                <a:lnTo>
                  <a:pt x="1192" y="45"/>
                </a:lnTo>
                <a:lnTo>
                  <a:pt x="1229" y="34"/>
                </a:lnTo>
                <a:lnTo>
                  <a:pt x="1265" y="31"/>
                </a:lnTo>
                <a:lnTo>
                  <a:pt x="1301" y="35"/>
                </a:lnTo>
                <a:lnTo>
                  <a:pt x="1336" y="45"/>
                </a:lnTo>
                <a:lnTo>
                  <a:pt x="1369" y="61"/>
                </a:lnTo>
                <a:lnTo>
                  <a:pt x="1400" y="83"/>
                </a:lnTo>
                <a:lnTo>
                  <a:pt x="1426" y="109"/>
                </a:lnTo>
                <a:lnTo>
                  <a:pt x="1448" y="138"/>
                </a:lnTo>
                <a:lnTo>
                  <a:pt x="1464" y="172"/>
                </a:lnTo>
                <a:lnTo>
                  <a:pt x="1501" y="273"/>
                </a:lnTo>
                <a:lnTo>
                  <a:pt x="1765" y="989"/>
                </a:lnTo>
                <a:lnTo>
                  <a:pt x="1775" y="1026"/>
                </a:lnTo>
                <a:lnTo>
                  <a:pt x="1777" y="1063"/>
                </a:lnTo>
                <a:lnTo>
                  <a:pt x="1774" y="1098"/>
                </a:lnTo>
                <a:lnTo>
                  <a:pt x="1763" y="1133"/>
                </a:lnTo>
                <a:lnTo>
                  <a:pt x="1748" y="1167"/>
                </a:lnTo>
                <a:lnTo>
                  <a:pt x="1728" y="1196"/>
                </a:lnTo>
                <a:lnTo>
                  <a:pt x="1702" y="1224"/>
                </a:lnTo>
                <a:lnTo>
                  <a:pt x="1671" y="1245"/>
                </a:lnTo>
                <a:lnTo>
                  <a:pt x="1637" y="1260"/>
                </a:lnTo>
                <a:lnTo>
                  <a:pt x="1535" y="1299"/>
                </a:lnTo>
                <a:lnTo>
                  <a:pt x="810" y="1565"/>
                </a:lnTo>
                <a:lnTo>
                  <a:pt x="769" y="1576"/>
                </a:lnTo>
                <a:lnTo>
                  <a:pt x="728" y="1577"/>
                </a:lnTo>
                <a:lnTo>
                  <a:pt x="688" y="1571"/>
                </a:lnTo>
                <a:lnTo>
                  <a:pt x="650" y="1558"/>
                </a:lnTo>
                <a:lnTo>
                  <a:pt x="614" y="1536"/>
                </a:lnTo>
                <a:lnTo>
                  <a:pt x="584" y="1509"/>
                </a:lnTo>
                <a:lnTo>
                  <a:pt x="559" y="1476"/>
                </a:lnTo>
                <a:lnTo>
                  <a:pt x="539" y="1438"/>
                </a:lnTo>
                <a:lnTo>
                  <a:pt x="527" y="1398"/>
                </a:lnTo>
                <a:lnTo>
                  <a:pt x="525" y="1358"/>
                </a:lnTo>
                <a:lnTo>
                  <a:pt x="532" y="1319"/>
                </a:lnTo>
                <a:lnTo>
                  <a:pt x="545" y="1280"/>
                </a:lnTo>
                <a:lnTo>
                  <a:pt x="565" y="1245"/>
                </a:lnTo>
                <a:lnTo>
                  <a:pt x="593" y="1215"/>
                </a:lnTo>
                <a:lnTo>
                  <a:pt x="624" y="1189"/>
                </a:lnTo>
                <a:lnTo>
                  <a:pt x="660" y="1169"/>
                </a:lnTo>
                <a:lnTo>
                  <a:pt x="0" y="861"/>
                </a:lnTo>
                <a:lnTo>
                  <a:pt x="403"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4" name="Freeform 8"/>
          <p:cNvSpPr>
            <a:spLocks/>
          </p:cNvSpPr>
          <p:nvPr/>
        </p:nvSpPr>
        <p:spPr bwMode="auto">
          <a:xfrm rot="3606395">
            <a:off x="3384011" y="2212831"/>
            <a:ext cx="1900075" cy="1684327"/>
          </a:xfrm>
          <a:custGeom>
            <a:avLst/>
            <a:gdLst>
              <a:gd name="T0" fmla="*/ 1376 w 1779"/>
              <a:gd name="T1" fmla="*/ 0 h 1577"/>
              <a:gd name="T2" fmla="*/ 1779 w 1779"/>
              <a:gd name="T3" fmla="*/ 861 h 1577"/>
              <a:gd name="T4" fmla="*/ 1119 w 1779"/>
              <a:gd name="T5" fmla="*/ 1169 h 1577"/>
              <a:gd name="T6" fmla="*/ 1154 w 1779"/>
              <a:gd name="T7" fmla="*/ 1189 h 1577"/>
              <a:gd name="T8" fmla="*/ 1186 w 1779"/>
              <a:gd name="T9" fmla="*/ 1215 h 1577"/>
              <a:gd name="T10" fmla="*/ 1212 w 1779"/>
              <a:gd name="T11" fmla="*/ 1245 h 1577"/>
              <a:gd name="T12" fmla="*/ 1232 w 1779"/>
              <a:gd name="T13" fmla="*/ 1280 h 1577"/>
              <a:gd name="T14" fmla="*/ 1246 w 1779"/>
              <a:gd name="T15" fmla="*/ 1319 h 1577"/>
              <a:gd name="T16" fmla="*/ 1252 w 1779"/>
              <a:gd name="T17" fmla="*/ 1358 h 1577"/>
              <a:gd name="T18" fmla="*/ 1250 w 1779"/>
              <a:gd name="T19" fmla="*/ 1398 h 1577"/>
              <a:gd name="T20" fmla="*/ 1240 w 1779"/>
              <a:gd name="T21" fmla="*/ 1438 h 1577"/>
              <a:gd name="T22" fmla="*/ 1220 w 1779"/>
              <a:gd name="T23" fmla="*/ 1476 h 1577"/>
              <a:gd name="T24" fmla="*/ 1194 w 1779"/>
              <a:gd name="T25" fmla="*/ 1509 h 1577"/>
              <a:gd name="T26" fmla="*/ 1163 w 1779"/>
              <a:gd name="T27" fmla="*/ 1536 h 1577"/>
              <a:gd name="T28" fmla="*/ 1129 w 1779"/>
              <a:gd name="T29" fmla="*/ 1558 h 1577"/>
              <a:gd name="T30" fmla="*/ 1091 w 1779"/>
              <a:gd name="T31" fmla="*/ 1571 h 1577"/>
              <a:gd name="T32" fmla="*/ 1051 w 1779"/>
              <a:gd name="T33" fmla="*/ 1577 h 1577"/>
              <a:gd name="T34" fmla="*/ 1010 w 1779"/>
              <a:gd name="T35" fmla="*/ 1576 h 1577"/>
              <a:gd name="T36" fmla="*/ 967 w 1779"/>
              <a:gd name="T37" fmla="*/ 1565 h 1577"/>
              <a:gd name="T38" fmla="*/ 244 w 1779"/>
              <a:gd name="T39" fmla="*/ 1299 h 1577"/>
              <a:gd name="T40" fmla="*/ 140 w 1779"/>
              <a:gd name="T41" fmla="*/ 1260 h 1577"/>
              <a:gd name="T42" fmla="*/ 106 w 1779"/>
              <a:gd name="T43" fmla="*/ 1245 h 1577"/>
              <a:gd name="T44" fmla="*/ 77 w 1779"/>
              <a:gd name="T45" fmla="*/ 1224 h 1577"/>
              <a:gd name="T46" fmla="*/ 51 w 1779"/>
              <a:gd name="T47" fmla="*/ 1196 h 1577"/>
              <a:gd name="T48" fmla="*/ 30 w 1779"/>
              <a:gd name="T49" fmla="*/ 1167 h 1577"/>
              <a:gd name="T50" fmla="*/ 14 w 1779"/>
              <a:gd name="T51" fmla="*/ 1133 h 1577"/>
              <a:gd name="T52" fmla="*/ 5 w 1779"/>
              <a:gd name="T53" fmla="*/ 1098 h 1577"/>
              <a:gd name="T54" fmla="*/ 0 w 1779"/>
              <a:gd name="T55" fmla="*/ 1063 h 1577"/>
              <a:gd name="T56" fmla="*/ 4 w 1779"/>
              <a:gd name="T57" fmla="*/ 1026 h 1577"/>
              <a:gd name="T58" fmla="*/ 13 w 1779"/>
              <a:gd name="T59" fmla="*/ 989 h 1577"/>
              <a:gd name="T60" fmla="*/ 276 w 1779"/>
              <a:gd name="T61" fmla="*/ 273 h 1577"/>
              <a:gd name="T62" fmla="*/ 314 w 1779"/>
              <a:gd name="T63" fmla="*/ 172 h 1577"/>
              <a:gd name="T64" fmla="*/ 330 w 1779"/>
              <a:gd name="T65" fmla="*/ 138 h 1577"/>
              <a:gd name="T66" fmla="*/ 351 w 1779"/>
              <a:gd name="T67" fmla="*/ 109 h 1577"/>
              <a:gd name="T68" fmla="*/ 379 w 1779"/>
              <a:gd name="T69" fmla="*/ 83 h 1577"/>
              <a:gd name="T70" fmla="*/ 408 w 1779"/>
              <a:gd name="T71" fmla="*/ 61 h 1577"/>
              <a:gd name="T72" fmla="*/ 442 w 1779"/>
              <a:gd name="T73" fmla="*/ 45 h 1577"/>
              <a:gd name="T74" fmla="*/ 477 w 1779"/>
              <a:gd name="T75" fmla="*/ 35 h 1577"/>
              <a:gd name="T76" fmla="*/ 514 w 1779"/>
              <a:gd name="T77" fmla="*/ 31 h 1577"/>
              <a:gd name="T78" fmla="*/ 550 w 1779"/>
              <a:gd name="T79" fmla="*/ 34 h 1577"/>
              <a:gd name="T80" fmla="*/ 586 w 1779"/>
              <a:gd name="T81" fmla="*/ 45 h 1577"/>
              <a:gd name="T82" fmla="*/ 622 w 1779"/>
              <a:gd name="T83" fmla="*/ 64 h 1577"/>
              <a:gd name="T84" fmla="*/ 654 w 1779"/>
              <a:gd name="T85" fmla="*/ 89 h 1577"/>
              <a:gd name="T86" fmla="*/ 682 w 1779"/>
              <a:gd name="T87" fmla="*/ 118 h 1577"/>
              <a:gd name="T88" fmla="*/ 704 w 1779"/>
              <a:gd name="T89" fmla="*/ 152 h 1577"/>
              <a:gd name="T90" fmla="*/ 717 w 1779"/>
              <a:gd name="T91" fmla="*/ 189 h 1577"/>
              <a:gd name="T92" fmla="*/ 725 w 1779"/>
              <a:gd name="T93" fmla="*/ 228 h 1577"/>
              <a:gd name="T94" fmla="*/ 725 w 1779"/>
              <a:gd name="T95" fmla="*/ 268 h 1577"/>
              <a:gd name="T96" fmla="*/ 716 w 1779"/>
              <a:gd name="T97" fmla="*/ 309 h 1577"/>
              <a:gd name="T98" fmla="*/ 1376 w 1779"/>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9" h="1577">
                <a:moveTo>
                  <a:pt x="1376" y="0"/>
                </a:moveTo>
                <a:lnTo>
                  <a:pt x="1779" y="861"/>
                </a:lnTo>
                <a:lnTo>
                  <a:pt x="1119" y="1169"/>
                </a:lnTo>
                <a:lnTo>
                  <a:pt x="1154" y="1189"/>
                </a:lnTo>
                <a:lnTo>
                  <a:pt x="1186" y="1215"/>
                </a:lnTo>
                <a:lnTo>
                  <a:pt x="1212" y="1245"/>
                </a:lnTo>
                <a:lnTo>
                  <a:pt x="1232" y="1280"/>
                </a:lnTo>
                <a:lnTo>
                  <a:pt x="1246" y="1319"/>
                </a:lnTo>
                <a:lnTo>
                  <a:pt x="1252" y="1358"/>
                </a:lnTo>
                <a:lnTo>
                  <a:pt x="1250" y="1398"/>
                </a:lnTo>
                <a:lnTo>
                  <a:pt x="1240" y="1438"/>
                </a:lnTo>
                <a:lnTo>
                  <a:pt x="1220" y="1476"/>
                </a:lnTo>
                <a:lnTo>
                  <a:pt x="1194" y="1509"/>
                </a:lnTo>
                <a:lnTo>
                  <a:pt x="1163" y="1536"/>
                </a:lnTo>
                <a:lnTo>
                  <a:pt x="1129" y="1558"/>
                </a:lnTo>
                <a:lnTo>
                  <a:pt x="1091" y="1571"/>
                </a:lnTo>
                <a:lnTo>
                  <a:pt x="1051" y="1577"/>
                </a:lnTo>
                <a:lnTo>
                  <a:pt x="1010" y="1576"/>
                </a:lnTo>
                <a:lnTo>
                  <a:pt x="967" y="1565"/>
                </a:lnTo>
                <a:lnTo>
                  <a:pt x="244" y="1299"/>
                </a:lnTo>
                <a:lnTo>
                  <a:pt x="140" y="1260"/>
                </a:lnTo>
                <a:lnTo>
                  <a:pt x="106" y="1245"/>
                </a:lnTo>
                <a:lnTo>
                  <a:pt x="77" y="1224"/>
                </a:lnTo>
                <a:lnTo>
                  <a:pt x="51" y="1196"/>
                </a:lnTo>
                <a:lnTo>
                  <a:pt x="30" y="1167"/>
                </a:lnTo>
                <a:lnTo>
                  <a:pt x="14" y="1133"/>
                </a:lnTo>
                <a:lnTo>
                  <a:pt x="5" y="1098"/>
                </a:lnTo>
                <a:lnTo>
                  <a:pt x="0" y="1063"/>
                </a:lnTo>
                <a:lnTo>
                  <a:pt x="4" y="1026"/>
                </a:lnTo>
                <a:lnTo>
                  <a:pt x="13" y="989"/>
                </a:lnTo>
                <a:lnTo>
                  <a:pt x="276" y="273"/>
                </a:lnTo>
                <a:lnTo>
                  <a:pt x="314" y="172"/>
                </a:lnTo>
                <a:lnTo>
                  <a:pt x="330" y="138"/>
                </a:lnTo>
                <a:lnTo>
                  <a:pt x="351" y="109"/>
                </a:lnTo>
                <a:lnTo>
                  <a:pt x="379" y="83"/>
                </a:lnTo>
                <a:lnTo>
                  <a:pt x="408" y="61"/>
                </a:lnTo>
                <a:lnTo>
                  <a:pt x="442" y="45"/>
                </a:lnTo>
                <a:lnTo>
                  <a:pt x="477" y="35"/>
                </a:lnTo>
                <a:lnTo>
                  <a:pt x="514" y="31"/>
                </a:lnTo>
                <a:lnTo>
                  <a:pt x="550" y="34"/>
                </a:lnTo>
                <a:lnTo>
                  <a:pt x="586" y="45"/>
                </a:lnTo>
                <a:lnTo>
                  <a:pt x="622" y="64"/>
                </a:lnTo>
                <a:lnTo>
                  <a:pt x="654" y="89"/>
                </a:lnTo>
                <a:lnTo>
                  <a:pt x="682" y="118"/>
                </a:lnTo>
                <a:lnTo>
                  <a:pt x="704" y="152"/>
                </a:lnTo>
                <a:lnTo>
                  <a:pt x="717" y="189"/>
                </a:lnTo>
                <a:lnTo>
                  <a:pt x="725" y="228"/>
                </a:lnTo>
                <a:lnTo>
                  <a:pt x="725" y="268"/>
                </a:lnTo>
                <a:lnTo>
                  <a:pt x="716" y="309"/>
                </a:lnTo>
                <a:lnTo>
                  <a:pt x="137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5" name="Freeform 9"/>
          <p:cNvSpPr>
            <a:spLocks/>
          </p:cNvSpPr>
          <p:nvPr/>
        </p:nvSpPr>
        <p:spPr bwMode="auto">
          <a:xfrm rot="5400000">
            <a:off x="5053811" y="2206512"/>
            <a:ext cx="1454695" cy="2383905"/>
          </a:xfrm>
          <a:custGeom>
            <a:avLst/>
            <a:gdLst>
              <a:gd name="T0" fmla="*/ 348 w 1362"/>
              <a:gd name="T1" fmla="*/ 0 h 2232"/>
              <a:gd name="T2" fmla="*/ 375 w 1362"/>
              <a:gd name="T3" fmla="*/ 4 h 2232"/>
              <a:gd name="T4" fmla="*/ 402 w 1362"/>
              <a:gd name="T5" fmla="*/ 17 h 2232"/>
              <a:gd name="T6" fmla="*/ 426 w 1362"/>
              <a:gd name="T7" fmla="*/ 33 h 2232"/>
              <a:gd name="T8" fmla="*/ 1319 w 1362"/>
              <a:gd name="T9" fmla="*/ 856 h 2232"/>
              <a:gd name="T10" fmla="*/ 1337 w 1362"/>
              <a:gd name="T11" fmla="*/ 879 h 2232"/>
              <a:gd name="T12" fmla="*/ 1351 w 1362"/>
              <a:gd name="T13" fmla="*/ 903 h 2232"/>
              <a:gd name="T14" fmla="*/ 1359 w 1362"/>
              <a:gd name="T15" fmla="*/ 931 h 2232"/>
              <a:gd name="T16" fmla="*/ 1362 w 1362"/>
              <a:gd name="T17" fmla="*/ 958 h 2232"/>
              <a:gd name="T18" fmla="*/ 1313 w 1362"/>
              <a:gd name="T19" fmla="*/ 2107 h 2232"/>
              <a:gd name="T20" fmla="*/ 1308 w 1362"/>
              <a:gd name="T21" fmla="*/ 2139 h 2232"/>
              <a:gd name="T22" fmla="*/ 1294 w 1362"/>
              <a:gd name="T23" fmla="*/ 2168 h 2232"/>
              <a:gd name="T24" fmla="*/ 1276 w 1362"/>
              <a:gd name="T25" fmla="*/ 2194 h 2232"/>
              <a:gd name="T26" fmla="*/ 1252 w 1362"/>
              <a:gd name="T27" fmla="*/ 2212 h 2232"/>
              <a:gd name="T28" fmla="*/ 1222 w 1362"/>
              <a:gd name="T29" fmla="*/ 2226 h 2232"/>
              <a:gd name="T30" fmla="*/ 1190 w 1362"/>
              <a:gd name="T31" fmla="*/ 2232 h 2232"/>
              <a:gd name="T32" fmla="*/ 1158 w 1362"/>
              <a:gd name="T33" fmla="*/ 2229 h 2232"/>
              <a:gd name="T34" fmla="*/ 1049 w 1362"/>
              <a:gd name="T35" fmla="*/ 2205 h 2232"/>
              <a:gd name="T36" fmla="*/ 944 w 1362"/>
              <a:gd name="T37" fmla="*/ 2171 h 2232"/>
              <a:gd name="T38" fmla="*/ 843 w 1362"/>
              <a:gd name="T39" fmla="*/ 2131 h 2232"/>
              <a:gd name="T40" fmla="*/ 746 w 1362"/>
              <a:gd name="T41" fmla="*/ 2082 h 2232"/>
              <a:gd name="T42" fmla="*/ 653 w 1362"/>
              <a:gd name="T43" fmla="*/ 2027 h 2232"/>
              <a:gd name="T44" fmla="*/ 564 w 1362"/>
              <a:gd name="T45" fmla="*/ 1966 h 2232"/>
              <a:gd name="T46" fmla="*/ 481 w 1362"/>
              <a:gd name="T47" fmla="*/ 1897 h 2232"/>
              <a:gd name="T48" fmla="*/ 405 w 1362"/>
              <a:gd name="T49" fmla="*/ 1824 h 2232"/>
              <a:gd name="T50" fmla="*/ 333 w 1362"/>
              <a:gd name="T51" fmla="*/ 1742 h 2232"/>
              <a:gd name="T52" fmla="*/ 267 w 1362"/>
              <a:gd name="T53" fmla="*/ 1658 h 2232"/>
              <a:gd name="T54" fmla="*/ 207 w 1362"/>
              <a:gd name="T55" fmla="*/ 1568 h 2232"/>
              <a:gd name="T56" fmla="*/ 153 w 1362"/>
              <a:gd name="T57" fmla="*/ 1473 h 2232"/>
              <a:gd name="T58" fmla="*/ 109 w 1362"/>
              <a:gd name="T59" fmla="*/ 1375 h 2232"/>
              <a:gd name="T60" fmla="*/ 71 w 1362"/>
              <a:gd name="T61" fmla="*/ 1272 h 2232"/>
              <a:gd name="T62" fmla="*/ 40 w 1362"/>
              <a:gd name="T63" fmla="*/ 1165 h 2232"/>
              <a:gd name="T64" fmla="*/ 19 w 1362"/>
              <a:gd name="T65" fmla="*/ 1056 h 2232"/>
              <a:gd name="T66" fmla="*/ 5 w 1362"/>
              <a:gd name="T67" fmla="*/ 943 h 2232"/>
              <a:gd name="T68" fmla="*/ 0 w 1362"/>
              <a:gd name="T69" fmla="*/ 828 h 2232"/>
              <a:gd name="T70" fmla="*/ 5 w 1362"/>
              <a:gd name="T71" fmla="*/ 724 h 2232"/>
              <a:gd name="T72" fmla="*/ 16 w 1362"/>
              <a:gd name="T73" fmla="*/ 620 h 2232"/>
              <a:gd name="T74" fmla="*/ 34 w 1362"/>
              <a:gd name="T75" fmla="*/ 519 h 2232"/>
              <a:gd name="T76" fmla="*/ 60 w 1362"/>
              <a:gd name="T77" fmla="*/ 421 h 2232"/>
              <a:gd name="T78" fmla="*/ 92 w 1362"/>
              <a:gd name="T79" fmla="*/ 324 h 2232"/>
              <a:gd name="T80" fmla="*/ 130 w 1362"/>
              <a:gd name="T81" fmla="*/ 232 h 2232"/>
              <a:gd name="T82" fmla="*/ 176 w 1362"/>
              <a:gd name="T83" fmla="*/ 144 h 2232"/>
              <a:gd name="T84" fmla="*/ 227 w 1362"/>
              <a:gd name="T85" fmla="*/ 58 h 2232"/>
              <a:gd name="T86" fmla="*/ 245 w 1362"/>
              <a:gd name="T87" fmla="*/ 35 h 2232"/>
              <a:gd name="T88" fmla="*/ 268 w 1362"/>
              <a:gd name="T89" fmla="*/ 18 h 2232"/>
              <a:gd name="T90" fmla="*/ 293 w 1362"/>
              <a:gd name="T91" fmla="*/ 6 h 2232"/>
              <a:gd name="T92" fmla="*/ 320 w 1362"/>
              <a:gd name="T93" fmla="*/ 0 h 2232"/>
              <a:gd name="T94" fmla="*/ 348 w 1362"/>
              <a:gd name="T95" fmla="*/ 0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2" h="2232">
                <a:moveTo>
                  <a:pt x="348" y="0"/>
                </a:moveTo>
                <a:lnTo>
                  <a:pt x="375" y="4"/>
                </a:lnTo>
                <a:lnTo>
                  <a:pt x="402" y="17"/>
                </a:lnTo>
                <a:lnTo>
                  <a:pt x="426" y="33"/>
                </a:lnTo>
                <a:lnTo>
                  <a:pt x="1319" y="856"/>
                </a:lnTo>
                <a:lnTo>
                  <a:pt x="1337" y="879"/>
                </a:lnTo>
                <a:lnTo>
                  <a:pt x="1351" y="903"/>
                </a:lnTo>
                <a:lnTo>
                  <a:pt x="1359" y="931"/>
                </a:lnTo>
                <a:lnTo>
                  <a:pt x="1362" y="958"/>
                </a:lnTo>
                <a:lnTo>
                  <a:pt x="1313" y="2107"/>
                </a:lnTo>
                <a:lnTo>
                  <a:pt x="1308" y="2139"/>
                </a:lnTo>
                <a:lnTo>
                  <a:pt x="1294" y="2168"/>
                </a:lnTo>
                <a:lnTo>
                  <a:pt x="1276" y="2194"/>
                </a:lnTo>
                <a:lnTo>
                  <a:pt x="1252" y="2212"/>
                </a:lnTo>
                <a:lnTo>
                  <a:pt x="1222" y="2226"/>
                </a:lnTo>
                <a:lnTo>
                  <a:pt x="1190" y="2232"/>
                </a:lnTo>
                <a:lnTo>
                  <a:pt x="1158" y="2229"/>
                </a:lnTo>
                <a:lnTo>
                  <a:pt x="1049" y="2205"/>
                </a:lnTo>
                <a:lnTo>
                  <a:pt x="944" y="2171"/>
                </a:lnTo>
                <a:lnTo>
                  <a:pt x="843" y="2131"/>
                </a:lnTo>
                <a:lnTo>
                  <a:pt x="746" y="2082"/>
                </a:lnTo>
                <a:lnTo>
                  <a:pt x="653" y="2027"/>
                </a:lnTo>
                <a:lnTo>
                  <a:pt x="564" y="1966"/>
                </a:lnTo>
                <a:lnTo>
                  <a:pt x="481" y="1897"/>
                </a:lnTo>
                <a:lnTo>
                  <a:pt x="405" y="1824"/>
                </a:lnTo>
                <a:lnTo>
                  <a:pt x="333" y="1742"/>
                </a:lnTo>
                <a:lnTo>
                  <a:pt x="267" y="1658"/>
                </a:lnTo>
                <a:lnTo>
                  <a:pt x="207" y="1568"/>
                </a:lnTo>
                <a:lnTo>
                  <a:pt x="153" y="1473"/>
                </a:lnTo>
                <a:lnTo>
                  <a:pt x="109" y="1375"/>
                </a:lnTo>
                <a:lnTo>
                  <a:pt x="71" y="1272"/>
                </a:lnTo>
                <a:lnTo>
                  <a:pt x="40" y="1165"/>
                </a:lnTo>
                <a:lnTo>
                  <a:pt x="19" y="1056"/>
                </a:lnTo>
                <a:lnTo>
                  <a:pt x="5" y="943"/>
                </a:lnTo>
                <a:lnTo>
                  <a:pt x="0" y="828"/>
                </a:lnTo>
                <a:lnTo>
                  <a:pt x="5" y="724"/>
                </a:lnTo>
                <a:lnTo>
                  <a:pt x="16" y="620"/>
                </a:lnTo>
                <a:lnTo>
                  <a:pt x="34" y="519"/>
                </a:lnTo>
                <a:lnTo>
                  <a:pt x="60" y="421"/>
                </a:lnTo>
                <a:lnTo>
                  <a:pt x="92" y="324"/>
                </a:lnTo>
                <a:lnTo>
                  <a:pt x="130" y="232"/>
                </a:lnTo>
                <a:lnTo>
                  <a:pt x="176" y="144"/>
                </a:lnTo>
                <a:lnTo>
                  <a:pt x="227" y="58"/>
                </a:lnTo>
                <a:lnTo>
                  <a:pt x="245" y="35"/>
                </a:lnTo>
                <a:lnTo>
                  <a:pt x="268" y="18"/>
                </a:lnTo>
                <a:lnTo>
                  <a:pt x="293" y="6"/>
                </a:lnTo>
                <a:lnTo>
                  <a:pt x="320" y="0"/>
                </a:lnTo>
                <a:lnTo>
                  <a:pt x="348" y="0"/>
                </a:lnTo>
                <a:close/>
              </a:path>
            </a:pathLst>
          </a:custGeom>
          <a:solidFill>
            <a:srgbClr val="FE4A1E"/>
          </a:solidFill>
          <a:ln w="0">
            <a:noFill/>
            <a:prstDash val="solid"/>
            <a:round/>
            <a:headEnd/>
            <a:tailEnd/>
          </a:ln>
          <a:effectLst>
            <a:outerShdw blurRad="50800" dist="38100" dir="13500000" algn="b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2" name="Freeform 10"/>
          <p:cNvSpPr>
            <a:spLocks/>
          </p:cNvSpPr>
          <p:nvPr/>
        </p:nvSpPr>
        <p:spPr bwMode="auto">
          <a:xfrm rot="5400000">
            <a:off x="5965398" y="3486579"/>
            <a:ext cx="1884054" cy="1408768"/>
          </a:xfrm>
          <a:custGeom>
            <a:avLst/>
            <a:gdLst>
              <a:gd name="T0" fmla="*/ 885 w 1764"/>
              <a:gd name="T1" fmla="*/ 0 h 1319"/>
              <a:gd name="T2" fmla="*/ 1000 w 1764"/>
              <a:gd name="T3" fmla="*/ 5 h 1319"/>
              <a:gd name="T4" fmla="*/ 1112 w 1764"/>
              <a:gd name="T5" fmla="*/ 17 h 1319"/>
              <a:gd name="T6" fmla="*/ 1221 w 1764"/>
              <a:gd name="T7" fmla="*/ 39 h 1319"/>
              <a:gd name="T8" fmla="*/ 1326 w 1764"/>
              <a:gd name="T9" fmla="*/ 69 h 1319"/>
              <a:gd name="T10" fmla="*/ 1429 w 1764"/>
              <a:gd name="T11" fmla="*/ 106 h 1319"/>
              <a:gd name="T12" fmla="*/ 1527 w 1764"/>
              <a:gd name="T13" fmla="*/ 150 h 1319"/>
              <a:gd name="T14" fmla="*/ 1620 w 1764"/>
              <a:gd name="T15" fmla="*/ 203 h 1319"/>
              <a:gd name="T16" fmla="*/ 1711 w 1764"/>
              <a:gd name="T17" fmla="*/ 262 h 1319"/>
              <a:gd name="T18" fmla="*/ 1732 w 1764"/>
              <a:gd name="T19" fmla="*/ 281 h 1319"/>
              <a:gd name="T20" fmla="*/ 1749 w 1764"/>
              <a:gd name="T21" fmla="*/ 304 h 1319"/>
              <a:gd name="T22" fmla="*/ 1760 w 1764"/>
              <a:gd name="T23" fmla="*/ 328 h 1319"/>
              <a:gd name="T24" fmla="*/ 1764 w 1764"/>
              <a:gd name="T25" fmla="*/ 356 h 1319"/>
              <a:gd name="T26" fmla="*/ 1764 w 1764"/>
              <a:gd name="T27" fmla="*/ 382 h 1319"/>
              <a:gd name="T28" fmla="*/ 1760 w 1764"/>
              <a:gd name="T29" fmla="*/ 409 h 1319"/>
              <a:gd name="T30" fmla="*/ 1748 w 1764"/>
              <a:gd name="T31" fmla="*/ 434 h 1319"/>
              <a:gd name="T32" fmla="*/ 1731 w 1764"/>
              <a:gd name="T33" fmla="*/ 458 h 1319"/>
              <a:gd name="T34" fmla="*/ 977 w 1764"/>
              <a:gd name="T35" fmla="*/ 1278 h 1319"/>
              <a:gd name="T36" fmla="*/ 953 w 1764"/>
              <a:gd name="T37" fmla="*/ 1297 h 1319"/>
              <a:gd name="T38" fmla="*/ 925 w 1764"/>
              <a:gd name="T39" fmla="*/ 1311 h 1319"/>
              <a:gd name="T40" fmla="*/ 894 w 1764"/>
              <a:gd name="T41" fmla="*/ 1319 h 1319"/>
              <a:gd name="T42" fmla="*/ 865 w 1764"/>
              <a:gd name="T43" fmla="*/ 1319 h 1319"/>
              <a:gd name="T44" fmla="*/ 835 w 1764"/>
              <a:gd name="T45" fmla="*/ 1311 h 1319"/>
              <a:gd name="T46" fmla="*/ 807 w 1764"/>
              <a:gd name="T47" fmla="*/ 1297 h 1319"/>
              <a:gd name="T48" fmla="*/ 783 w 1764"/>
              <a:gd name="T49" fmla="*/ 1278 h 1319"/>
              <a:gd name="T50" fmla="*/ 35 w 1764"/>
              <a:gd name="T51" fmla="*/ 463 h 1319"/>
              <a:gd name="T52" fmla="*/ 17 w 1764"/>
              <a:gd name="T53" fmla="*/ 440 h 1319"/>
              <a:gd name="T54" fmla="*/ 6 w 1764"/>
              <a:gd name="T55" fmla="*/ 415 h 1319"/>
              <a:gd name="T56" fmla="*/ 0 w 1764"/>
              <a:gd name="T57" fmla="*/ 388 h 1319"/>
              <a:gd name="T58" fmla="*/ 0 w 1764"/>
              <a:gd name="T59" fmla="*/ 362 h 1319"/>
              <a:gd name="T60" fmla="*/ 6 w 1764"/>
              <a:gd name="T61" fmla="*/ 334 h 1319"/>
              <a:gd name="T62" fmla="*/ 17 w 1764"/>
              <a:gd name="T63" fmla="*/ 310 h 1319"/>
              <a:gd name="T64" fmla="*/ 32 w 1764"/>
              <a:gd name="T65" fmla="*/ 287 h 1319"/>
              <a:gd name="T66" fmla="*/ 54 w 1764"/>
              <a:gd name="T67" fmla="*/ 268 h 1319"/>
              <a:gd name="T68" fmla="*/ 144 w 1764"/>
              <a:gd name="T69" fmla="*/ 209 h 1319"/>
              <a:gd name="T70" fmla="*/ 239 w 1764"/>
              <a:gd name="T71" fmla="*/ 155 h 1319"/>
              <a:gd name="T72" fmla="*/ 338 w 1764"/>
              <a:gd name="T73" fmla="*/ 109 h 1319"/>
              <a:gd name="T74" fmla="*/ 441 w 1764"/>
              <a:gd name="T75" fmla="*/ 71 h 1319"/>
              <a:gd name="T76" fmla="*/ 548 w 1764"/>
              <a:gd name="T77" fmla="*/ 40 h 1319"/>
              <a:gd name="T78" fmla="*/ 659 w 1764"/>
              <a:gd name="T79" fmla="*/ 19 h 1319"/>
              <a:gd name="T80" fmla="*/ 772 w 1764"/>
              <a:gd name="T81" fmla="*/ 5 h 1319"/>
              <a:gd name="T82" fmla="*/ 885 w 1764"/>
              <a:gd name="T8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4" h="1319">
                <a:moveTo>
                  <a:pt x="885" y="0"/>
                </a:moveTo>
                <a:lnTo>
                  <a:pt x="1000" y="5"/>
                </a:lnTo>
                <a:lnTo>
                  <a:pt x="1112" y="17"/>
                </a:lnTo>
                <a:lnTo>
                  <a:pt x="1221" y="39"/>
                </a:lnTo>
                <a:lnTo>
                  <a:pt x="1326" y="69"/>
                </a:lnTo>
                <a:lnTo>
                  <a:pt x="1429" y="106"/>
                </a:lnTo>
                <a:lnTo>
                  <a:pt x="1527" y="150"/>
                </a:lnTo>
                <a:lnTo>
                  <a:pt x="1620" y="203"/>
                </a:lnTo>
                <a:lnTo>
                  <a:pt x="1711" y="262"/>
                </a:lnTo>
                <a:lnTo>
                  <a:pt x="1732" y="281"/>
                </a:lnTo>
                <a:lnTo>
                  <a:pt x="1749" y="304"/>
                </a:lnTo>
                <a:lnTo>
                  <a:pt x="1760" y="328"/>
                </a:lnTo>
                <a:lnTo>
                  <a:pt x="1764" y="356"/>
                </a:lnTo>
                <a:lnTo>
                  <a:pt x="1764" y="382"/>
                </a:lnTo>
                <a:lnTo>
                  <a:pt x="1760" y="409"/>
                </a:lnTo>
                <a:lnTo>
                  <a:pt x="1748" y="434"/>
                </a:lnTo>
                <a:lnTo>
                  <a:pt x="1731" y="458"/>
                </a:lnTo>
                <a:lnTo>
                  <a:pt x="977" y="1278"/>
                </a:lnTo>
                <a:lnTo>
                  <a:pt x="953" y="1297"/>
                </a:lnTo>
                <a:lnTo>
                  <a:pt x="925" y="1311"/>
                </a:lnTo>
                <a:lnTo>
                  <a:pt x="894" y="1319"/>
                </a:lnTo>
                <a:lnTo>
                  <a:pt x="865" y="1319"/>
                </a:lnTo>
                <a:lnTo>
                  <a:pt x="835" y="1311"/>
                </a:lnTo>
                <a:lnTo>
                  <a:pt x="807" y="1297"/>
                </a:lnTo>
                <a:lnTo>
                  <a:pt x="783" y="1278"/>
                </a:lnTo>
                <a:lnTo>
                  <a:pt x="35" y="463"/>
                </a:lnTo>
                <a:lnTo>
                  <a:pt x="17" y="440"/>
                </a:lnTo>
                <a:lnTo>
                  <a:pt x="6" y="415"/>
                </a:lnTo>
                <a:lnTo>
                  <a:pt x="0" y="388"/>
                </a:lnTo>
                <a:lnTo>
                  <a:pt x="0" y="362"/>
                </a:lnTo>
                <a:lnTo>
                  <a:pt x="6" y="334"/>
                </a:lnTo>
                <a:lnTo>
                  <a:pt x="17" y="310"/>
                </a:lnTo>
                <a:lnTo>
                  <a:pt x="32" y="287"/>
                </a:lnTo>
                <a:lnTo>
                  <a:pt x="54" y="268"/>
                </a:lnTo>
                <a:lnTo>
                  <a:pt x="144" y="209"/>
                </a:lnTo>
                <a:lnTo>
                  <a:pt x="239" y="155"/>
                </a:lnTo>
                <a:lnTo>
                  <a:pt x="338" y="109"/>
                </a:lnTo>
                <a:lnTo>
                  <a:pt x="441" y="71"/>
                </a:lnTo>
                <a:lnTo>
                  <a:pt x="548" y="40"/>
                </a:lnTo>
                <a:lnTo>
                  <a:pt x="659" y="19"/>
                </a:lnTo>
                <a:lnTo>
                  <a:pt x="772" y="5"/>
                </a:lnTo>
                <a:lnTo>
                  <a:pt x="885" y="0"/>
                </a:lnTo>
                <a:close/>
              </a:path>
            </a:pathLst>
          </a:custGeom>
          <a:solidFill>
            <a:srgbClr val="5C9AD3"/>
          </a:solidFill>
          <a:ln w="0">
            <a:noFill/>
            <a:prstDash val="solid"/>
            <a:round/>
            <a:headEnd/>
            <a:tailEnd/>
          </a:ln>
          <a:effectLst>
            <a:outerShdw blurRad="50800" dist="38100" algn="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3" name="Freeform 11"/>
          <p:cNvSpPr>
            <a:spLocks/>
          </p:cNvSpPr>
          <p:nvPr/>
        </p:nvSpPr>
        <p:spPr bwMode="auto">
          <a:xfrm rot="5400000">
            <a:off x="5054879" y="3791510"/>
            <a:ext cx="1461103" cy="2396722"/>
          </a:xfrm>
          <a:custGeom>
            <a:avLst/>
            <a:gdLst>
              <a:gd name="T0" fmla="*/ 1014 w 1368"/>
              <a:gd name="T1" fmla="*/ 0 h 2244"/>
              <a:gd name="T2" fmla="*/ 1042 w 1368"/>
              <a:gd name="T3" fmla="*/ 2 h 2244"/>
              <a:gd name="T4" fmla="*/ 1070 w 1368"/>
              <a:gd name="T5" fmla="*/ 8 h 2244"/>
              <a:gd name="T6" fmla="*/ 1096 w 1368"/>
              <a:gd name="T7" fmla="*/ 19 h 2244"/>
              <a:gd name="T8" fmla="*/ 1117 w 1368"/>
              <a:gd name="T9" fmla="*/ 37 h 2244"/>
              <a:gd name="T10" fmla="*/ 1137 w 1368"/>
              <a:gd name="T11" fmla="*/ 60 h 2244"/>
              <a:gd name="T12" fmla="*/ 1189 w 1368"/>
              <a:gd name="T13" fmla="*/ 146 h 2244"/>
              <a:gd name="T14" fmla="*/ 1235 w 1368"/>
              <a:gd name="T15" fmla="*/ 235 h 2244"/>
              <a:gd name="T16" fmla="*/ 1273 w 1368"/>
              <a:gd name="T17" fmla="*/ 328 h 2244"/>
              <a:gd name="T18" fmla="*/ 1307 w 1368"/>
              <a:gd name="T19" fmla="*/ 425 h 2244"/>
              <a:gd name="T20" fmla="*/ 1333 w 1368"/>
              <a:gd name="T21" fmla="*/ 524 h 2244"/>
              <a:gd name="T22" fmla="*/ 1353 w 1368"/>
              <a:gd name="T23" fmla="*/ 627 h 2244"/>
              <a:gd name="T24" fmla="*/ 1364 w 1368"/>
              <a:gd name="T25" fmla="*/ 732 h 2244"/>
              <a:gd name="T26" fmla="*/ 1368 w 1368"/>
              <a:gd name="T27" fmla="*/ 838 h 2244"/>
              <a:gd name="T28" fmla="*/ 1364 w 1368"/>
              <a:gd name="T29" fmla="*/ 955 h 2244"/>
              <a:gd name="T30" fmla="*/ 1350 w 1368"/>
              <a:gd name="T31" fmla="*/ 1066 h 2244"/>
              <a:gd name="T32" fmla="*/ 1328 w 1368"/>
              <a:gd name="T33" fmla="*/ 1177 h 2244"/>
              <a:gd name="T34" fmla="*/ 1298 w 1368"/>
              <a:gd name="T35" fmla="*/ 1284 h 2244"/>
              <a:gd name="T36" fmla="*/ 1260 w 1368"/>
              <a:gd name="T37" fmla="*/ 1386 h 2244"/>
              <a:gd name="T38" fmla="*/ 1214 w 1368"/>
              <a:gd name="T39" fmla="*/ 1486 h 2244"/>
              <a:gd name="T40" fmla="*/ 1160 w 1368"/>
              <a:gd name="T41" fmla="*/ 1581 h 2244"/>
              <a:gd name="T42" fmla="*/ 1100 w 1368"/>
              <a:gd name="T43" fmla="*/ 1671 h 2244"/>
              <a:gd name="T44" fmla="*/ 1034 w 1368"/>
              <a:gd name="T45" fmla="*/ 1755 h 2244"/>
              <a:gd name="T46" fmla="*/ 962 w 1368"/>
              <a:gd name="T47" fmla="*/ 1835 h 2244"/>
              <a:gd name="T48" fmla="*/ 883 w 1368"/>
              <a:gd name="T49" fmla="*/ 1910 h 2244"/>
              <a:gd name="T50" fmla="*/ 800 w 1368"/>
              <a:gd name="T51" fmla="*/ 1979 h 2244"/>
              <a:gd name="T52" fmla="*/ 711 w 1368"/>
              <a:gd name="T53" fmla="*/ 2040 h 2244"/>
              <a:gd name="T54" fmla="*/ 618 w 1368"/>
              <a:gd name="T55" fmla="*/ 2095 h 2244"/>
              <a:gd name="T56" fmla="*/ 520 w 1368"/>
              <a:gd name="T57" fmla="*/ 2143 h 2244"/>
              <a:gd name="T58" fmla="*/ 417 w 1368"/>
              <a:gd name="T59" fmla="*/ 2184 h 2244"/>
              <a:gd name="T60" fmla="*/ 313 w 1368"/>
              <a:gd name="T61" fmla="*/ 2216 h 2244"/>
              <a:gd name="T62" fmla="*/ 203 w 1368"/>
              <a:gd name="T63" fmla="*/ 2241 h 2244"/>
              <a:gd name="T64" fmla="*/ 170 w 1368"/>
              <a:gd name="T65" fmla="*/ 2244 h 2244"/>
              <a:gd name="T66" fmla="*/ 138 w 1368"/>
              <a:gd name="T67" fmla="*/ 2238 h 2244"/>
              <a:gd name="T68" fmla="*/ 111 w 1368"/>
              <a:gd name="T69" fmla="*/ 2224 h 2244"/>
              <a:gd name="T70" fmla="*/ 86 w 1368"/>
              <a:gd name="T71" fmla="*/ 2204 h 2244"/>
              <a:gd name="T72" fmla="*/ 66 w 1368"/>
              <a:gd name="T73" fmla="*/ 2180 h 2244"/>
              <a:gd name="T74" fmla="*/ 53 w 1368"/>
              <a:gd name="T75" fmla="*/ 2151 h 2244"/>
              <a:gd name="T76" fmla="*/ 48 w 1368"/>
              <a:gd name="T77" fmla="*/ 2117 h 2244"/>
              <a:gd name="T78" fmla="*/ 0 w 1368"/>
              <a:gd name="T79" fmla="*/ 962 h 2244"/>
              <a:gd name="T80" fmla="*/ 2 w 1368"/>
              <a:gd name="T81" fmla="*/ 935 h 2244"/>
              <a:gd name="T82" fmla="*/ 10 w 1368"/>
              <a:gd name="T83" fmla="*/ 907 h 2244"/>
              <a:gd name="T84" fmla="*/ 23 w 1368"/>
              <a:gd name="T85" fmla="*/ 883 h 2244"/>
              <a:gd name="T86" fmla="*/ 42 w 1368"/>
              <a:gd name="T87" fmla="*/ 861 h 2244"/>
              <a:gd name="T88" fmla="*/ 938 w 1368"/>
              <a:gd name="T89" fmla="*/ 36 h 2244"/>
              <a:gd name="T90" fmla="*/ 961 w 1368"/>
              <a:gd name="T91" fmla="*/ 17 h 2244"/>
              <a:gd name="T92" fmla="*/ 987 w 1368"/>
              <a:gd name="T93" fmla="*/ 7 h 2244"/>
              <a:gd name="T94" fmla="*/ 1014 w 1368"/>
              <a:gd name="T95" fmla="*/ 0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8" h="2244">
                <a:moveTo>
                  <a:pt x="1014" y="0"/>
                </a:moveTo>
                <a:lnTo>
                  <a:pt x="1042" y="2"/>
                </a:lnTo>
                <a:lnTo>
                  <a:pt x="1070" y="8"/>
                </a:lnTo>
                <a:lnTo>
                  <a:pt x="1096" y="19"/>
                </a:lnTo>
                <a:lnTo>
                  <a:pt x="1117" y="37"/>
                </a:lnTo>
                <a:lnTo>
                  <a:pt x="1137" y="60"/>
                </a:lnTo>
                <a:lnTo>
                  <a:pt x="1189" y="146"/>
                </a:lnTo>
                <a:lnTo>
                  <a:pt x="1235" y="235"/>
                </a:lnTo>
                <a:lnTo>
                  <a:pt x="1273" y="328"/>
                </a:lnTo>
                <a:lnTo>
                  <a:pt x="1307" y="425"/>
                </a:lnTo>
                <a:lnTo>
                  <a:pt x="1333" y="524"/>
                </a:lnTo>
                <a:lnTo>
                  <a:pt x="1353" y="627"/>
                </a:lnTo>
                <a:lnTo>
                  <a:pt x="1364" y="732"/>
                </a:lnTo>
                <a:lnTo>
                  <a:pt x="1368" y="838"/>
                </a:lnTo>
                <a:lnTo>
                  <a:pt x="1364" y="955"/>
                </a:lnTo>
                <a:lnTo>
                  <a:pt x="1350" y="1066"/>
                </a:lnTo>
                <a:lnTo>
                  <a:pt x="1328" y="1177"/>
                </a:lnTo>
                <a:lnTo>
                  <a:pt x="1298" y="1284"/>
                </a:lnTo>
                <a:lnTo>
                  <a:pt x="1260" y="1386"/>
                </a:lnTo>
                <a:lnTo>
                  <a:pt x="1214" y="1486"/>
                </a:lnTo>
                <a:lnTo>
                  <a:pt x="1160" y="1581"/>
                </a:lnTo>
                <a:lnTo>
                  <a:pt x="1100" y="1671"/>
                </a:lnTo>
                <a:lnTo>
                  <a:pt x="1034" y="1755"/>
                </a:lnTo>
                <a:lnTo>
                  <a:pt x="962" y="1835"/>
                </a:lnTo>
                <a:lnTo>
                  <a:pt x="883" y="1910"/>
                </a:lnTo>
                <a:lnTo>
                  <a:pt x="800" y="1979"/>
                </a:lnTo>
                <a:lnTo>
                  <a:pt x="711" y="2040"/>
                </a:lnTo>
                <a:lnTo>
                  <a:pt x="618" y="2095"/>
                </a:lnTo>
                <a:lnTo>
                  <a:pt x="520" y="2143"/>
                </a:lnTo>
                <a:lnTo>
                  <a:pt x="417" y="2184"/>
                </a:lnTo>
                <a:lnTo>
                  <a:pt x="313" y="2216"/>
                </a:lnTo>
                <a:lnTo>
                  <a:pt x="203" y="2241"/>
                </a:lnTo>
                <a:lnTo>
                  <a:pt x="170" y="2244"/>
                </a:lnTo>
                <a:lnTo>
                  <a:pt x="138" y="2238"/>
                </a:lnTo>
                <a:lnTo>
                  <a:pt x="111" y="2224"/>
                </a:lnTo>
                <a:lnTo>
                  <a:pt x="86" y="2204"/>
                </a:lnTo>
                <a:lnTo>
                  <a:pt x="66" y="2180"/>
                </a:lnTo>
                <a:lnTo>
                  <a:pt x="53" y="2151"/>
                </a:lnTo>
                <a:lnTo>
                  <a:pt x="48" y="2117"/>
                </a:lnTo>
                <a:lnTo>
                  <a:pt x="0" y="962"/>
                </a:lnTo>
                <a:lnTo>
                  <a:pt x="2" y="935"/>
                </a:lnTo>
                <a:lnTo>
                  <a:pt x="10" y="907"/>
                </a:lnTo>
                <a:lnTo>
                  <a:pt x="23" y="883"/>
                </a:lnTo>
                <a:lnTo>
                  <a:pt x="42" y="861"/>
                </a:lnTo>
                <a:lnTo>
                  <a:pt x="938" y="36"/>
                </a:lnTo>
                <a:lnTo>
                  <a:pt x="961" y="17"/>
                </a:lnTo>
                <a:lnTo>
                  <a:pt x="987" y="7"/>
                </a:lnTo>
                <a:lnTo>
                  <a:pt x="1014" y="0"/>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5" name="TextBox 24"/>
          <p:cNvSpPr txBox="1"/>
          <p:nvPr/>
        </p:nvSpPr>
        <p:spPr>
          <a:xfrm>
            <a:off x="410548" y="1561120"/>
            <a:ext cx="2743200" cy="174817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26" name="Group 25"/>
          <p:cNvGrpSpPr/>
          <p:nvPr/>
        </p:nvGrpSpPr>
        <p:grpSpPr>
          <a:xfrm>
            <a:off x="3341511" y="258228"/>
            <a:ext cx="5508978" cy="954108"/>
            <a:chOff x="3341511" y="258228"/>
            <a:chExt cx="5508978" cy="954108"/>
          </a:xfrm>
        </p:grpSpPr>
        <p:sp>
          <p:nvSpPr>
            <p:cNvPr id="27" name="TextBox 2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8" name="TextBox 2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29" name="TextBox 28"/>
          <p:cNvSpPr txBox="1"/>
          <p:nvPr/>
        </p:nvSpPr>
        <p:spPr>
          <a:xfrm>
            <a:off x="9227173" y="3248936"/>
            <a:ext cx="2743200" cy="174817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30" name="TextBox 29"/>
          <p:cNvSpPr txBox="1"/>
          <p:nvPr/>
        </p:nvSpPr>
        <p:spPr>
          <a:xfrm>
            <a:off x="412773" y="4548869"/>
            <a:ext cx="2743200" cy="174817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31" name="Group 30"/>
          <p:cNvGrpSpPr/>
          <p:nvPr/>
        </p:nvGrpSpPr>
        <p:grpSpPr>
          <a:xfrm>
            <a:off x="6951076" y="3900561"/>
            <a:ext cx="304371" cy="512235"/>
            <a:chOff x="533400" y="2800350"/>
            <a:chExt cx="325437" cy="547687"/>
          </a:xfrm>
          <a:solidFill>
            <a:schemeClr val="bg1"/>
          </a:solidFill>
          <a:effectLst>
            <a:outerShdw blurRad="50800" dist="38100" dir="2700000" algn="tl" rotWithShape="0">
              <a:prstClr val="black">
                <a:alpha val="40000"/>
              </a:prstClr>
            </a:outerShdw>
          </a:effectLst>
        </p:grpSpPr>
        <p:sp>
          <p:nvSpPr>
            <p:cNvPr id="32"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6" name="Freeform 296"/>
          <p:cNvSpPr>
            <a:spLocks noChangeAspect="1" noEditPoints="1"/>
          </p:cNvSpPr>
          <p:nvPr/>
        </p:nvSpPr>
        <p:spPr bwMode="auto">
          <a:xfrm>
            <a:off x="5558058" y="4700993"/>
            <a:ext cx="327950" cy="45720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144"/>
          <p:cNvSpPr>
            <a:spLocks noChangeAspect="1" noEditPoints="1"/>
          </p:cNvSpPr>
          <p:nvPr/>
        </p:nvSpPr>
        <p:spPr bwMode="auto">
          <a:xfrm>
            <a:off x="5511204" y="3163794"/>
            <a:ext cx="457200" cy="45720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16915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750"/>
                                        <p:tgtEl>
                                          <p:spTgt spid="26"/>
                                        </p:tgtEl>
                                      </p:cBhvr>
                                    </p:animEffect>
                                  </p:childTnLst>
                                </p:cTn>
                              </p:par>
                            </p:childTnLst>
                          </p:cTn>
                        </p:par>
                        <p:par>
                          <p:cTn id="8" fill="hold">
                            <p:stCondLst>
                              <p:cond delay="750"/>
                            </p:stCondLst>
                            <p:childTnLst>
                              <p:par>
                                <p:cTn id="9" presetID="2" presetClass="entr" presetSubtype="2"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53" presetClass="entr" presetSubtype="16"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 calcmode="lin" valueType="num">
                                      <p:cBhvr>
                                        <p:cTn id="24" dur="500" fill="hold"/>
                                        <p:tgtEl>
                                          <p:spTgt spid="37"/>
                                        </p:tgtEl>
                                        <p:attrNameLst>
                                          <p:attrName>ppt_w</p:attrName>
                                        </p:attrNameLst>
                                      </p:cBhvr>
                                      <p:tavLst>
                                        <p:tav tm="0">
                                          <p:val>
                                            <p:fltVal val="0"/>
                                          </p:val>
                                        </p:tav>
                                        <p:tav tm="100000">
                                          <p:val>
                                            <p:strVal val="#ppt_w"/>
                                          </p:val>
                                        </p:tav>
                                      </p:tavLst>
                                    </p:anim>
                                    <p:anim calcmode="lin" valueType="num">
                                      <p:cBhvr>
                                        <p:cTn id="25" dur="500" fill="hold"/>
                                        <p:tgtEl>
                                          <p:spTgt spid="37"/>
                                        </p:tgtEl>
                                        <p:attrNameLst>
                                          <p:attrName>ppt_h</p:attrName>
                                        </p:attrNameLst>
                                      </p:cBhvr>
                                      <p:tavLst>
                                        <p:tav tm="0">
                                          <p:val>
                                            <p:fltVal val="0"/>
                                          </p:val>
                                        </p:tav>
                                        <p:tav tm="100000">
                                          <p:val>
                                            <p:strVal val="#ppt_h"/>
                                          </p:val>
                                        </p:tav>
                                      </p:tavLst>
                                    </p:anim>
                                    <p:animEffect transition="in" filter="fade">
                                      <p:cBhvr>
                                        <p:cTn id="26" dur="500"/>
                                        <p:tgtEl>
                                          <p:spTgt spid="37"/>
                                        </p:tgtEl>
                                      </p:cBhvr>
                                    </p:animEffect>
                                  </p:childTnLst>
                                </p:cTn>
                              </p:par>
                            </p:childTnLst>
                          </p:cTn>
                        </p:par>
                        <p:par>
                          <p:cTn id="27" fill="hold">
                            <p:stCondLst>
                              <p:cond delay="1750"/>
                            </p:stCondLst>
                            <p:childTnLst>
                              <p:par>
                                <p:cTn id="28" presetID="53" presetClass="entr" presetSubtype="52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500" fill="hold"/>
                                        <p:tgtEl>
                                          <p:spTgt spid="14"/>
                                        </p:tgtEl>
                                        <p:attrNameLst>
                                          <p:attrName>ppt_w</p:attrName>
                                        </p:attrNameLst>
                                      </p:cBhvr>
                                      <p:tavLst>
                                        <p:tav tm="0">
                                          <p:val>
                                            <p:fltVal val="0"/>
                                          </p:val>
                                        </p:tav>
                                        <p:tav tm="100000">
                                          <p:val>
                                            <p:strVal val="#ppt_w"/>
                                          </p:val>
                                        </p:tav>
                                      </p:tavLst>
                                    </p:anim>
                                    <p:anim calcmode="lin" valueType="num">
                                      <p:cBhvr>
                                        <p:cTn id="31" dur="500" fill="hold"/>
                                        <p:tgtEl>
                                          <p:spTgt spid="14"/>
                                        </p:tgtEl>
                                        <p:attrNameLst>
                                          <p:attrName>ppt_h</p:attrName>
                                        </p:attrNameLst>
                                      </p:cBhvr>
                                      <p:tavLst>
                                        <p:tav tm="0">
                                          <p:val>
                                            <p:fltVal val="0"/>
                                          </p:val>
                                        </p:tav>
                                        <p:tav tm="100000">
                                          <p:val>
                                            <p:strVal val="#ppt_h"/>
                                          </p:val>
                                        </p:tav>
                                      </p:tavLst>
                                    </p:anim>
                                    <p:animEffect transition="in" filter="fade">
                                      <p:cBhvr>
                                        <p:cTn id="32" dur="500"/>
                                        <p:tgtEl>
                                          <p:spTgt spid="14"/>
                                        </p:tgtEl>
                                      </p:cBhvr>
                                    </p:animEffect>
                                    <p:anim calcmode="lin" valueType="num">
                                      <p:cBhvr>
                                        <p:cTn id="33" dur="500" fill="hold"/>
                                        <p:tgtEl>
                                          <p:spTgt spid="14"/>
                                        </p:tgtEl>
                                        <p:attrNameLst>
                                          <p:attrName>ppt_x</p:attrName>
                                        </p:attrNameLst>
                                      </p:cBhvr>
                                      <p:tavLst>
                                        <p:tav tm="0">
                                          <p:val>
                                            <p:fltVal val="0.5"/>
                                          </p:val>
                                        </p:tav>
                                        <p:tav tm="100000">
                                          <p:val>
                                            <p:strVal val="#ppt_x"/>
                                          </p:val>
                                        </p:tav>
                                      </p:tavLst>
                                    </p:anim>
                                    <p:anim calcmode="lin" valueType="num">
                                      <p:cBhvr>
                                        <p:cTn id="34" dur="500" fill="hold"/>
                                        <p:tgtEl>
                                          <p:spTgt spid="14"/>
                                        </p:tgtEl>
                                        <p:attrNameLst>
                                          <p:attrName>ppt_y</p:attrName>
                                        </p:attrNameLst>
                                      </p:cBhvr>
                                      <p:tavLst>
                                        <p:tav tm="0">
                                          <p:val>
                                            <p:fltVal val="0.5"/>
                                          </p:val>
                                        </p:tav>
                                        <p:tav tm="100000">
                                          <p:val>
                                            <p:strVal val="#ppt_y"/>
                                          </p:val>
                                        </p:tav>
                                      </p:tavLst>
                                    </p:anim>
                                  </p:childTnLst>
                                </p:cTn>
                              </p:par>
                            </p:childTnLst>
                          </p:cTn>
                        </p:par>
                        <p:par>
                          <p:cTn id="35" fill="hold">
                            <p:stCondLst>
                              <p:cond delay="2250"/>
                            </p:stCondLst>
                            <p:childTnLst>
                              <p:par>
                                <p:cTn id="36" presetID="22" presetClass="entr" presetSubtype="8"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childTnLst>
                          </p:cTn>
                        </p:par>
                        <p:par>
                          <p:cTn id="39" fill="hold">
                            <p:stCondLst>
                              <p:cond delay="2750"/>
                            </p:stCondLst>
                            <p:childTnLst>
                              <p:par>
                                <p:cTn id="40" presetID="53" presetClass="entr" presetSubtype="16"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childTnLst>
                          </p:cTn>
                        </p:par>
                        <p:par>
                          <p:cTn id="45" fill="hold">
                            <p:stCondLst>
                              <p:cond delay="3250"/>
                            </p:stCondLst>
                            <p:childTnLst>
                              <p:par>
                                <p:cTn id="46" presetID="53" presetClass="entr" presetSubtype="528"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anim calcmode="lin" valueType="num">
                                      <p:cBhvr>
                                        <p:cTn id="51" dur="500" fill="hold"/>
                                        <p:tgtEl>
                                          <p:spTgt spid="12"/>
                                        </p:tgtEl>
                                        <p:attrNameLst>
                                          <p:attrName>ppt_x</p:attrName>
                                        </p:attrNameLst>
                                      </p:cBhvr>
                                      <p:tavLst>
                                        <p:tav tm="0">
                                          <p:val>
                                            <p:fltVal val="0.5"/>
                                          </p:val>
                                        </p:tav>
                                        <p:tav tm="100000">
                                          <p:val>
                                            <p:strVal val="#ppt_x"/>
                                          </p:val>
                                        </p:tav>
                                      </p:tavLst>
                                    </p:anim>
                                    <p:anim calcmode="lin" valueType="num">
                                      <p:cBhvr>
                                        <p:cTn id="52" dur="500" fill="hold"/>
                                        <p:tgtEl>
                                          <p:spTgt spid="12"/>
                                        </p:tgtEl>
                                        <p:attrNameLst>
                                          <p:attrName>ppt_y</p:attrName>
                                        </p:attrNameLst>
                                      </p:cBhvr>
                                      <p:tavLst>
                                        <p:tav tm="0">
                                          <p:val>
                                            <p:fltVal val="0.5"/>
                                          </p:val>
                                        </p:tav>
                                        <p:tav tm="100000">
                                          <p:val>
                                            <p:strVal val="#ppt_y"/>
                                          </p:val>
                                        </p:tav>
                                      </p:tavLst>
                                    </p:anim>
                                  </p:childTnLst>
                                </p:cTn>
                              </p:par>
                            </p:childTnLst>
                          </p:cTn>
                        </p:par>
                        <p:par>
                          <p:cTn id="53" fill="hold">
                            <p:stCondLst>
                              <p:cond delay="3750"/>
                            </p:stCondLst>
                            <p:childTnLst>
                              <p:par>
                                <p:cTn id="54" presetID="22" presetClass="entr" presetSubtype="8"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par>
                          <p:cTn id="57" fill="hold">
                            <p:stCondLst>
                              <p:cond delay="4250"/>
                            </p:stCondLst>
                            <p:childTnLst>
                              <p:par>
                                <p:cTn id="58" presetID="53" presetClass="entr" presetSubtype="16"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p:cTn id="60" dur="500" fill="hold"/>
                                        <p:tgtEl>
                                          <p:spTgt spid="36"/>
                                        </p:tgtEl>
                                        <p:attrNameLst>
                                          <p:attrName>ppt_w</p:attrName>
                                        </p:attrNameLst>
                                      </p:cBhvr>
                                      <p:tavLst>
                                        <p:tav tm="0">
                                          <p:val>
                                            <p:fltVal val="0"/>
                                          </p:val>
                                        </p:tav>
                                        <p:tav tm="100000">
                                          <p:val>
                                            <p:strVal val="#ppt_w"/>
                                          </p:val>
                                        </p:tav>
                                      </p:tavLst>
                                    </p:anim>
                                    <p:anim calcmode="lin" valueType="num">
                                      <p:cBhvr>
                                        <p:cTn id="61" dur="500" fill="hold"/>
                                        <p:tgtEl>
                                          <p:spTgt spid="36"/>
                                        </p:tgtEl>
                                        <p:attrNameLst>
                                          <p:attrName>ppt_h</p:attrName>
                                        </p:attrNameLst>
                                      </p:cBhvr>
                                      <p:tavLst>
                                        <p:tav tm="0">
                                          <p:val>
                                            <p:fltVal val="0"/>
                                          </p:val>
                                        </p:tav>
                                        <p:tav tm="100000">
                                          <p:val>
                                            <p:strVal val="#ppt_h"/>
                                          </p:val>
                                        </p:tav>
                                      </p:tavLst>
                                    </p:anim>
                                    <p:animEffect transition="in" filter="fade">
                                      <p:cBhvr>
                                        <p:cTn id="62" dur="500"/>
                                        <p:tgtEl>
                                          <p:spTgt spid="36"/>
                                        </p:tgtEl>
                                      </p:cBhvr>
                                    </p:animEffect>
                                  </p:childTnLst>
                                </p:cTn>
                              </p:par>
                            </p:childTnLst>
                          </p:cTn>
                        </p:par>
                        <p:par>
                          <p:cTn id="63" fill="hold">
                            <p:stCondLst>
                              <p:cond delay="4750"/>
                            </p:stCondLst>
                            <p:childTnLst>
                              <p:par>
                                <p:cTn id="64" presetID="53" presetClass="entr" presetSubtype="528"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p:cTn id="66" dur="500" fill="hold"/>
                                        <p:tgtEl>
                                          <p:spTgt spid="13"/>
                                        </p:tgtEl>
                                        <p:attrNameLst>
                                          <p:attrName>ppt_w</p:attrName>
                                        </p:attrNameLst>
                                      </p:cBhvr>
                                      <p:tavLst>
                                        <p:tav tm="0">
                                          <p:val>
                                            <p:fltVal val="0"/>
                                          </p:val>
                                        </p:tav>
                                        <p:tav tm="100000">
                                          <p:val>
                                            <p:strVal val="#ppt_w"/>
                                          </p:val>
                                        </p:tav>
                                      </p:tavLst>
                                    </p:anim>
                                    <p:anim calcmode="lin" valueType="num">
                                      <p:cBhvr>
                                        <p:cTn id="67" dur="500" fill="hold"/>
                                        <p:tgtEl>
                                          <p:spTgt spid="13"/>
                                        </p:tgtEl>
                                        <p:attrNameLst>
                                          <p:attrName>ppt_h</p:attrName>
                                        </p:attrNameLst>
                                      </p:cBhvr>
                                      <p:tavLst>
                                        <p:tav tm="0">
                                          <p:val>
                                            <p:fltVal val="0"/>
                                          </p:val>
                                        </p:tav>
                                        <p:tav tm="100000">
                                          <p:val>
                                            <p:strVal val="#ppt_h"/>
                                          </p:val>
                                        </p:tav>
                                      </p:tavLst>
                                    </p:anim>
                                    <p:animEffect transition="in" filter="fade">
                                      <p:cBhvr>
                                        <p:cTn id="68" dur="500"/>
                                        <p:tgtEl>
                                          <p:spTgt spid="13"/>
                                        </p:tgtEl>
                                      </p:cBhvr>
                                    </p:animEffect>
                                    <p:anim calcmode="lin" valueType="num">
                                      <p:cBhvr>
                                        <p:cTn id="69" dur="500" fill="hold"/>
                                        <p:tgtEl>
                                          <p:spTgt spid="13"/>
                                        </p:tgtEl>
                                        <p:attrNameLst>
                                          <p:attrName>ppt_x</p:attrName>
                                        </p:attrNameLst>
                                      </p:cBhvr>
                                      <p:tavLst>
                                        <p:tav tm="0">
                                          <p:val>
                                            <p:fltVal val="0.5"/>
                                          </p:val>
                                        </p:tav>
                                        <p:tav tm="100000">
                                          <p:val>
                                            <p:strVal val="#ppt_x"/>
                                          </p:val>
                                        </p:tav>
                                      </p:tavLst>
                                    </p:anim>
                                    <p:anim calcmode="lin" valueType="num">
                                      <p:cBhvr>
                                        <p:cTn id="70" dur="500" fill="hold"/>
                                        <p:tgtEl>
                                          <p:spTgt spid="13"/>
                                        </p:tgtEl>
                                        <p:attrNameLst>
                                          <p:attrName>ppt_y</p:attrName>
                                        </p:attrNameLst>
                                      </p:cBhvr>
                                      <p:tavLst>
                                        <p:tav tm="0">
                                          <p:val>
                                            <p:fltVal val="0.5"/>
                                          </p:val>
                                        </p:tav>
                                        <p:tav tm="100000">
                                          <p:val>
                                            <p:strVal val="#ppt_y"/>
                                          </p:val>
                                        </p:tav>
                                      </p:tavLst>
                                    </p:anim>
                                  </p:childTnLst>
                                </p:cTn>
                              </p:par>
                            </p:childTnLst>
                          </p:cTn>
                        </p:par>
                        <p:par>
                          <p:cTn id="71" fill="hold">
                            <p:stCondLst>
                              <p:cond delay="5250"/>
                            </p:stCondLst>
                            <p:childTnLst>
                              <p:par>
                                <p:cTn id="72" presetID="22" presetClass="entr" presetSubtype="8"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wipe(left)">
                                      <p:cBhvr>
                                        <p:cTn id="7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22" grpId="0" animBg="1"/>
      <p:bldP spid="23" grpId="0" animBg="1"/>
      <p:bldP spid="25" grpId="0"/>
      <p:bldP spid="29" grpId="0"/>
      <p:bldP spid="30" grpId="0"/>
      <p:bldP spid="36" grpId="0" animBg="1"/>
      <p:bldP spid="3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760458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5C9AD3"/>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FE4A1E"/>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FE4A1E"/>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3112178" y="365872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3502611" y="469078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5C9AD3"/>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FE4A1E"/>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2988858" y="3533119"/>
            <a:ext cx="1188720" cy="1188682"/>
          </a:xfrm>
          <a:prstGeom prst="blockArc">
            <a:avLst>
              <a:gd name="adj1" fmla="val 14423919"/>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5C9AD3"/>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E87D458F-B6BD-4214-A4CF-7EFA0A1E6413}"/>
              </a:ext>
            </a:extLst>
          </p:cNvPr>
          <p:cNvGrpSpPr/>
          <p:nvPr/>
        </p:nvGrpSpPr>
        <p:grpSpPr>
          <a:xfrm>
            <a:off x="2603917" y="1966122"/>
            <a:ext cx="3594912" cy="1375905"/>
            <a:chOff x="2243731" y="2891162"/>
            <a:chExt cx="3594912" cy="1375905"/>
          </a:xfrm>
        </p:grpSpPr>
        <p:grpSp>
          <p:nvGrpSpPr>
            <p:cNvPr id="95" name="Group 94">
              <a:extLst>
                <a:ext uri="{FF2B5EF4-FFF2-40B4-BE49-F238E27FC236}">
                  <a16:creationId xmlns:a16="http://schemas.microsoft.com/office/drawing/2014/main" id="{E75F2A91-6B00-4BC3-B07A-6BD586F57FEC}"/>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CC4A6AAF-E56E-4096-B199-BDB9848DCA3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2728DEB4-2FF1-42B2-BC00-AB3FCA5B3E2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FAE8D57B-890E-4251-9B1D-6BB78CEBFCC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82305B0-3238-473D-A2FA-88F96929C3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4656A57-DF65-491F-A71A-8BB5612A652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5773957F-3E8C-4D16-8833-B1BBD0D2CD0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BAA68325-712B-4223-B853-07412413207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F64CFF5-92D0-47A5-94CD-3F8E4BA3304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D03CCE3-B144-43EA-992B-86F7821E313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452F2E9B-F396-4BEF-B506-76F62E4C1CF0}"/>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04937092-A876-46AA-A53F-AA284633D71D}"/>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E06375D-CE15-401E-8005-F303E2DD2092}"/>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3B1D9247-B280-4E21-8CD6-1A8AF9845D14}"/>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77855C99-597E-46EC-9DFA-F2FD1334F6EC}"/>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F7BCDC29-FC0F-42CA-B8EE-8837FA24848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08250B96-26DE-43AD-8A71-536D79E5364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A347FC83-F939-4187-AFF5-4938005B3D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84B497A-349C-4C40-A574-BD184D25F560}"/>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C87205B8-5A3C-457F-A99F-B6CE8071E30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6F4EC1B1-F920-44B8-877E-2E54E1C3DAA2}"/>
              </a:ext>
            </a:extLst>
          </p:cNvPr>
          <p:cNvGraphicFramePr>
            <a:graphicFrameLocks noChangeAspect="1"/>
          </p:cNvGraphicFramePr>
          <p:nvPr>
            <p:extLst/>
          </p:nvPr>
        </p:nvGraphicFramePr>
        <p:xfrm>
          <a:off x="6222383" y="20967"/>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8AB031F4-E89F-4F1D-8576-CB4FD29EB931}"/>
              </a:ext>
            </a:extLst>
          </p:cNvPr>
          <p:cNvGraphicFramePr>
            <a:graphicFrameLocks noChangeAspect="1"/>
          </p:cNvGraphicFramePr>
          <p:nvPr>
            <p:extLst/>
          </p:nvPr>
        </p:nvGraphicFramePr>
        <p:xfrm>
          <a:off x="4913910" y="1753865"/>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B117ACAE-D111-492F-A0A6-2E8394F2E8F0}"/>
              </a:ext>
            </a:extLst>
          </p:cNvPr>
          <p:cNvGrpSpPr/>
          <p:nvPr/>
        </p:nvGrpSpPr>
        <p:grpSpPr>
          <a:xfrm>
            <a:off x="2106532" y="4363921"/>
            <a:ext cx="3594912" cy="1375905"/>
            <a:chOff x="2243731" y="2891162"/>
            <a:chExt cx="3594912" cy="1375905"/>
          </a:xfrm>
        </p:grpSpPr>
        <p:grpSp>
          <p:nvGrpSpPr>
            <p:cNvPr id="119" name="Group 118">
              <a:extLst>
                <a:ext uri="{FF2B5EF4-FFF2-40B4-BE49-F238E27FC236}">
                  <a16:creationId xmlns:a16="http://schemas.microsoft.com/office/drawing/2014/main" id="{C129AAF1-F53D-46CC-93CE-FC2E3F306B0B}"/>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5B645E0C-B465-4BA9-8ED3-3CA9A438071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 Box 10">
                <a:extLst>
                  <a:ext uri="{FF2B5EF4-FFF2-40B4-BE49-F238E27FC236}">
                    <a16:creationId xmlns:a16="http://schemas.microsoft.com/office/drawing/2014/main" id="{ED20E38B-3AFE-413D-A2F8-FDF14E58749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B809B85C-6EB1-4B28-8EF2-BFEB4C6E6CA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6A08A742-A3A0-4D52-B969-4171DD9CEB5F}"/>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BE9BD2DD-F052-4601-84C8-DE884C8C129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EAA4770E-D98A-4876-8B32-9A3740CB7A6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88403A9B-E263-4909-94C7-8579034C8A00}"/>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2F400CA-8EBF-400A-8106-FB4810C2213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5BC2F1F-2554-4423-A931-E0DE836FE1C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BF53E797-610C-4B2F-8436-2FEC19B95057}"/>
              </a:ext>
            </a:extLst>
          </p:cNvPr>
          <p:cNvSpPr txBox="1"/>
          <p:nvPr/>
        </p:nvSpPr>
        <p:spPr>
          <a:xfrm>
            <a:off x="561051" y="5325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C5A7EC14-3478-4E9F-8EFE-16863BBE1226}"/>
              </a:ext>
            </a:extLst>
          </p:cNvPr>
          <p:cNvGraphicFramePr>
            <a:graphicFrameLocks noChangeAspect="1"/>
          </p:cNvGraphicFramePr>
          <p:nvPr>
            <p:extLst/>
          </p:nvPr>
        </p:nvGraphicFramePr>
        <p:xfrm>
          <a:off x="4416525" y="414423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43809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8" name="Group 17">
            <a:extLst>
              <a:ext uri="{FF2B5EF4-FFF2-40B4-BE49-F238E27FC236}">
                <a16:creationId xmlns:a16="http://schemas.microsoft.com/office/drawing/2014/main" id="{1D708CC4-99A2-4FBF-A4BA-7241F3CBEDF0}"/>
              </a:ext>
            </a:extLst>
          </p:cNvPr>
          <p:cNvGrpSpPr/>
          <p:nvPr/>
        </p:nvGrpSpPr>
        <p:grpSpPr>
          <a:xfrm>
            <a:off x="1492958" y="2104230"/>
            <a:ext cx="3594912" cy="1375905"/>
            <a:chOff x="2243731" y="2891162"/>
            <a:chExt cx="3594912" cy="1375905"/>
          </a:xfrm>
        </p:grpSpPr>
        <p:grpSp>
          <p:nvGrpSpPr>
            <p:cNvPr id="19" name="Group 18">
              <a:extLst>
                <a:ext uri="{FF2B5EF4-FFF2-40B4-BE49-F238E27FC236}">
                  <a16:creationId xmlns:a16="http://schemas.microsoft.com/office/drawing/2014/main" id="{907C5EB6-61A6-4B0B-8760-F424FBF1D280}"/>
                </a:ext>
              </a:extLst>
            </p:cNvPr>
            <p:cNvGrpSpPr/>
            <p:nvPr/>
          </p:nvGrpSpPr>
          <p:grpSpPr>
            <a:xfrm>
              <a:off x="2243731" y="3192308"/>
              <a:ext cx="2743200" cy="508758"/>
              <a:chOff x="1066801" y="2238247"/>
              <a:chExt cx="2743200" cy="508758"/>
            </a:xfrm>
          </p:grpSpPr>
          <p:sp>
            <p:nvSpPr>
              <p:cNvPr id="27" name="Freeform: Shape 26">
                <a:extLst>
                  <a:ext uri="{FF2B5EF4-FFF2-40B4-BE49-F238E27FC236}">
                    <a16:creationId xmlns:a16="http://schemas.microsoft.com/office/drawing/2014/main" id="{1936698A-61B3-4290-8B49-0532CF38936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a:extLst>
                  <a:ext uri="{FF2B5EF4-FFF2-40B4-BE49-F238E27FC236}">
                    <a16:creationId xmlns:a16="http://schemas.microsoft.com/office/drawing/2014/main" id="{F006E894-71CB-4DA3-A0D6-10B1CD5B47D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 name="Group 19">
              <a:extLst>
                <a:ext uri="{FF2B5EF4-FFF2-40B4-BE49-F238E27FC236}">
                  <a16:creationId xmlns:a16="http://schemas.microsoft.com/office/drawing/2014/main" id="{BD9FB8F1-B2D1-467C-B957-CB2FB0D965CC}"/>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 name="Freeform: Shape 20">
                <a:extLst>
                  <a:ext uri="{FF2B5EF4-FFF2-40B4-BE49-F238E27FC236}">
                    <a16:creationId xmlns:a16="http://schemas.microsoft.com/office/drawing/2014/main" id="{55140A2B-77AC-40AC-B6D4-A1BE20555ED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F9C252C-29B6-499F-90DD-12161B9DFC2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aphic 26" descr="Hike">
                <a:extLst>
                  <a:ext uri="{FF2B5EF4-FFF2-40B4-BE49-F238E27FC236}">
                    <a16:creationId xmlns:a16="http://schemas.microsoft.com/office/drawing/2014/main" id="{DECD5CC6-BE1D-45DC-99DE-4573263C1D03}"/>
                  </a:ext>
                </a:extLst>
              </p:cNvPr>
              <p:cNvGrpSpPr>
                <a:grpSpLocks noChangeAspect="1"/>
              </p:cNvGrpSpPr>
              <p:nvPr/>
            </p:nvGrpSpPr>
            <p:grpSpPr>
              <a:xfrm>
                <a:off x="3835579" y="2208930"/>
                <a:ext cx="548640" cy="548640"/>
                <a:chOff x="5638800" y="2971800"/>
                <a:chExt cx="914400" cy="914400"/>
              </a:xfrm>
              <a:solidFill>
                <a:srgbClr val="4D4D4D"/>
              </a:solidFill>
            </p:grpSpPr>
            <p:sp>
              <p:nvSpPr>
                <p:cNvPr id="24" name="Freeform: Shape 23">
                  <a:extLst>
                    <a:ext uri="{FF2B5EF4-FFF2-40B4-BE49-F238E27FC236}">
                      <a16:creationId xmlns:a16="http://schemas.microsoft.com/office/drawing/2014/main" id="{2E225A3F-7B0E-43D7-8ED9-9A7B9EDD73C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FFAE417-04BC-41BD-B2E8-149454332CA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3643809-D2CB-4C7A-9F56-AFD5DC94626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9" name="TextBox 28">
            <a:extLst>
              <a:ext uri="{FF2B5EF4-FFF2-40B4-BE49-F238E27FC236}">
                <a16:creationId xmlns:a16="http://schemas.microsoft.com/office/drawing/2014/main" id="{3ADE0974-7938-4FD9-AE34-66BD70273FE2}"/>
              </a:ext>
            </a:extLst>
          </p:cNvPr>
          <p:cNvSpPr txBox="1"/>
          <p:nvPr/>
        </p:nvSpPr>
        <p:spPr>
          <a:xfrm>
            <a:off x="8137434" y="2256280"/>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7B0B25A0-257D-4FFD-BBDD-B760F3E01425}"/>
              </a:ext>
            </a:extLst>
          </p:cNvPr>
          <p:cNvSpPr txBox="1"/>
          <p:nvPr/>
        </p:nvSpPr>
        <p:spPr>
          <a:xfrm>
            <a:off x="329500" y="3043805"/>
            <a:ext cx="3124298"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41459F1A-80E1-46EA-B2E6-57A0DFEA674D}"/>
              </a:ext>
            </a:extLst>
          </p:cNvPr>
          <p:cNvGrpSpPr/>
          <p:nvPr/>
        </p:nvGrpSpPr>
        <p:grpSpPr>
          <a:xfrm>
            <a:off x="6827936" y="1261715"/>
            <a:ext cx="3509383" cy="1375905"/>
            <a:chOff x="6025615" y="1230029"/>
            <a:chExt cx="3509383" cy="1375905"/>
          </a:xfrm>
        </p:grpSpPr>
        <p:grpSp>
          <p:nvGrpSpPr>
            <p:cNvPr id="32" name="Group 31">
              <a:extLst>
                <a:ext uri="{FF2B5EF4-FFF2-40B4-BE49-F238E27FC236}">
                  <a16:creationId xmlns:a16="http://schemas.microsoft.com/office/drawing/2014/main" id="{1172B8F8-53BE-407B-9813-2D3A5497F5E5}"/>
                </a:ext>
              </a:extLst>
            </p:cNvPr>
            <p:cNvGrpSpPr/>
            <p:nvPr/>
          </p:nvGrpSpPr>
          <p:grpSpPr>
            <a:xfrm>
              <a:off x="6791798" y="1528954"/>
              <a:ext cx="2743200" cy="508758"/>
              <a:chOff x="7772400" y="675620"/>
              <a:chExt cx="2743200" cy="508758"/>
            </a:xfrm>
          </p:grpSpPr>
          <p:sp>
            <p:nvSpPr>
              <p:cNvPr id="37" name="Freeform: Shape 36">
                <a:extLst>
                  <a:ext uri="{FF2B5EF4-FFF2-40B4-BE49-F238E27FC236}">
                    <a16:creationId xmlns:a16="http://schemas.microsoft.com/office/drawing/2014/main" id="{514AC5D2-8AD9-46E6-A3EC-28360D6FB461}"/>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0">
                <a:extLst>
                  <a:ext uri="{FF2B5EF4-FFF2-40B4-BE49-F238E27FC236}">
                    <a16:creationId xmlns:a16="http://schemas.microsoft.com/office/drawing/2014/main" id="{E05EFF87-DCB8-4246-AB01-B17D81F45E2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3" name="Group 32">
              <a:extLst>
                <a:ext uri="{FF2B5EF4-FFF2-40B4-BE49-F238E27FC236}">
                  <a16:creationId xmlns:a16="http://schemas.microsoft.com/office/drawing/2014/main" id="{F06040D9-6B42-4D26-A179-03640A4B420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4" name="Freeform: Shape 33">
                <a:extLst>
                  <a:ext uri="{FF2B5EF4-FFF2-40B4-BE49-F238E27FC236}">
                    <a16:creationId xmlns:a16="http://schemas.microsoft.com/office/drawing/2014/main" id="{F30634F8-BDF5-481E-91D4-112B4C7900C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F674CBF8-EFE9-4888-8EF4-33A7AC6C19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 name="Graphic 35" descr="Tent">
                <a:extLst>
                  <a:ext uri="{FF2B5EF4-FFF2-40B4-BE49-F238E27FC236}">
                    <a16:creationId xmlns:a16="http://schemas.microsoft.com/office/drawing/2014/main" id="{2F441B32-2A1F-4F56-8B8A-FB8C10A4F0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39" name="Chart 38">
            <a:extLst>
              <a:ext uri="{FF2B5EF4-FFF2-40B4-BE49-F238E27FC236}">
                <a16:creationId xmlns:a16="http://schemas.microsoft.com/office/drawing/2014/main" id="{716084B8-D13A-4CEF-B4EA-A687635C37E9}"/>
              </a:ext>
            </a:extLst>
          </p:cNvPr>
          <p:cNvGraphicFramePr>
            <a:graphicFrameLocks noChangeAspect="1"/>
          </p:cNvGraphicFramePr>
          <p:nvPr>
            <p:extLst/>
          </p:nvPr>
        </p:nvGraphicFramePr>
        <p:xfrm>
          <a:off x="6640611" y="1043491"/>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Chart 39">
            <a:extLst>
              <a:ext uri="{FF2B5EF4-FFF2-40B4-BE49-F238E27FC236}">
                <a16:creationId xmlns:a16="http://schemas.microsoft.com/office/drawing/2014/main" id="{C2448B3D-F579-4617-82B0-0DD2AC7B8A70}"/>
              </a:ext>
            </a:extLst>
          </p:cNvPr>
          <p:cNvGraphicFramePr>
            <a:graphicFrameLocks noChangeAspect="1"/>
          </p:cNvGraphicFramePr>
          <p:nvPr>
            <p:extLst/>
          </p:nvPr>
        </p:nvGraphicFramePr>
        <p:xfrm>
          <a:off x="3802951" y="189197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41" name="Group 40">
            <a:extLst>
              <a:ext uri="{FF2B5EF4-FFF2-40B4-BE49-F238E27FC236}">
                <a16:creationId xmlns:a16="http://schemas.microsoft.com/office/drawing/2014/main" id="{97C9BAB4-C959-4022-ACAF-945C6CA1996D}"/>
              </a:ext>
            </a:extLst>
          </p:cNvPr>
          <p:cNvGrpSpPr/>
          <p:nvPr/>
        </p:nvGrpSpPr>
        <p:grpSpPr>
          <a:xfrm>
            <a:off x="2646851" y="4638307"/>
            <a:ext cx="3594912" cy="1375905"/>
            <a:chOff x="2243731" y="2891162"/>
            <a:chExt cx="3594912" cy="1375905"/>
          </a:xfrm>
        </p:grpSpPr>
        <p:grpSp>
          <p:nvGrpSpPr>
            <p:cNvPr id="42" name="Group 41">
              <a:extLst>
                <a:ext uri="{FF2B5EF4-FFF2-40B4-BE49-F238E27FC236}">
                  <a16:creationId xmlns:a16="http://schemas.microsoft.com/office/drawing/2014/main" id="{60D02257-E2BF-4D14-B9B5-E849AAD5FC63}"/>
                </a:ext>
              </a:extLst>
            </p:cNvPr>
            <p:cNvGrpSpPr/>
            <p:nvPr/>
          </p:nvGrpSpPr>
          <p:grpSpPr>
            <a:xfrm>
              <a:off x="2243731" y="3192308"/>
              <a:ext cx="2743200" cy="508758"/>
              <a:chOff x="1066801" y="2238247"/>
              <a:chExt cx="2743200" cy="508758"/>
            </a:xfrm>
          </p:grpSpPr>
          <p:sp>
            <p:nvSpPr>
              <p:cNvPr id="65" name="Freeform: Shape 64">
                <a:extLst>
                  <a:ext uri="{FF2B5EF4-FFF2-40B4-BE49-F238E27FC236}">
                    <a16:creationId xmlns:a16="http://schemas.microsoft.com/office/drawing/2014/main" id="{6F3CAD0E-96AE-47C4-A38B-DC07385DE32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A56AECA3-DFB3-4BF9-9779-90F960327D3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C29CE57E-A0C9-468C-B746-75DA25A55AF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CFE80141-A4DF-4023-9CC5-1BCE6B9562A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F5D73AC-9612-4BE2-95D2-B2F58A783773}"/>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1" name="Graphic 26" descr="Hike">
                <a:extLst>
                  <a:ext uri="{FF2B5EF4-FFF2-40B4-BE49-F238E27FC236}">
                    <a16:creationId xmlns:a16="http://schemas.microsoft.com/office/drawing/2014/main" id="{983B1411-E3F3-4FBA-ABE2-216525269F2D}"/>
                  </a:ext>
                </a:extLst>
              </p:cNvPr>
              <p:cNvGrpSpPr>
                <a:grpSpLocks noChangeAspect="1"/>
              </p:cNvGrpSpPr>
              <p:nvPr/>
            </p:nvGrpSpPr>
            <p:grpSpPr>
              <a:xfrm>
                <a:off x="3835579" y="2208930"/>
                <a:ext cx="548640" cy="548640"/>
                <a:chOff x="5638800" y="2971800"/>
                <a:chExt cx="914400" cy="914400"/>
              </a:xfrm>
              <a:solidFill>
                <a:srgbClr val="4D4D4D"/>
              </a:solidFill>
            </p:grpSpPr>
            <p:sp>
              <p:nvSpPr>
                <p:cNvPr id="62" name="Freeform: Shape 61">
                  <a:extLst>
                    <a:ext uri="{FF2B5EF4-FFF2-40B4-BE49-F238E27FC236}">
                      <a16:creationId xmlns:a16="http://schemas.microsoft.com/office/drawing/2014/main" id="{9768AA76-8879-4777-94D2-30EA7242968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51B8F2C3-E488-4E88-A50A-7AB50B923C5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B028D67-6FFE-44D4-BA3D-998F4BB86F9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7" name="TextBox 66">
            <a:extLst>
              <a:ext uri="{FF2B5EF4-FFF2-40B4-BE49-F238E27FC236}">
                <a16:creationId xmlns:a16="http://schemas.microsoft.com/office/drawing/2014/main" id="{1DEB092E-AE7F-420A-9B35-68B59FD478D6}"/>
              </a:ext>
            </a:extLst>
          </p:cNvPr>
          <p:cNvSpPr txBox="1"/>
          <p:nvPr/>
        </p:nvSpPr>
        <p:spPr>
          <a:xfrm>
            <a:off x="1101370" y="5600008"/>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68" name="Chart 67">
            <a:extLst>
              <a:ext uri="{FF2B5EF4-FFF2-40B4-BE49-F238E27FC236}">
                <a16:creationId xmlns:a16="http://schemas.microsoft.com/office/drawing/2014/main" id="{25C9F1AD-C30C-4D21-AF84-4DC97AD34E2D}"/>
              </a:ext>
            </a:extLst>
          </p:cNvPr>
          <p:cNvGraphicFramePr>
            <a:graphicFrameLocks noChangeAspect="1"/>
          </p:cNvGraphicFramePr>
          <p:nvPr>
            <p:extLst/>
          </p:nvPr>
        </p:nvGraphicFramePr>
        <p:xfrm>
          <a:off x="4956844" y="4418618"/>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1675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2" presetClass="entr" presetSubtype="8" fill="hold"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500" fill="hold"/>
                                        <p:tgtEl>
                                          <p:spTgt spid="18"/>
                                        </p:tgtEl>
                                        <p:attrNameLst>
                                          <p:attrName>ppt_x</p:attrName>
                                        </p:attrNameLst>
                                      </p:cBhvr>
                                      <p:tavLst>
                                        <p:tav tm="0">
                                          <p:val>
                                            <p:strVal val="0-#ppt_w/2"/>
                                          </p:val>
                                        </p:tav>
                                        <p:tav tm="100000">
                                          <p:val>
                                            <p:strVal val="#ppt_x"/>
                                          </p:val>
                                        </p:tav>
                                      </p:tavLst>
                                    </p:anim>
                                    <p:anim calcmode="lin" valueType="num">
                                      <p:cBhvr additive="base">
                                        <p:cTn id="73" dur="500" fill="hold"/>
                                        <p:tgtEl>
                                          <p:spTgt spid="18"/>
                                        </p:tgtEl>
                                        <p:attrNameLst>
                                          <p:attrName>ppt_y</p:attrName>
                                        </p:attrNameLst>
                                      </p:cBhvr>
                                      <p:tavLst>
                                        <p:tav tm="0">
                                          <p:val>
                                            <p:strVal val="#ppt_y"/>
                                          </p:val>
                                        </p:tav>
                                        <p:tav tm="100000">
                                          <p:val>
                                            <p:strVal val="#ppt_y"/>
                                          </p:val>
                                        </p:tav>
                                      </p:tavLst>
                                    </p:anim>
                                  </p:childTnLst>
                                </p:cTn>
                              </p:par>
                            </p:childTnLst>
                          </p:cTn>
                        </p:par>
                        <p:par>
                          <p:cTn id="74" fill="hold">
                            <p:stCondLst>
                              <p:cond delay="2500"/>
                            </p:stCondLst>
                            <p:childTnLst>
                              <p:par>
                                <p:cTn id="75" presetID="42" presetClass="entr" presetSubtype="0"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fade">
                                      <p:cBhvr>
                                        <p:cTn id="77" dur="1000"/>
                                        <p:tgtEl>
                                          <p:spTgt spid="30"/>
                                        </p:tgtEl>
                                      </p:cBhvr>
                                    </p:animEffect>
                                    <p:anim calcmode="lin" valueType="num">
                                      <p:cBhvr>
                                        <p:cTn id="78" dur="1000" fill="hold"/>
                                        <p:tgtEl>
                                          <p:spTgt spid="30"/>
                                        </p:tgtEl>
                                        <p:attrNameLst>
                                          <p:attrName>ppt_x</p:attrName>
                                        </p:attrNameLst>
                                      </p:cBhvr>
                                      <p:tavLst>
                                        <p:tav tm="0">
                                          <p:val>
                                            <p:strVal val="#ppt_x"/>
                                          </p:val>
                                        </p:tav>
                                        <p:tav tm="100000">
                                          <p:val>
                                            <p:strVal val="#ppt_x"/>
                                          </p:val>
                                        </p:tav>
                                      </p:tavLst>
                                    </p:anim>
                                    <p:anim calcmode="lin" valueType="num">
                                      <p:cBhvr>
                                        <p:cTn id="79" dur="1000" fill="hold"/>
                                        <p:tgtEl>
                                          <p:spTgt spid="30"/>
                                        </p:tgtEl>
                                        <p:attrNameLst>
                                          <p:attrName>ppt_y</p:attrName>
                                        </p:attrNameLst>
                                      </p:cBhvr>
                                      <p:tavLst>
                                        <p:tav tm="0">
                                          <p:val>
                                            <p:strVal val="#ppt_y+.1"/>
                                          </p:val>
                                        </p:tav>
                                        <p:tav tm="100000">
                                          <p:val>
                                            <p:strVal val="#ppt_y"/>
                                          </p:val>
                                        </p:tav>
                                      </p:tavLst>
                                    </p:anim>
                                  </p:childTnLst>
                                </p:cTn>
                              </p:par>
                            </p:childTnLst>
                          </p:cTn>
                        </p:par>
                        <p:par>
                          <p:cTn id="80" fill="hold">
                            <p:stCondLst>
                              <p:cond delay="3500"/>
                            </p:stCondLst>
                            <p:childTnLst>
                              <p:par>
                                <p:cTn id="81" presetID="31"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p:cTn id="83" dur="1000" fill="hold"/>
                                        <p:tgtEl>
                                          <p:spTgt spid="40"/>
                                        </p:tgtEl>
                                        <p:attrNameLst>
                                          <p:attrName>ppt_w</p:attrName>
                                        </p:attrNameLst>
                                      </p:cBhvr>
                                      <p:tavLst>
                                        <p:tav tm="0">
                                          <p:val>
                                            <p:fltVal val="0"/>
                                          </p:val>
                                        </p:tav>
                                        <p:tav tm="100000">
                                          <p:val>
                                            <p:strVal val="#ppt_w"/>
                                          </p:val>
                                        </p:tav>
                                      </p:tavLst>
                                    </p:anim>
                                    <p:anim calcmode="lin" valueType="num">
                                      <p:cBhvr>
                                        <p:cTn id="84" dur="1000" fill="hold"/>
                                        <p:tgtEl>
                                          <p:spTgt spid="40"/>
                                        </p:tgtEl>
                                        <p:attrNameLst>
                                          <p:attrName>ppt_h</p:attrName>
                                        </p:attrNameLst>
                                      </p:cBhvr>
                                      <p:tavLst>
                                        <p:tav tm="0">
                                          <p:val>
                                            <p:fltVal val="0"/>
                                          </p:val>
                                        </p:tav>
                                        <p:tav tm="100000">
                                          <p:val>
                                            <p:strVal val="#ppt_h"/>
                                          </p:val>
                                        </p:tav>
                                      </p:tavLst>
                                    </p:anim>
                                    <p:anim calcmode="lin" valueType="num">
                                      <p:cBhvr>
                                        <p:cTn id="85" dur="1000" fill="hold"/>
                                        <p:tgtEl>
                                          <p:spTgt spid="40"/>
                                        </p:tgtEl>
                                        <p:attrNameLst>
                                          <p:attrName>style.rotation</p:attrName>
                                        </p:attrNameLst>
                                      </p:cBhvr>
                                      <p:tavLst>
                                        <p:tav tm="0">
                                          <p:val>
                                            <p:fltVal val="90"/>
                                          </p:val>
                                        </p:tav>
                                        <p:tav tm="100000">
                                          <p:val>
                                            <p:fltVal val="0"/>
                                          </p:val>
                                        </p:tav>
                                      </p:tavLst>
                                    </p:anim>
                                    <p:animEffect transition="in" filter="fade">
                                      <p:cBhvr>
                                        <p:cTn id="86" dur="1000"/>
                                        <p:tgtEl>
                                          <p:spTgt spid="40"/>
                                        </p:tgtEl>
                                      </p:cBhvr>
                                    </p:animEffect>
                                  </p:childTnLst>
                                </p:cTn>
                              </p:par>
                            </p:childTnLst>
                          </p:cTn>
                        </p:par>
                        <p:par>
                          <p:cTn id="87" fill="hold">
                            <p:stCondLst>
                              <p:cond delay="4500"/>
                            </p:stCondLst>
                            <p:childTnLst>
                              <p:par>
                                <p:cTn id="88" presetID="2" presetClass="entr" presetSubtype="2" fill="hold" nodeType="afterEffect">
                                  <p:stCondLst>
                                    <p:cond delay="0"/>
                                  </p:stCondLst>
                                  <p:childTnLst>
                                    <p:set>
                                      <p:cBhvr>
                                        <p:cTn id="89" dur="1" fill="hold">
                                          <p:stCondLst>
                                            <p:cond delay="0"/>
                                          </p:stCondLst>
                                        </p:cTn>
                                        <p:tgtEl>
                                          <p:spTgt spid="31"/>
                                        </p:tgtEl>
                                        <p:attrNameLst>
                                          <p:attrName>style.visibility</p:attrName>
                                        </p:attrNameLst>
                                      </p:cBhvr>
                                      <p:to>
                                        <p:strVal val="visible"/>
                                      </p:to>
                                    </p:set>
                                    <p:anim calcmode="lin" valueType="num">
                                      <p:cBhvr additive="base">
                                        <p:cTn id="90" dur="500" fill="hold"/>
                                        <p:tgtEl>
                                          <p:spTgt spid="31"/>
                                        </p:tgtEl>
                                        <p:attrNameLst>
                                          <p:attrName>ppt_x</p:attrName>
                                        </p:attrNameLst>
                                      </p:cBhvr>
                                      <p:tavLst>
                                        <p:tav tm="0">
                                          <p:val>
                                            <p:strVal val="1+#ppt_w/2"/>
                                          </p:val>
                                        </p:tav>
                                        <p:tav tm="100000">
                                          <p:val>
                                            <p:strVal val="#ppt_x"/>
                                          </p:val>
                                        </p:tav>
                                      </p:tavLst>
                                    </p:anim>
                                    <p:anim calcmode="lin" valueType="num">
                                      <p:cBhvr additive="base">
                                        <p:cTn id="91" dur="500" fill="hold"/>
                                        <p:tgtEl>
                                          <p:spTgt spid="31"/>
                                        </p:tgtEl>
                                        <p:attrNameLst>
                                          <p:attrName>ppt_y</p:attrName>
                                        </p:attrNameLst>
                                      </p:cBhvr>
                                      <p:tavLst>
                                        <p:tav tm="0">
                                          <p:val>
                                            <p:strVal val="#ppt_y"/>
                                          </p:val>
                                        </p:tav>
                                        <p:tav tm="100000">
                                          <p:val>
                                            <p:strVal val="#ppt_y"/>
                                          </p:val>
                                        </p:tav>
                                      </p:tavLst>
                                    </p:anim>
                                  </p:childTnLst>
                                </p:cTn>
                              </p:par>
                            </p:childTnLst>
                          </p:cTn>
                        </p:par>
                        <p:par>
                          <p:cTn id="92" fill="hold">
                            <p:stCondLst>
                              <p:cond delay="5000"/>
                            </p:stCondLst>
                            <p:childTnLst>
                              <p:par>
                                <p:cTn id="93" presetID="42" presetClass="entr" presetSubtype="0" fill="hold" grpId="0" nodeType="after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1000"/>
                                        <p:tgtEl>
                                          <p:spTgt spid="29"/>
                                        </p:tgtEl>
                                      </p:cBhvr>
                                    </p:animEffect>
                                    <p:anim calcmode="lin" valueType="num">
                                      <p:cBhvr>
                                        <p:cTn id="96" dur="1000" fill="hold"/>
                                        <p:tgtEl>
                                          <p:spTgt spid="29"/>
                                        </p:tgtEl>
                                        <p:attrNameLst>
                                          <p:attrName>ppt_x</p:attrName>
                                        </p:attrNameLst>
                                      </p:cBhvr>
                                      <p:tavLst>
                                        <p:tav tm="0">
                                          <p:val>
                                            <p:strVal val="#ppt_x"/>
                                          </p:val>
                                        </p:tav>
                                        <p:tav tm="100000">
                                          <p:val>
                                            <p:strVal val="#ppt_x"/>
                                          </p:val>
                                        </p:tav>
                                      </p:tavLst>
                                    </p:anim>
                                    <p:anim calcmode="lin" valueType="num">
                                      <p:cBhvr>
                                        <p:cTn id="97" dur="1000" fill="hold"/>
                                        <p:tgtEl>
                                          <p:spTgt spid="29"/>
                                        </p:tgtEl>
                                        <p:attrNameLst>
                                          <p:attrName>ppt_y</p:attrName>
                                        </p:attrNameLst>
                                      </p:cBhvr>
                                      <p:tavLst>
                                        <p:tav tm="0">
                                          <p:val>
                                            <p:strVal val="#ppt_y+.1"/>
                                          </p:val>
                                        </p:tav>
                                        <p:tav tm="100000">
                                          <p:val>
                                            <p:strVal val="#ppt_y"/>
                                          </p:val>
                                        </p:tav>
                                      </p:tavLst>
                                    </p:anim>
                                  </p:childTnLst>
                                </p:cTn>
                              </p:par>
                            </p:childTnLst>
                          </p:cTn>
                        </p:par>
                        <p:par>
                          <p:cTn id="98" fill="hold">
                            <p:stCondLst>
                              <p:cond delay="6000"/>
                            </p:stCondLst>
                            <p:childTnLst>
                              <p:par>
                                <p:cTn id="99" presetID="31"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1000" fill="hold"/>
                                        <p:tgtEl>
                                          <p:spTgt spid="39"/>
                                        </p:tgtEl>
                                        <p:attrNameLst>
                                          <p:attrName>ppt_w</p:attrName>
                                        </p:attrNameLst>
                                      </p:cBhvr>
                                      <p:tavLst>
                                        <p:tav tm="0">
                                          <p:val>
                                            <p:fltVal val="0"/>
                                          </p:val>
                                        </p:tav>
                                        <p:tav tm="100000">
                                          <p:val>
                                            <p:strVal val="#ppt_w"/>
                                          </p:val>
                                        </p:tav>
                                      </p:tavLst>
                                    </p:anim>
                                    <p:anim calcmode="lin" valueType="num">
                                      <p:cBhvr>
                                        <p:cTn id="102" dur="1000" fill="hold"/>
                                        <p:tgtEl>
                                          <p:spTgt spid="39"/>
                                        </p:tgtEl>
                                        <p:attrNameLst>
                                          <p:attrName>ppt_h</p:attrName>
                                        </p:attrNameLst>
                                      </p:cBhvr>
                                      <p:tavLst>
                                        <p:tav tm="0">
                                          <p:val>
                                            <p:fltVal val="0"/>
                                          </p:val>
                                        </p:tav>
                                        <p:tav tm="100000">
                                          <p:val>
                                            <p:strVal val="#ppt_h"/>
                                          </p:val>
                                        </p:tav>
                                      </p:tavLst>
                                    </p:anim>
                                    <p:anim calcmode="lin" valueType="num">
                                      <p:cBhvr>
                                        <p:cTn id="103" dur="1000" fill="hold"/>
                                        <p:tgtEl>
                                          <p:spTgt spid="39"/>
                                        </p:tgtEl>
                                        <p:attrNameLst>
                                          <p:attrName>style.rotation</p:attrName>
                                        </p:attrNameLst>
                                      </p:cBhvr>
                                      <p:tavLst>
                                        <p:tav tm="0">
                                          <p:val>
                                            <p:fltVal val="90"/>
                                          </p:val>
                                        </p:tav>
                                        <p:tav tm="100000">
                                          <p:val>
                                            <p:fltVal val="0"/>
                                          </p:val>
                                        </p:tav>
                                      </p:tavLst>
                                    </p:anim>
                                    <p:animEffect transition="in" filter="fade">
                                      <p:cBhvr>
                                        <p:cTn id="104" dur="1000"/>
                                        <p:tgtEl>
                                          <p:spTgt spid="39"/>
                                        </p:tgtEl>
                                      </p:cBhvr>
                                    </p:animEffect>
                                  </p:childTnLst>
                                </p:cTn>
                              </p:par>
                            </p:childTnLst>
                          </p:cTn>
                        </p:par>
                        <p:par>
                          <p:cTn id="105" fill="hold">
                            <p:stCondLst>
                              <p:cond delay="7000"/>
                            </p:stCondLst>
                            <p:childTnLst>
                              <p:par>
                                <p:cTn id="106" presetID="2" presetClass="entr" presetSubtype="8" fill="hold" nodeType="after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additive="base">
                                        <p:cTn id="108" dur="500" fill="hold"/>
                                        <p:tgtEl>
                                          <p:spTgt spid="41"/>
                                        </p:tgtEl>
                                        <p:attrNameLst>
                                          <p:attrName>ppt_x</p:attrName>
                                        </p:attrNameLst>
                                      </p:cBhvr>
                                      <p:tavLst>
                                        <p:tav tm="0">
                                          <p:val>
                                            <p:strVal val="0-#ppt_w/2"/>
                                          </p:val>
                                        </p:tav>
                                        <p:tav tm="100000">
                                          <p:val>
                                            <p:strVal val="#ppt_x"/>
                                          </p:val>
                                        </p:tav>
                                      </p:tavLst>
                                    </p:anim>
                                    <p:anim calcmode="lin" valueType="num">
                                      <p:cBhvr additive="base">
                                        <p:cTn id="109" dur="500" fill="hold"/>
                                        <p:tgtEl>
                                          <p:spTgt spid="41"/>
                                        </p:tgtEl>
                                        <p:attrNameLst>
                                          <p:attrName>ppt_y</p:attrName>
                                        </p:attrNameLst>
                                      </p:cBhvr>
                                      <p:tavLst>
                                        <p:tav tm="0">
                                          <p:val>
                                            <p:strVal val="#ppt_y"/>
                                          </p:val>
                                        </p:tav>
                                        <p:tav tm="100000">
                                          <p:val>
                                            <p:strVal val="#ppt_y"/>
                                          </p:val>
                                        </p:tav>
                                      </p:tavLst>
                                    </p:anim>
                                  </p:childTnLst>
                                </p:cTn>
                              </p:par>
                            </p:childTnLst>
                          </p:cTn>
                        </p:par>
                        <p:par>
                          <p:cTn id="110" fill="hold">
                            <p:stCondLst>
                              <p:cond delay="7500"/>
                            </p:stCondLst>
                            <p:childTnLst>
                              <p:par>
                                <p:cTn id="111" presetID="42" presetClass="entr" presetSubtype="0" fill="hold" grpId="0" nodeType="afterEffect">
                                  <p:stCondLst>
                                    <p:cond delay="0"/>
                                  </p:stCondLst>
                                  <p:childTnLst>
                                    <p:set>
                                      <p:cBhvr>
                                        <p:cTn id="112" dur="1" fill="hold">
                                          <p:stCondLst>
                                            <p:cond delay="0"/>
                                          </p:stCondLst>
                                        </p:cTn>
                                        <p:tgtEl>
                                          <p:spTgt spid="67"/>
                                        </p:tgtEl>
                                        <p:attrNameLst>
                                          <p:attrName>style.visibility</p:attrName>
                                        </p:attrNameLst>
                                      </p:cBhvr>
                                      <p:to>
                                        <p:strVal val="visible"/>
                                      </p:to>
                                    </p:set>
                                    <p:animEffect transition="in" filter="fade">
                                      <p:cBhvr>
                                        <p:cTn id="113" dur="1000"/>
                                        <p:tgtEl>
                                          <p:spTgt spid="67"/>
                                        </p:tgtEl>
                                      </p:cBhvr>
                                    </p:animEffect>
                                    <p:anim calcmode="lin" valueType="num">
                                      <p:cBhvr>
                                        <p:cTn id="114" dur="1000" fill="hold"/>
                                        <p:tgtEl>
                                          <p:spTgt spid="67"/>
                                        </p:tgtEl>
                                        <p:attrNameLst>
                                          <p:attrName>ppt_x</p:attrName>
                                        </p:attrNameLst>
                                      </p:cBhvr>
                                      <p:tavLst>
                                        <p:tav tm="0">
                                          <p:val>
                                            <p:strVal val="#ppt_x"/>
                                          </p:val>
                                        </p:tav>
                                        <p:tav tm="100000">
                                          <p:val>
                                            <p:strVal val="#ppt_x"/>
                                          </p:val>
                                        </p:tav>
                                      </p:tavLst>
                                    </p:anim>
                                    <p:anim calcmode="lin" valueType="num">
                                      <p:cBhvr>
                                        <p:cTn id="115" dur="1000" fill="hold"/>
                                        <p:tgtEl>
                                          <p:spTgt spid="67"/>
                                        </p:tgtEl>
                                        <p:attrNameLst>
                                          <p:attrName>ppt_y</p:attrName>
                                        </p:attrNameLst>
                                      </p:cBhvr>
                                      <p:tavLst>
                                        <p:tav tm="0">
                                          <p:val>
                                            <p:strVal val="#ppt_y+.1"/>
                                          </p:val>
                                        </p:tav>
                                        <p:tav tm="100000">
                                          <p:val>
                                            <p:strVal val="#ppt_y"/>
                                          </p:val>
                                        </p:tav>
                                      </p:tavLst>
                                    </p:anim>
                                  </p:childTnLst>
                                </p:cTn>
                              </p:par>
                            </p:childTnLst>
                          </p:cTn>
                        </p:par>
                        <p:par>
                          <p:cTn id="116" fill="hold">
                            <p:stCondLst>
                              <p:cond delay="8500"/>
                            </p:stCondLst>
                            <p:childTnLst>
                              <p:par>
                                <p:cTn id="117" presetID="31" presetClass="entr" presetSubtype="0" fill="hold" grpId="0" nodeType="afterEffect">
                                  <p:stCondLst>
                                    <p:cond delay="0"/>
                                  </p:stCondLst>
                                  <p:childTnLst>
                                    <p:set>
                                      <p:cBhvr>
                                        <p:cTn id="118" dur="1" fill="hold">
                                          <p:stCondLst>
                                            <p:cond delay="0"/>
                                          </p:stCondLst>
                                        </p:cTn>
                                        <p:tgtEl>
                                          <p:spTgt spid="68"/>
                                        </p:tgtEl>
                                        <p:attrNameLst>
                                          <p:attrName>style.visibility</p:attrName>
                                        </p:attrNameLst>
                                      </p:cBhvr>
                                      <p:to>
                                        <p:strVal val="visible"/>
                                      </p:to>
                                    </p:set>
                                    <p:anim calcmode="lin" valueType="num">
                                      <p:cBhvr>
                                        <p:cTn id="119" dur="1000" fill="hold"/>
                                        <p:tgtEl>
                                          <p:spTgt spid="68"/>
                                        </p:tgtEl>
                                        <p:attrNameLst>
                                          <p:attrName>ppt_w</p:attrName>
                                        </p:attrNameLst>
                                      </p:cBhvr>
                                      <p:tavLst>
                                        <p:tav tm="0">
                                          <p:val>
                                            <p:fltVal val="0"/>
                                          </p:val>
                                        </p:tav>
                                        <p:tav tm="100000">
                                          <p:val>
                                            <p:strVal val="#ppt_w"/>
                                          </p:val>
                                        </p:tav>
                                      </p:tavLst>
                                    </p:anim>
                                    <p:anim calcmode="lin" valueType="num">
                                      <p:cBhvr>
                                        <p:cTn id="120" dur="1000" fill="hold"/>
                                        <p:tgtEl>
                                          <p:spTgt spid="68"/>
                                        </p:tgtEl>
                                        <p:attrNameLst>
                                          <p:attrName>ppt_h</p:attrName>
                                        </p:attrNameLst>
                                      </p:cBhvr>
                                      <p:tavLst>
                                        <p:tav tm="0">
                                          <p:val>
                                            <p:fltVal val="0"/>
                                          </p:val>
                                        </p:tav>
                                        <p:tav tm="100000">
                                          <p:val>
                                            <p:strVal val="#ppt_h"/>
                                          </p:val>
                                        </p:tav>
                                      </p:tavLst>
                                    </p:anim>
                                    <p:anim calcmode="lin" valueType="num">
                                      <p:cBhvr>
                                        <p:cTn id="121" dur="1000" fill="hold"/>
                                        <p:tgtEl>
                                          <p:spTgt spid="68"/>
                                        </p:tgtEl>
                                        <p:attrNameLst>
                                          <p:attrName>style.rotation</p:attrName>
                                        </p:attrNameLst>
                                      </p:cBhvr>
                                      <p:tavLst>
                                        <p:tav tm="0">
                                          <p:val>
                                            <p:fltVal val="90"/>
                                          </p:val>
                                        </p:tav>
                                        <p:tav tm="100000">
                                          <p:val>
                                            <p:fltVal val="0"/>
                                          </p:val>
                                        </p:tav>
                                      </p:tavLst>
                                    </p:anim>
                                    <p:animEffect transition="in" filter="fade">
                                      <p:cBhvr>
                                        <p:cTn id="122"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9" grpId="0"/>
      <p:bldP spid="30" grpId="0"/>
      <p:bldGraphic spid="39" grpId="0">
        <p:bldAsOne/>
      </p:bldGraphic>
      <p:bldGraphic spid="40" grpId="0">
        <p:bldAsOne/>
      </p:bldGraphic>
      <p:bldP spid="67" grpId="0"/>
      <p:bldGraphic spid="68"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E4A1E"/>
              </a:gs>
              <a:gs pos="50000">
                <a:srgbClr val="5C9AD3"/>
              </a:gs>
              <a:gs pos="80000">
                <a:srgbClr val="44546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bg1">
              <a:alpha val="1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8" name="TextBox 37">
            <a:extLst>
              <a:ext uri="{FF2B5EF4-FFF2-40B4-BE49-F238E27FC236}">
                <a16:creationId xmlns:a16="http://schemas.microsoft.com/office/drawing/2014/main" id="{567F7F19-8C94-45E8-B436-2250CA56E1C6}"/>
              </a:ext>
            </a:extLst>
          </p:cNvPr>
          <p:cNvSpPr txBox="1"/>
          <p:nvPr/>
        </p:nvSpPr>
        <p:spPr>
          <a:xfrm>
            <a:off x="5537152" y="1549109"/>
            <a:ext cx="2542297" cy="1625060"/>
          </a:xfrm>
          <a:prstGeom prst="rect">
            <a:avLst/>
          </a:prstGeom>
          <a:noFill/>
        </p:spPr>
        <p:txBody>
          <a:bodyPr wrap="square" rtlCol="0">
            <a:spAutoFit/>
          </a:bodyPr>
          <a:lstStyle/>
          <a:p>
            <a:pPr algn="r" defTabSz="1219170">
              <a:spcBef>
                <a:spcPct val="20000"/>
              </a:spcBef>
              <a:defRPr/>
            </a:pPr>
            <a:r>
              <a:rPr lang="en-US" sz="1600" dirty="0">
                <a:solidFill>
                  <a:srgbClr val="FE4A1E"/>
                </a:solidFill>
                <a:latin typeface="Bernard MT Condensed" panose="02050806060905020404" pitchFamily="18" charset="0"/>
              </a:rPr>
              <a:t>LOREM IPSUM DOLOR</a:t>
            </a:r>
          </a:p>
          <a:p>
            <a:pPr algn="r" defTabSz="1219170">
              <a:spcBef>
                <a:spcPct val="20000"/>
              </a:spcBef>
              <a:defRPr/>
            </a:pPr>
            <a:endParaRPr lang="en-US" sz="1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 name="Rectangle 2">
            <a:extLst>
              <a:ext uri="{FF2B5EF4-FFF2-40B4-BE49-F238E27FC236}">
                <a16:creationId xmlns:a16="http://schemas.microsoft.com/office/drawing/2014/main" id="{5AE3FAB9-2CFC-47A5-8494-B455EE74B73D}"/>
              </a:ext>
            </a:extLst>
          </p:cNvPr>
          <p:cNvSpPr/>
          <p:nvPr/>
        </p:nvSpPr>
        <p:spPr>
          <a:xfrm>
            <a:off x="762000" y="1304668"/>
            <a:ext cx="3026188" cy="5096132"/>
          </a:xfrm>
          <a:prstGeom prst="rect">
            <a:avLst/>
          </a:prstGeom>
          <a:blipFill>
            <a:blip r:embed="rId3"/>
            <a:stretch>
              <a:fillRect/>
            </a:stretch>
          </a:blipFill>
          <a:ln>
            <a:solidFill>
              <a:schemeClr val="bg1">
                <a:alpha val="60000"/>
              </a:schemeClr>
            </a:solidFill>
          </a:ln>
          <a:effectLst>
            <a:outerShdw blurRad="190500" dist="1905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22D56CE1-ABC2-4B13-9448-229FFA6BD47E}"/>
              </a:ext>
            </a:extLst>
          </p:cNvPr>
          <p:cNvGrpSpPr/>
          <p:nvPr/>
        </p:nvGrpSpPr>
        <p:grpSpPr>
          <a:xfrm rot="5400000">
            <a:off x="3863634" y="1936381"/>
            <a:ext cx="1698953" cy="2743200"/>
            <a:chOff x="762000" y="1446180"/>
            <a:chExt cx="2286000" cy="3691066"/>
          </a:xfrm>
          <a:effectLst>
            <a:outerShdw blurRad="190500" dist="190500" dir="13500000" algn="br" rotWithShape="0">
              <a:prstClr val="black">
                <a:alpha val="40000"/>
              </a:prstClr>
            </a:outerShdw>
          </a:effectLst>
        </p:grpSpPr>
        <p:sp>
          <p:nvSpPr>
            <p:cNvPr id="11" name="Freeform: Shape 10">
              <a:extLst>
                <a:ext uri="{FF2B5EF4-FFF2-40B4-BE49-F238E27FC236}">
                  <a16:creationId xmlns:a16="http://schemas.microsoft.com/office/drawing/2014/main" id="{9AD790EC-75D6-4D72-8CD0-C9714A5DC7DB}"/>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C82AAD7-226E-41C6-B638-17D71CCA6FB7}"/>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id="{B854B385-87C3-439C-B0D2-171D076EA98F}"/>
              </a:ext>
            </a:extLst>
          </p:cNvPr>
          <p:cNvSpPr txBox="1"/>
          <p:nvPr/>
        </p:nvSpPr>
        <p:spPr>
          <a:xfrm>
            <a:off x="5006100" y="3092536"/>
            <a:ext cx="937611"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$1,234</a:t>
            </a:r>
          </a:p>
        </p:txBody>
      </p:sp>
      <p:sp>
        <p:nvSpPr>
          <p:cNvPr id="17" name="TextBox 16">
            <a:extLst>
              <a:ext uri="{FF2B5EF4-FFF2-40B4-BE49-F238E27FC236}">
                <a16:creationId xmlns:a16="http://schemas.microsoft.com/office/drawing/2014/main" id="{E2843AB4-757E-42A5-BE62-528ED5C4726F}"/>
              </a:ext>
            </a:extLst>
          </p:cNvPr>
          <p:cNvSpPr txBox="1"/>
          <p:nvPr/>
        </p:nvSpPr>
        <p:spPr>
          <a:xfrm>
            <a:off x="3777617" y="3123314"/>
            <a:ext cx="1094200"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01</a:t>
            </a:r>
          </a:p>
        </p:txBody>
      </p:sp>
      <p:sp>
        <p:nvSpPr>
          <p:cNvPr id="50" name="Rectangle 49">
            <a:extLst>
              <a:ext uri="{FF2B5EF4-FFF2-40B4-BE49-F238E27FC236}">
                <a16:creationId xmlns:a16="http://schemas.microsoft.com/office/drawing/2014/main" id="{43434FAE-3A27-4A82-93EE-1E387343FC5E}"/>
              </a:ext>
            </a:extLst>
          </p:cNvPr>
          <p:cNvSpPr/>
          <p:nvPr/>
        </p:nvSpPr>
        <p:spPr>
          <a:xfrm>
            <a:off x="8391039" y="1304667"/>
            <a:ext cx="3026188" cy="5096132"/>
          </a:xfrm>
          <a:prstGeom prst="rect">
            <a:avLst/>
          </a:prstGeom>
          <a:blipFill>
            <a:blip r:embed="rId4"/>
            <a:stretch>
              <a:fillRect/>
            </a:stretch>
          </a:blipFill>
          <a:ln>
            <a:solidFill>
              <a:schemeClr val="bg1">
                <a:alpha val="60000"/>
              </a:schemeClr>
            </a:solidFill>
          </a:ln>
          <a:effectLst>
            <a:outerShdw blurRad="190500" dist="1905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F480247C-6428-447D-AECD-79130598B12D}"/>
              </a:ext>
            </a:extLst>
          </p:cNvPr>
          <p:cNvGrpSpPr/>
          <p:nvPr/>
        </p:nvGrpSpPr>
        <p:grpSpPr>
          <a:xfrm rot="16200000">
            <a:off x="6701268" y="3252735"/>
            <a:ext cx="1698953" cy="2743200"/>
            <a:chOff x="762000" y="1446180"/>
            <a:chExt cx="2286000" cy="3691066"/>
          </a:xfrm>
          <a:effectLst>
            <a:outerShdw blurRad="190500" dist="190500" dir="18900000" algn="bl" rotWithShape="0">
              <a:prstClr val="black">
                <a:alpha val="40000"/>
              </a:prstClr>
            </a:outerShdw>
          </a:effectLst>
        </p:grpSpPr>
        <p:sp>
          <p:nvSpPr>
            <p:cNvPr id="55" name="Freeform: Shape 54">
              <a:extLst>
                <a:ext uri="{FF2B5EF4-FFF2-40B4-BE49-F238E27FC236}">
                  <a16:creationId xmlns:a16="http://schemas.microsoft.com/office/drawing/2014/main" id="{48AF2803-8EF2-4477-996B-0C2D4A8FF594}"/>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63FD0097-8A04-457C-A61A-9DA51F93D288}"/>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Box 52">
            <a:extLst>
              <a:ext uri="{FF2B5EF4-FFF2-40B4-BE49-F238E27FC236}">
                <a16:creationId xmlns:a16="http://schemas.microsoft.com/office/drawing/2014/main" id="{68C7C721-D8EF-4C98-B33E-F2AE6E4DA5A0}"/>
              </a:ext>
            </a:extLst>
          </p:cNvPr>
          <p:cNvSpPr txBox="1"/>
          <p:nvPr/>
        </p:nvSpPr>
        <p:spPr>
          <a:xfrm>
            <a:off x="6306339" y="4405273"/>
            <a:ext cx="951416"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$5,678</a:t>
            </a:r>
          </a:p>
        </p:txBody>
      </p:sp>
      <p:sp>
        <p:nvSpPr>
          <p:cNvPr id="54" name="TextBox 53">
            <a:extLst>
              <a:ext uri="{FF2B5EF4-FFF2-40B4-BE49-F238E27FC236}">
                <a16:creationId xmlns:a16="http://schemas.microsoft.com/office/drawing/2014/main" id="{867777EE-4819-42C2-8BE4-8AB5D0E492E7}"/>
              </a:ext>
            </a:extLst>
          </p:cNvPr>
          <p:cNvSpPr txBox="1"/>
          <p:nvPr/>
        </p:nvSpPr>
        <p:spPr>
          <a:xfrm>
            <a:off x="7392038" y="4439670"/>
            <a:ext cx="1142362"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02</a:t>
            </a:r>
          </a:p>
        </p:txBody>
      </p:sp>
      <p:sp>
        <p:nvSpPr>
          <p:cNvPr id="57" name="TextBox 56">
            <a:extLst>
              <a:ext uri="{FF2B5EF4-FFF2-40B4-BE49-F238E27FC236}">
                <a16:creationId xmlns:a16="http://schemas.microsoft.com/office/drawing/2014/main" id="{9806A35F-DF8F-4343-B8A5-C49CDC234B93}"/>
              </a:ext>
            </a:extLst>
          </p:cNvPr>
          <p:cNvSpPr txBox="1"/>
          <p:nvPr/>
        </p:nvSpPr>
        <p:spPr>
          <a:xfrm>
            <a:off x="4203756" y="4661282"/>
            <a:ext cx="2542297" cy="1625060"/>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2343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anim calcmode="lin" valueType="num">
                                      <p:cBhvr>
                                        <p:cTn id="35" dur="1000" fill="hold"/>
                                        <p:tgtEl>
                                          <p:spTgt spid="38"/>
                                        </p:tgtEl>
                                        <p:attrNameLst>
                                          <p:attrName>ppt_x</p:attrName>
                                        </p:attrNameLst>
                                      </p:cBhvr>
                                      <p:tavLst>
                                        <p:tav tm="0">
                                          <p:val>
                                            <p:strVal val="#ppt_x"/>
                                          </p:val>
                                        </p:tav>
                                        <p:tav tm="100000">
                                          <p:val>
                                            <p:strVal val="#ppt_x"/>
                                          </p:val>
                                        </p:tav>
                                      </p:tavLst>
                                    </p:anim>
                                    <p:anim calcmode="lin" valueType="num">
                                      <p:cBhvr>
                                        <p:cTn id="36" dur="1000" fill="hold"/>
                                        <p:tgtEl>
                                          <p:spTgt spid="38"/>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fade">
                                      <p:cBhvr>
                                        <p:cTn id="46" dur="1000"/>
                                        <p:tgtEl>
                                          <p:spTgt spid="52"/>
                                        </p:tgtEl>
                                      </p:cBhvr>
                                    </p:animEffect>
                                    <p:anim calcmode="lin" valueType="num">
                                      <p:cBhvr>
                                        <p:cTn id="47" dur="1000" fill="hold"/>
                                        <p:tgtEl>
                                          <p:spTgt spid="52"/>
                                        </p:tgtEl>
                                        <p:attrNameLst>
                                          <p:attrName>ppt_x</p:attrName>
                                        </p:attrNameLst>
                                      </p:cBhvr>
                                      <p:tavLst>
                                        <p:tav tm="0">
                                          <p:val>
                                            <p:strVal val="#ppt_x"/>
                                          </p:val>
                                        </p:tav>
                                        <p:tav tm="100000">
                                          <p:val>
                                            <p:strVal val="#ppt_x"/>
                                          </p:val>
                                        </p:tav>
                                      </p:tavLst>
                                    </p:anim>
                                    <p:anim calcmode="lin" valueType="num">
                                      <p:cBhvr>
                                        <p:cTn id="48" dur="1000" fill="hold"/>
                                        <p:tgtEl>
                                          <p:spTgt spid="52"/>
                                        </p:tgtEl>
                                        <p:attrNameLst>
                                          <p:attrName>ppt_y</p:attrName>
                                        </p:attrNameLst>
                                      </p:cBhvr>
                                      <p:tavLst>
                                        <p:tav tm="0">
                                          <p:val>
                                            <p:strVal val="#ppt_y+.1"/>
                                          </p:val>
                                        </p:tav>
                                        <p:tav tm="100000">
                                          <p:val>
                                            <p:strVal val="#ppt_y"/>
                                          </p:val>
                                        </p:tav>
                                      </p:tavLst>
                                    </p:anim>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54"/>
                                        </p:tgtEl>
                                        <p:attrNameLst>
                                          <p:attrName>style.visibility</p:attrName>
                                        </p:attrNameLst>
                                      </p:cBhvr>
                                      <p:to>
                                        <p:strVal val="visible"/>
                                      </p:to>
                                    </p:set>
                                    <p:anim calcmode="lin" valueType="num">
                                      <p:cBhvr>
                                        <p:cTn id="52" dur="500" fill="hold"/>
                                        <p:tgtEl>
                                          <p:spTgt spid="54"/>
                                        </p:tgtEl>
                                        <p:attrNameLst>
                                          <p:attrName>ppt_w</p:attrName>
                                        </p:attrNameLst>
                                      </p:cBhvr>
                                      <p:tavLst>
                                        <p:tav tm="0">
                                          <p:val>
                                            <p:fltVal val="0"/>
                                          </p:val>
                                        </p:tav>
                                        <p:tav tm="100000">
                                          <p:val>
                                            <p:strVal val="#ppt_w"/>
                                          </p:val>
                                        </p:tav>
                                      </p:tavLst>
                                    </p:anim>
                                    <p:anim calcmode="lin" valueType="num">
                                      <p:cBhvr>
                                        <p:cTn id="53" dur="500" fill="hold"/>
                                        <p:tgtEl>
                                          <p:spTgt spid="54"/>
                                        </p:tgtEl>
                                        <p:attrNameLst>
                                          <p:attrName>ppt_h</p:attrName>
                                        </p:attrNameLst>
                                      </p:cBhvr>
                                      <p:tavLst>
                                        <p:tav tm="0">
                                          <p:val>
                                            <p:fltVal val="0"/>
                                          </p:val>
                                        </p:tav>
                                        <p:tav tm="100000">
                                          <p:val>
                                            <p:strVal val="#ppt_h"/>
                                          </p:val>
                                        </p:tav>
                                      </p:tavLst>
                                    </p:anim>
                                    <p:animEffect transition="in" filter="fade">
                                      <p:cBhvr>
                                        <p:cTn id="54" dur="500"/>
                                        <p:tgtEl>
                                          <p:spTgt spid="5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 calcmode="lin" valueType="num">
                                      <p:cBhvr>
                                        <p:cTn id="57" dur="500" fill="hold"/>
                                        <p:tgtEl>
                                          <p:spTgt spid="53"/>
                                        </p:tgtEl>
                                        <p:attrNameLst>
                                          <p:attrName>ppt_w</p:attrName>
                                        </p:attrNameLst>
                                      </p:cBhvr>
                                      <p:tavLst>
                                        <p:tav tm="0">
                                          <p:val>
                                            <p:fltVal val="0"/>
                                          </p:val>
                                        </p:tav>
                                        <p:tav tm="100000">
                                          <p:val>
                                            <p:strVal val="#ppt_w"/>
                                          </p:val>
                                        </p:tav>
                                      </p:tavLst>
                                    </p:anim>
                                    <p:anim calcmode="lin" valueType="num">
                                      <p:cBhvr>
                                        <p:cTn id="58" dur="500" fill="hold"/>
                                        <p:tgtEl>
                                          <p:spTgt spid="53"/>
                                        </p:tgtEl>
                                        <p:attrNameLst>
                                          <p:attrName>ppt_h</p:attrName>
                                        </p:attrNameLst>
                                      </p:cBhvr>
                                      <p:tavLst>
                                        <p:tav tm="0">
                                          <p:val>
                                            <p:fltVal val="0"/>
                                          </p:val>
                                        </p:tav>
                                        <p:tav tm="100000">
                                          <p:val>
                                            <p:strVal val="#ppt_h"/>
                                          </p:val>
                                        </p:tav>
                                      </p:tavLst>
                                    </p:anim>
                                    <p:animEffect transition="in" filter="fade">
                                      <p:cBhvr>
                                        <p:cTn id="59" dur="500"/>
                                        <p:tgtEl>
                                          <p:spTgt spid="53"/>
                                        </p:tgtEl>
                                      </p:cBhvr>
                                    </p:animEffect>
                                  </p:childTnLst>
                                </p:cTn>
                              </p:par>
                            </p:childTnLst>
                          </p:cTn>
                        </p:par>
                        <p:par>
                          <p:cTn id="60" fill="hold">
                            <p:stCondLst>
                              <p:cond delay="6000"/>
                            </p:stCondLst>
                            <p:childTnLst>
                              <p:par>
                                <p:cTn id="61" presetID="42" presetClass="entr" presetSubtype="0" fill="hold" grpId="0" nodeType="after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1000"/>
                                        <p:tgtEl>
                                          <p:spTgt spid="57"/>
                                        </p:tgtEl>
                                      </p:cBhvr>
                                    </p:animEffect>
                                    <p:anim calcmode="lin" valueType="num">
                                      <p:cBhvr>
                                        <p:cTn id="64" dur="1000" fill="hold"/>
                                        <p:tgtEl>
                                          <p:spTgt spid="57"/>
                                        </p:tgtEl>
                                        <p:attrNameLst>
                                          <p:attrName>ppt_x</p:attrName>
                                        </p:attrNameLst>
                                      </p:cBhvr>
                                      <p:tavLst>
                                        <p:tav tm="0">
                                          <p:val>
                                            <p:strVal val="#ppt_x"/>
                                          </p:val>
                                        </p:tav>
                                        <p:tav tm="100000">
                                          <p:val>
                                            <p:strVal val="#ppt_x"/>
                                          </p:val>
                                        </p:tav>
                                      </p:tavLst>
                                    </p:anim>
                                    <p:anim calcmode="lin" valueType="num">
                                      <p:cBhvr>
                                        <p:cTn id="65"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 grpId="0" animBg="1"/>
      <p:bldP spid="16" grpId="0"/>
      <p:bldP spid="17" grpId="0"/>
      <p:bldP spid="50" grpId="0" animBg="1"/>
      <p:bldP spid="53" grpId="0"/>
      <p:bldP spid="54" grpId="0"/>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9F447DE-182F-4747-88FB-5D3BD8BCCC03}"/>
              </a:ext>
            </a:extLst>
          </p:cNvPr>
          <p:cNvSpPr/>
          <p:nvPr/>
        </p:nvSpPr>
        <p:spPr>
          <a:xfrm>
            <a:off x="8153400" y="332332"/>
            <a:ext cx="3733800" cy="622086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B6808124-8A94-4F4A-BD66-8987C8B65D48}"/>
              </a:ext>
            </a:extLst>
          </p:cNvPr>
          <p:cNvSpPr/>
          <p:nvPr/>
        </p:nvSpPr>
        <p:spPr>
          <a:xfrm>
            <a:off x="8763000" y="2743200"/>
            <a:ext cx="2438400" cy="2286000"/>
          </a:xfrm>
          <a:prstGeom prst="rect">
            <a:avLst/>
          </a:prstGeom>
          <a:solidFill>
            <a:srgbClr val="5C9AD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FB95396-6F97-4A37-A23F-E589F7EBFF1E}"/>
              </a:ext>
            </a:extLst>
          </p:cNvPr>
          <p:cNvSpPr txBox="1"/>
          <p:nvPr/>
        </p:nvSpPr>
        <p:spPr>
          <a:xfrm>
            <a:off x="8953500" y="3024425"/>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9" name="TextBox 8">
            <a:extLst>
              <a:ext uri="{FF2B5EF4-FFF2-40B4-BE49-F238E27FC236}">
                <a16:creationId xmlns:a16="http://schemas.microsoft.com/office/drawing/2014/main" id="{E59350F0-2BDB-43EF-9940-9AB716617B1C}"/>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 name="TextBox 9">
            <a:extLst>
              <a:ext uri="{FF2B5EF4-FFF2-40B4-BE49-F238E27FC236}">
                <a16:creationId xmlns:a16="http://schemas.microsoft.com/office/drawing/2014/main" id="{D5E31499-3002-4FC1-9DA5-69F65C6C929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1" name="Rectangle 10">
            <a:extLst>
              <a:ext uri="{FF2B5EF4-FFF2-40B4-BE49-F238E27FC236}">
                <a16:creationId xmlns:a16="http://schemas.microsoft.com/office/drawing/2014/main" id="{F76B8155-01DF-4F70-960B-8686CDB48085}"/>
              </a:ext>
            </a:extLst>
          </p:cNvPr>
          <p:cNvSpPr/>
          <p:nvPr/>
        </p:nvSpPr>
        <p:spPr>
          <a:xfrm>
            <a:off x="4131067" y="342606"/>
            <a:ext cx="3733800" cy="622086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4F23BD6-49BD-4D0A-BDFC-73C5181BF0A6}"/>
              </a:ext>
            </a:extLst>
          </p:cNvPr>
          <p:cNvSpPr/>
          <p:nvPr/>
        </p:nvSpPr>
        <p:spPr>
          <a:xfrm>
            <a:off x="4740667" y="2753474"/>
            <a:ext cx="2438400" cy="2286000"/>
          </a:xfrm>
          <a:prstGeom prst="rect">
            <a:avLst/>
          </a:prstGeom>
          <a:solidFill>
            <a:srgbClr val="FE4A1E">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1DE151B0-DB4B-4F0E-85AC-9662B05C79DC}"/>
              </a:ext>
            </a:extLst>
          </p:cNvPr>
          <p:cNvSpPr txBox="1"/>
          <p:nvPr/>
        </p:nvSpPr>
        <p:spPr>
          <a:xfrm>
            <a:off x="4931167" y="3034699"/>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727716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anim calcmode="lin" valueType="num">
                                      <p:cBhvr>
                                        <p:cTn id="12"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fade">
                                      <p:cBhvr>
                                        <p:cTn id="17" dur="500"/>
                                        <p:tgtEl>
                                          <p:spTgt spid="10">
                                            <p:txEl>
                                              <p:pRg st="2" end="2"/>
                                            </p:txEl>
                                          </p:spTgt>
                                        </p:tgtEl>
                                      </p:cBhvr>
                                    </p:animEffect>
                                    <p:anim calcmode="lin" valueType="num">
                                      <p:cBhvr>
                                        <p:cTn id="18"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0">
                                            <p:txEl>
                                              <p:pRg st="4" end="4"/>
                                            </p:txEl>
                                          </p:spTgt>
                                        </p:tgtEl>
                                        <p:attrNameLst>
                                          <p:attrName>style.visibility</p:attrName>
                                        </p:attrNameLst>
                                      </p:cBhvr>
                                      <p:to>
                                        <p:strVal val="visible"/>
                                      </p:to>
                                    </p:set>
                                    <p:animEffect transition="in" filter="fade">
                                      <p:cBhvr>
                                        <p:cTn id="23" dur="500"/>
                                        <p:tgtEl>
                                          <p:spTgt spid="10">
                                            <p:txEl>
                                              <p:pRg st="4" end="4"/>
                                            </p:txEl>
                                          </p:spTgt>
                                        </p:tgtEl>
                                      </p:cBhvr>
                                    </p:animEffect>
                                    <p:anim calcmode="lin" valueType="num">
                                      <p:cBhvr>
                                        <p:cTn id="24"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0">
                                            <p:txEl>
                                              <p:pRg st="6" end="6"/>
                                            </p:txEl>
                                          </p:spTgt>
                                        </p:tgtEl>
                                        <p:attrNameLst>
                                          <p:attrName>style.visibility</p:attrName>
                                        </p:attrNameLst>
                                      </p:cBhvr>
                                      <p:to>
                                        <p:strVal val="visible"/>
                                      </p:to>
                                    </p:set>
                                    <p:animEffect transition="in" filter="fade">
                                      <p:cBhvr>
                                        <p:cTn id="29" dur="500"/>
                                        <p:tgtEl>
                                          <p:spTgt spid="10">
                                            <p:txEl>
                                              <p:pRg st="6" end="6"/>
                                            </p:txEl>
                                          </p:spTgt>
                                        </p:tgtEl>
                                      </p:cBhvr>
                                    </p:animEffect>
                                    <p:anim calcmode="lin" valueType="num">
                                      <p:cBhvr>
                                        <p:cTn id="30"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000"/>
                                        <p:tgtEl>
                                          <p:spTgt spid="12"/>
                                        </p:tgtEl>
                                      </p:cBhvr>
                                    </p:animEffect>
                                    <p:anim calcmode="lin" valueType="num">
                                      <p:cBhvr>
                                        <p:cTn id="42" dur="1000" fill="hold"/>
                                        <p:tgtEl>
                                          <p:spTgt spid="12"/>
                                        </p:tgtEl>
                                        <p:attrNameLst>
                                          <p:attrName>ppt_x</p:attrName>
                                        </p:attrNameLst>
                                      </p:cBhvr>
                                      <p:tavLst>
                                        <p:tav tm="0">
                                          <p:val>
                                            <p:strVal val="#ppt_x"/>
                                          </p:val>
                                        </p:tav>
                                        <p:tav tm="100000">
                                          <p:val>
                                            <p:strVal val="#ppt_x"/>
                                          </p:val>
                                        </p:tav>
                                      </p:tavLst>
                                    </p:anim>
                                    <p:anim calcmode="lin" valueType="num">
                                      <p:cBhvr>
                                        <p:cTn id="43" dur="1000" fill="hold"/>
                                        <p:tgtEl>
                                          <p:spTgt spid="12"/>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1000"/>
                                        <p:tgtEl>
                                          <p:spTgt spid="13"/>
                                        </p:tgtEl>
                                      </p:cBhvr>
                                    </p:animEffect>
                                    <p:anim calcmode="lin" valueType="num">
                                      <p:cBhvr>
                                        <p:cTn id="47" dur="1000" fill="hold"/>
                                        <p:tgtEl>
                                          <p:spTgt spid="13"/>
                                        </p:tgtEl>
                                        <p:attrNameLst>
                                          <p:attrName>ppt_x</p:attrName>
                                        </p:attrNameLst>
                                      </p:cBhvr>
                                      <p:tavLst>
                                        <p:tav tm="0">
                                          <p:val>
                                            <p:strVal val="#ppt_x"/>
                                          </p:val>
                                        </p:tav>
                                        <p:tav tm="100000">
                                          <p:val>
                                            <p:strVal val="#ppt_x"/>
                                          </p:val>
                                        </p:tav>
                                      </p:tavLst>
                                    </p:anim>
                                    <p:anim calcmode="lin" valueType="num">
                                      <p:cBhvr>
                                        <p:cTn id="48" dur="1000" fill="hold"/>
                                        <p:tgtEl>
                                          <p:spTgt spid="13"/>
                                        </p:tgtEl>
                                        <p:attrNameLst>
                                          <p:attrName>ppt_y</p:attrName>
                                        </p:attrNameLst>
                                      </p:cBhvr>
                                      <p:tavLst>
                                        <p:tav tm="0">
                                          <p:val>
                                            <p:strVal val="#ppt_y+.1"/>
                                          </p:val>
                                        </p:tav>
                                        <p:tav tm="100000">
                                          <p:val>
                                            <p:strVal val="#ppt_y"/>
                                          </p:val>
                                        </p:tav>
                                      </p:tavLst>
                                    </p:anim>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4500"/>
                            </p:stCondLst>
                            <p:childTnLst>
                              <p:par>
                                <p:cTn id="56" presetID="42" presetClass="entr" presetSubtype="0" fill="hold" grpId="0" nodeType="afterEffect">
                                  <p:stCondLst>
                                    <p:cond delay="0"/>
                                  </p:stCondLst>
                                  <p:childTnLst>
                                    <p:set>
                                      <p:cBhvr>
                                        <p:cTn id="57" dur="1" fill="hold">
                                          <p:stCondLst>
                                            <p:cond delay="0"/>
                                          </p:stCondLst>
                                        </p:cTn>
                                        <p:tgtEl>
                                          <p:spTgt spid="2"/>
                                        </p:tgtEl>
                                        <p:attrNameLst>
                                          <p:attrName>style.visibility</p:attrName>
                                        </p:attrNameLst>
                                      </p:cBhvr>
                                      <p:to>
                                        <p:strVal val="visible"/>
                                      </p:to>
                                    </p:set>
                                    <p:animEffect transition="in" filter="fade">
                                      <p:cBhvr>
                                        <p:cTn id="58" dur="1000"/>
                                        <p:tgtEl>
                                          <p:spTgt spid="2"/>
                                        </p:tgtEl>
                                      </p:cBhvr>
                                    </p:animEffect>
                                    <p:anim calcmode="lin" valueType="num">
                                      <p:cBhvr>
                                        <p:cTn id="59" dur="1000" fill="hold"/>
                                        <p:tgtEl>
                                          <p:spTgt spid="2"/>
                                        </p:tgtEl>
                                        <p:attrNameLst>
                                          <p:attrName>ppt_x</p:attrName>
                                        </p:attrNameLst>
                                      </p:cBhvr>
                                      <p:tavLst>
                                        <p:tav tm="0">
                                          <p:val>
                                            <p:strVal val="#ppt_x"/>
                                          </p:val>
                                        </p:tav>
                                        <p:tav tm="100000">
                                          <p:val>
                                            <p:strVal val="#ppt_x"/>
                                          </p:val>
                                        </p:tav>
                                      </p:tavLst>
                                    </p:anim>
                                    <p:anim calcmode="lin" valueType="num">
                                      <p:cBhvr>
                                        <p:cTn id="60" dur="1000" fill="hold"/>
                                        <p:tgtEl>
                                          <p:spTgt spid="2"/>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1000"/>
                                        <p:tgtEl>
                                          <p:spTgt spid="8"/>
                                        </p:tgtEl>
                                      </p:cBhvr>
                                    </p:animEffect>
                                    <p:anim calcmode="lin" valueType="num">
                                      <p:cBhvr>
                                        <p:cTn id="64" dur="1000" fill="hold"/>
                                        <p:tgtEl>
                                          <p:spTgt spid="8"/>
                                        </p:tgtEl>
                                        <p:attrNameLst>
                                          <p:attrName>ppt_x</p:attrName>
                                        </p:attrNameLst>
                                      </p:cBhvr>
                                      <p:tavLst>
                                        <p:tav tm="0">
                                          <p:val>
                                            <p:strVal val="#ppt_x"/>
                                          </p:val>
                                        </p:tav>
                                        <p:tav tm="100000">
                                          <p:val>
                                            <p:strVal val="#ppt_x"/>
                                          </p:val>
                                        </p:tav>
                                      </p:tavLst>
                                    </p:anim>
                                    <p:anim calcmode="lin" valueType="num">
                                      <p:cBhvr>
                                        <p:cTn id="6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p:bldP spid="9" grpId="0"/>
      <p:bldP spid="10" grpId="0" build="p"/>
      <p:bldP spid="11" grpId="0" animBg="1"/>
      <p:bldP spid="12" grpId="0" animBg="1"/>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171B802F-5D10-405C-8BD8-395DCC6FBAB3}"/>
              </a:ext>
            </a:extLst>
          </p:cNvPr>
          <p:cNvSpPr>
            <a:spLocks noChangeAspect="1"/>
          </p:cNvSpPr>
          <p:nvPr/>
        </p:nvSpPr>
        <p:spPr bwMode="auto">
          <a:xfrm rot="10800000">
            <a:off x="6064650" y="1620849"/>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3"/>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 name="Group 2">
            <a:extLst>
              <a:ext uri="{FF2B5EF4-FFF2-40B4-BE49-F238E27FC236}">
                <a16:creationId xmlns:a16="http://schemas.microsoft.com/office/drawing/2014/main" id="{D6527A61-0AD5-485E-8C3B-164CA6DE39EB}"/>
              </a:ext>
            </a:extLst>
          </p:cNvPr>
          <p:cNvGrpSpPr/>
          <p:nvPr/>
        </p:nvGrpSpPr>
        <p:grpSpPr>
          <a:xfrm>
            <a:off x="1384194" y="1005840"/>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34" name="Freeform: Shape 33">
            <a:extLst>
              <a:ext uri="{FF2B5EF4-FFF2-40B4-BE49-F238E27FC236}">
                <a16:creationId xmlns:a16="http://schemas.microsoft.com/office/drawing/2014/main" id="{F96C2B3B-E8E3-444B-BE7C-3A8A050118CD}"/>
              </a:ext>
            </a:extLst>
          </p:cNvPr>
          <p:cNvSpPr>
            <a:spLocks noChangeAspect="1"/>
          </p:cNvSpPr>
          <p:nvPr/>
        </p:nvSpPr>
        <p:spPr bwMode="auto">
          <a:xfrm rot="10800000">
            <a:off x="6064650" y="352108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4"/>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5" name="Group 34">
            <a:extLst>
              <a:ext uri="{FF2B5EF4-FFF2-40B4-BE49-F238E27FC236}">
                <a16:creationId xmlns:a16="http://schemas.microsoft.com/office/drawing/2014/main" id="{54E06288-6557-48E8-BDFA-584DAA8C8F08}"/>
              </a:ext>
            </a:extLst>
          </p:cNvPr>
          <p:cNvGrpSpPr/>
          <p:nvPr/>
        </p:nvGrpSpPr>
        <p:grpSpPr>
          <a:xfrm>
            <a:off x="1384194" y="2926080"/>
            <a:ext cx="4908150" cy="1190008"/>
            <a:chOff x="639425" y="3747454"/>
            <a:chExt cx="4908150" cy="1190008"/>
          </a:xfrm>
        </p:grpSpPr>
        <p:sp>
          <p:nvSpPr>
            <p:cNvPr id="36" name="Freeform: Shape 35">
              <a:extLst>
                <a:ext uri="{FF2B5EF4-FFF2-40B4-BE49-F238E27FC236}">
                  <a16:creationId xmlns:a16="http://schemas.microsoft.com/office/drawing/2014/main" id="{C2D43CBF-2A77-4BF1-AFF4-9FEFFEDE7072}"/>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37" name="Freeform: Shape 36">
              <a:extLst>
                <a:ext uri="{FF2B5EF4-FFF2-40B4-BE49-F238E27FC236}">
                  <a16:creationId xmlns:a16="http://schemas.microsoft.com/office/drawing/2014/main" id="{50CAD8D5-D206-4F8F-80CC-A3BD4608850F}"/>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38" name="Freeform 16">
              <a:extLst>
                <a:ext uri="{FF2B5EF4-FFF2-40B4-BE49-F238E27FC236}">
                  <a16:creationId xmlns:a16="http://schemas.microsoft.com/office/drawing/2014/main" id="{C4E0610D-5E3A-4EEE-B26A-B8D72E203011}"/>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TextBox 38">
              <a:extLst>
                <a:ext uri="{FF2B5EF4-FFF2-40B4-BE49-F238E27FC236}">
                  <a16:creationId xmlns:a16="http://schemas.microsoft.com/office/drawing/2014/main" id="{2F541467-B66B-4C03-8417-393496DEAEBD}"/>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42" name="TextBox 41">
              <a:extLst>
                <a:ext uri="{FF2B5EF4-FFF2-40B4-BE49-F238E27FC236}">
                  <a16:creationId xmlns:a16="http://schemas.microsoft.com/office/drawing/2014/main" id="{F455E2AC-4218-4251-8725-C1C637AE9ACB}"/>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43" name="Freeform: Shape 42">
            <a:extLst>
              <a:ext uri="{FF2B5EF4-FFF2-40B4-BE49-F238E27FC236}">
                <a16:creationId xmlns:a16="http://schemas.microsoft.com/office/drawing/2014/main" id="{973BF512-880E-408A-BDD5-4D7532E856EE}"/>
              </a:ext>
            </a:extLst>
          </p:cNvPr>
          <p:cNvSpPr>
            <a:spLocks noChangeAspect="1"/>
          </p:cNvSpPr>
          <p:nvPr/>
        </p:nvSpPr>
        <p:spPr bwMode="auto">
          <a:xfrm rot="10800000">
            <a:off x="6062472" y="5441795"/>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5"/>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44" name="Group 43">
            <a:extLst>
              <a:ext uri="{FF2B5EF4-FFF2-40B4-BE49-F238E27FC236}">
                <a16:creationId xmlns:a16="http://schemas.microsoft.com/office/drawing/2014/main" id="{56FD040B-65C0-402D-B132-CBFAD322B5B7}"/>
              </a:ext>
            </a:extLst>
          </p:cNvPr>
          <p:cNvGrpSpPr/>
          <p:nvPr/>
        </p:nvGrpSpPr>
        <p:grpSpPr>
          <a:xfrm>
            <a:off x="1384194" y="4846320"/>
            <a:ext cx="4908150" cy="1190008"/>
            <a:chOff x="639425" y="3747454"/>
            <a:chExt cx="4908150" cy="1190008"/>
          </a:xfrm>
        </p:grpSpPr>
        <p:sp>
          <p:nvSpPr>
            <p:cNvPr id="46" name="Freeform: Shape 45">
              <a:extLst>
                <a:ext uri="{FF2B5EF4-FFF2-40B4-BE49-F238E27FC236}">
                  <a16:creationId xmlns:a16="http://schemas.microsoft.com/office/drawing/2014/main" id="{91F478B3-C5A6-4E2C-8293-70B8F6411304}"/>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47" name="Freeform: Shape 46">
              <a:extLst>
                <a:ext uri="{FF2B5EF4-FFF2-40B4-BE49-F238E27FC236}">
                  <a16:creationId xmlns:a16="http://schemas.microsoft.com/office/drawing/2014/main" id="{E449C014-8C7F-440C-844D-9FCA723916CB}"/>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8" name="Freeform 16">
              <a:extLst>
                <a:ext uri="{FF2B5EF4-FFF2-40B4-BE49-F238E27FC236}">
                  <a16:creationId xmlns:a16="http://schemas.microsoft.com/office/drawing/2014/main" id="{2D899C18-2A5A-4F3F-A719-88E02FA0CD77}"/>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TextBox 48">
              <a:extLst>
                <a:ext uri="{FF2B5EF4-FFF2-40B4-BE49-F238E27FC236}">
                  <a16:creationId xmlns:a16="http://schemas.microsoft.com/office/drawing/2014/main" id="{CDC4CE77-8927-4E18-BDC1-89BC837289EA}"/>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51" name="TextBox 50">
              <a:extLst>
                <a:ext uri="{FF2B5EF4-FFF2-40B4-BE49-F238E27FC236}">
                  <a16:creationId xmlns:a16="http://schemas.microsoft.com/office/drawing/2014/main" id="{480EC301-2394-48B8-8E9A-CBCAC7BE6AB6}"/>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54" name="TextBox 53">
            <a:extLst>
              <a:ext uri="{FF2B5EF4-FFF2-40B4-BE49-F238E27FC236}">
                <a16:creationId xmlns:a16="http://schemas.microsoft.com/office/drawing/2014/main" id="{B0DA77AF-202D-4DB9-87E1-6771F24D0BA4}"/>
              </a:ext>
            </a:extLst>
          </p:cNvPr>
          <p:cNvSpPr txBox="1"/>
          <p:nvPr/>
        </p:nvSpPr>
        <p:spPr>
          <a:xfrm>
            <a:off x="1384194" y="2234232"/>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5" name="TextBox 54">
            <a:extLst>
              <a:ext uri="{FF2B5EF4-FFF2-40B4-BE49-F238E27FC236}">
                <a16:creationId xmlns:a16="http://schemas.microsoft.com/office/drawing/2014/main" id="{08409DB3-4CEC-43EE-82F8-92E6C896AE08}"/>
              </a:ext>
            </a:extLst>
          </p:cNvPr>
          <p:cNvSpPr txBox="1"/>
          <p:nvPr/>
        </p:nvSpPr>
        <p:spPr>
          <a:xfrm>
            <a:off x="1384194" y="4119886"/>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7" name="TextBox 56">
            <a:extLst>
              <a:ext uri="{FF2B5EF4-FFF2-40B4-BE49-F238E27FC236}">
                <a16:creationId xmlns:a16="http://schemas.microsoft.com/office/drawing/2014/main" id="{A56FC1A3-FBE5-47C8-86C8-39BFF5015E07}"/>
              </a:ext>
            </a:extLst>
          </p:cNvPr>
          <p:cNvSpPr txBox="1"/>
          <p:nvPr/>
        </p:nvSpPr>
        <p:spPr>
          <a:xfrm>
            <a:off x="1348035" y="6113819"/>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36970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750" fill="hold"/>
                                        <p:tgtEl>
                                          <p:spTgt spid="33"/>
                                        </p:tgtEl>
                                        <p:attrNameLst>
                                          <p:attrName>ppt_x</p:attrName>
                                        </p:attrNameLst>
                                      </p:cBhvr>
                                      <p:tavLst>
                                        <p:tav tm="0">
                                          <p:val>
                                            <p:strVal val="1+#ppt_w/2"/>
                                          </p:val>
                                        </p:tav>
                                        <p:tav tm="100000">
                                          <p:val>
                                            <p:strVal val="#ppt_x"/>
                                          </p:val>
                                        </p:tav>
                                      </p:tavLst>
                                    </p:anim>
                                    <p:anim calcmode="lin" valueType="num">
                                      <p:cBhvr additive="base">
                                        <p:cTn id="16" dur="750" fill="hold"/>
                                        <p:tgtEl>
                                          <p:spTgt spid="3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1000"/>
                                        <p:tgtEl>
                                          <p:spTgt spid="54"/>
                                        </p:tgtEl>
                                      </p:cBhvr>
                                    </p:animEffect>
                                    <p:anim calcmode="lin" valueType="num">
                                      <p:cBhvr>
                                        <p:cTn id="21" dur="1000" fill="hold"/>
                                        <p:tgtEl>
                                          <p:spTgt spid="54"/>
                                        </p:tgtEl>
                                        <p:attrNameLst>
                                          <p:attrName>ppt_x</p:attrName>
                                        </p:attrNameLst>
                                      </p:cBhvr>
                                      <p:tavLst>
                                        <p:tav tm="0">
                                          <p:val>
                                            <p:strVal val="#ppt_x"/>
                                          </p:val>
                                        </p:tav>
                                        <p:tav tm="100000">
                                          <p:val>
                                            <p:strVal val="#ppt_x"/>
                                          </p:val>
                                        </p:tav>
                                      </p:tavLst>
                                    </p:anim>
                                    <p:anim calcmode="lin" valueType="num">
                                      <p:cBhvr>
                                        <p:cTn id="22" dur="1000" fill="hold"/>
                                        <p:tgtEl>
                                          <p:spTgt spid="54"/>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8" fill="hold"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750" fill="hold"/>
                                        <p:tgtEl>
                                          <p:spTgt spid="35"/>
                                        </p:tgtEl>
                                        <p:attrNameLst>
                                          <p:attrName>ppt_x</p:attrName>
                                        </p:attrNameLst>
                                      </p:cBhvr>
                                      <p:tavLst>
                                        <p:tav tm="0">
                                          <p:val>
                                            <p:strVal val="0-#ppt_w/2"/>
                                          </p:val>
                                        </p:tav>
                                        <p:tav tm="100000">
                                          <p:val>
                                            <p:strVal val="#ppt_x"/>
                                          </p:val>
                                        </p:tav>
                                      </p:tavLst>
                                    </p:anim>
                                    <p:anim calcmode="lin" valueType="num">
                                      <p:cBhvr additive="base">
                                        <p:cTn id="27" dur="750" fill="hold"/>
                                        <p:tgtEl>
                                          <p:spTgt spid="35"/>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750" fill="hold"/>
                                        <p:tgtEl>
                                          <p:spTgt spid="34"/>
                                        </p:tgtEl>
                                        <p:attrNameLst>
                                          <p:attrName>ppt_x</p:attrName>
                                        </p:attrNameLst>
                                      </p:cBhvr>
                                      <p:tavLst>
                                        <p:tav tm="0">
                                          <p:val>
                                            <p:strVal val="1+#ppt_w/2"/>
                                          </p:val>
                                        </p:tav>
                                        <p:tav tm="100000">
                                          <p:val>
                                            <p:strVal val="#ppt_x"/>
                                          </p:val>
                                        </p:tav>
                                      </p:tavLst>
                                    </p:anim>
                                    <p:anim calcmode="lin" valueType="num">
                                      <p:cBhvr additive="base">
                                        <p:cTn id="31" dur="750" fill="hold"/>
                                        <p:tgtEl>
                                          <p:spTgt spid="34"/>
                                        </p:tgtEl>
                                        <p:attrNameLst>
                                          <p:attrName>ppt_y</p:attrName>
                                        </p:attrNameLst>
                                      </p:cBhvr>
                                      <p:tavLst>
                                        <p:tav tm="0">
                                          <p:val>
                                            <p:strVal val="#ppt_y"/>
                                          </p:val>
                                        </p:tav>
                                        <p:tav tm="100000">
                                          <p:val>
                                            <p:strVal val="#ppt_y"/>
                                          </p:val>
                                        </p:tav>
                                      </p:tavLst>
                                    </p:anim>
                                  </p:childTnLst>
                                </p:cTn>
                              </p:par>
                            </p:childTnLst>
                          </p:cTn>
                        </p:par>
                        <p:par>
                          <p:cTn id="32" fill="hold">
                            <p:stCondLst>
                              <p:cond delay="3250"/>
                            </p:stCondLst>
                            <p:childTnLst>
                              <p:par>
                                <p:cTn id="33" presetID="42" presetClass="entr" presetSubtype="0" fill="hold" grpId="0"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1000"/>
                                        <p:tgtEl>
                                          <p:spTgt spid="55"/>
                                        </p:tgtEl>
                                      </p:cBhvr>
                                    </p:animEffect>
                                    <p:anim calcmode="lin" valueType="num">
                                      <p:cBhvr>
                                        <p:cTn id="36" dur="1000" fill="hold"/>
                                        <p:tgtEl>
                                          <p:spTgt spid="55"/>
                                        </p:tgtEl>
                                        <p:attrNameLst>
                                          <p:attrName>ppt_x</p:attrName>
                                        </p:attrNameLst>
                                      </p:cBhvr>
                                      <p:tavLst>
                                        <p:tav tm="0">
                                          <p:val>
                                            <p:strVal val="#ppt_x"/>
                                          </p:val>
                                        </p:tav>
                                        <p:tav tm="100000">
                                          <p:val>
                                            <p:strVal val="#ppt_x"/>
                                          </p:val>
                                        </p:tav>
                                      </p:tavLst>
                                    </p:anim>
                                    <p:anim calcmode="lin" valueType="num">
                                      <p:cBhvr>
                                        <p:cTn id="37" dur="1000" fill="hold"/>
                                        <p:tgtEl>
                                          <p:spTgt spid="55"/>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2" presetClass="entr" presetSubtype="8"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additive="base">
                                        <p:cTn id="41" dur="750" fill="hold"/>
                                        <p:tgtEl>
                                          <p:spTgt spid="44"/>
                                        </p:tgtEl>
                                        <p:attrNameLst>
                                          <p:attrName>ppt_x</p:attrName>
                                        </p:attrNameLst>
                                      </p:cBhvr>
                                      <p:tavLst>
                                        <p:tav tm="0">
                                          <p:val>
                                            <p:strVal val="0-#ppt_w/2"/>
                                          </p:val>
                                        </p:tav>
                                        <p:tav tm="100000">
                                          <p:val>
                                            <p:strVal val="#ppt_x"/>
                                          </p:val>
                                        </p:tav>
                                      </p:tavLst>
                                    </p:anim>
                                    <p:anim calcmode="lin" valueType="num">
                                      <p:cBhvr additive="base">
                                        <p:cTn id="42" dur="750" fill="hold"/>
                                        <p:tgtEl>
                                          <p:spTgt spid="44"/>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1+#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1000"/>
                                        <p:tgtEl>
                                          <p:spTgt spid="57"/>
                                        </p:tgtEl>
                                      </p:cBhvr>
                                    </p:animEffect>
                                    <p:anim calcmode="lin" valueType="num">
                                      <p:cBhvr>
                                        <p:cTn id="51" dur="1000" fill="hold"/>
                                        <p:tgtEl>
                                          <p:spTgt spid="57"/>
                                        </p:tgtEl>
                                        <p:attrNameLst>
                                          <p:attrName>ppt_x</p:attrName>
                                        </p:attrNameLst>
                                      </p:cBhvr>
                                      <p:tavLst>
                                        <p:tav tm="0">
                                          <p:val>
                                            <p:strVal val="#ppt_x"/>
                                          </p:val>
                                        </p:tav>
                                        <p:tav tm="100000">
                                          <p:val>
                                            <p:strVal val="#ppt_x"/>
                                          </p:val>
                                        </p:tav>
                                      </p:tavLst>
                                    </p:anim>
                                    <p:anim calcmode="lin" valueType="num">
                                      <p:cBhvr>
                                        <p:cTn id="52"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33" grpId="0" animBg="1"/>
      <p:bldP spid="34" grpId="0" animBg="1"/>
      <p:bldP spid="43" grpId="0" animBg="1"/>
      <p:bldP spid="54" grpId="0"/>
      <p:bldP spid="55" grpId="0"/>
      <p:bldP spid="57"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53C2810C-BDF2-4EA9-8A12-384A9E061053}"/>
              </a:ext>
            </a:extLst>
          </p:cNvPr>
          <p:cNvSpPr/>
          <p:nvPr/>
        </p:nvSpPr>
        <p:spPr>
          <a:xfrm rot="18900154">
            <a:off x="-363760" y="2674784"/>
            <a:ext cx="11219942" cy="1513512"/>
          </a:xfrm>
          <a:custGeom>
            <a:avLst/>
            <a:gdLst>
              <a:gd name="connsiteX0" fmla="*/ 9706295 w 11219942"/>
              <a:gd name="connsiteY0" fmla="*/ 0 h 1513512"/>
              <a:gd name="connsiteX1" fmla="*/ 11219942 w 11219942"/>
              <a:gd name="connsiteY1" fmla="*/ 1513512 h 1513512"/>
              <a:gd name="connsiteX2" fmla="*/ 1513647 w 11219942"/>
              <a:gd name="connsiteY2" fmla="*/ 1513512 h 1513512"/>
              <a:gd name="connsiteX3" fmla="*/ 0 w 11219942"/>
              <a:gd name="connsiteY3" fmla="*/ 0 h 1513512"/>
            </a:gdLst>
            <a:ahLst/>
            <a:cxnLst>
              <a:cxn ang="0">
                <a:pos x="connsiteX0" y="connsiteY0"/>
              </a:cxn>
              <a:cxn ang="0">
                <a:pos x="connsiteX1" y="connsiteY1"/>
              </a:cxn>
              <a:cxn ang="0">
                <a:pos x="connsiteX2" y="connsiteY2"/>
              </a:cxn>
              <a:cxn ang="0">
                <a:pos x="connsiteX3" y="connsiteY3"/>
              </a:cxn>
            </a:cxnLst>
            <a:rect l="l" t="t" r="r" b="b"/>
            <a:pathLst>
              <a:path w="11219942" h="1513512">
                <a:moveTo>
                  <a:pt x="9706295" y="0"/>
                </a:moveTo>
                <a:lnTo>
                  <a:pt x="11219942" y="1513512"/>
                </a:lnTo>
                <a:lnTo>
                  <a:pt x="1513647" y="1513512"/>
                </a:lnTo>
                <a:lnTo>
                  <a:pt x="0"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3263F86-2219-4375-834E-F9FF0225B765}"/>
              </a:ext>
            </a:extLst>
          </p:cNvPr>
          <p:cNvSpPr>
            <a:spLocks noChangeAspect="1"/>
          </p:cNvSpPr>
          <p:nvPr/>
        </p:nvSpPr>
        <p:spPr>
          <a:xfrm rot="2700000">
            <a:off x="1105787" y="2115878"/>
            <a:ext cx="3291840" cy="3291840"/>
          </a:xfrm>
          <a:prstGeom prst="rect">
            <a:avLst/>
          </a:prstGeom>
          <a:blipFill dpi="0" rotWithShape="0">
            <a:blip r:embed="rId3"/>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67CE3A2-6221-4193-8B9B-0DDCBD05FC81}"/>
              </a:ext>
            </a:extLst>
          </p:cNvPr>
          <p:cNvSpPr>
            <a:spLocks noChangeAspect="1"/>
          </p:cNvSpPr>
          <p:nvPr/>
        </p:nvSpPr>
        <p:spPr>
          <a:xfrm rot="2700000">
            <a:off x="4057145" y="856150"/>
            <a:ext cx="2286000" cy="2286000"/>
          </a:xfrm>
          <a:prstGeom prst="rect">
            <a:avLst/>
          </a:prstGeom>
          <a:blipFill dpi="0" rotWithShape="0">
            <a:blip r:embed="rId4"/>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D8905F9-2E8D-4B0B-9225-68E854D98B13}"/>
              </a:ext>
            </a:extLst>
          </p:cNvPr>
          <p:cNvSpPr>
            <a:spLocks noChangeAspect="1"/>
          </p:cNvSpPr>
          <p:nvPr/>
        </p:nvSpPr>
        <p:spPr>
          <a:xfrm rot="2700000">
            <a:off x="5420271" y="3176897"/>
            <a:ext cx="1645920" cy="1645920"/>
          </a:xfrm>
          <a:prstGeom prst="rect">
            <a:avLst/>
          </a:prstGeom>
          <a:blipFill dpi="0" rotWithShape="0">
            <a:blip r:embed="rId5"/>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sosceles Triangle 2">
            <a:extLst>
              <a:ext uri="{FF2B5EF4-FFF2-40B4-BE49-F238E27FC236}">
                <a16:creationId xmlns:a16="http://schemas.microsoft.com/office/drawing/2014/main" id="{9E386ADD-61AC-4267-81AD-D0FCC958BDF9}"/>
              </a:ext>
            </a:extLst>
          </p:cNvPr>
          <p:cNvSpPr/>
          <p:nvPr/>
        </p:nvSpPr>
        <p:spPr>
          <a:xfrm>
            <a:off x="2200940" y="4125433"/>
            <a:ext cx="5433237" cy="2732567"/>
          </a:xfrm>
          <a:prstGeom prst="triangle">
            <a:avLst>
              <a:gd name="adj" fmla="val 50772"/>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3159B83-008C-4BD8-8894-C2331BDAC07B}"/>
              </a:ext>
            </a:extLst>
          </p:cNvPr>
          <p:cNvGrpSpPr/>
          <p:nvPr/>
        </p:nvGrpSpPr>
        <p:grpSpPr>
          <a:xfrm>
            <a:off x="6310489" y="258228"/>
            <a:ext cx="5508978" cy="954108"/>
            <a:chOff x="3341511" y="258228"/>
            <a:chExt cx="5508978" cy="954108"/>
          </a:xfrm>
        </p:grpSpPr>
        <p:sp>
          <p:nvSpPr>
            <p:cNvPr id="11" name="TextBox 10">
              <a:extLst>
                <a:ext uri="{FF2B5EF4-FFF2-40B4-BE49-F238E27FC236}">
                  <a16:creationId xmlns:a16="http://schemas.microsoft.com/office/drawing/2014/main" id="{A702E597-B7D7-4FA7-B25F-BE7117FBFFE1}"/>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 name="TextBox 11">
              <a:extLst>
                <a:ext uri="{FF2B5EF4-FFF2-40B4-BE49-F238E27FC236}">
                  <a16:creationId xmlns:a16="http://schemas.microsoft.com/office/drawing/2014/main" id="{8B8619C7-A3F4-443C-AE0F-4DFE2CECA6D2}"/>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
        <p:nvSpPr>
          <p:cNvPr id="13" name="TextBox 12">
            <a:extLst>
              <a:ext uri="{FF2B5EF4-FFF2-40B4-BE49-F238E27FC236}">
                <a16:creationId xmlns:a16="http://schemas.microsoft.com/office/drawing/2014/main" id="{20753376-FD0B-4189-AFA2-EF8945CF9583}"/>
              </a:ext>
            </a:extLst>
          </p:cNvPr>
          <p:cNvSpPr txBox="1"/>
          <p:nvPr/>
        </p:nvSpPr>
        <p:spPr>
          <a:xfrm>
            <a:off x="7653867" y="1899030"/>
            <a:ext cx="4137643" cy="433965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232133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par>
                          <p:cTn id="8" fill="hold">
                            <p:stCondLst>
                              <p:cond delay="750"/>
                            </p:stCondLst>
                            <p:childTnLst>
                              <p:par>
                                <p:cTn id="9" presetID="9"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dissolve">
                                      <p:cBhvr>
                                        <p:cTn id="11" dur="500"/>
                                        <p:tgtEl>
                                          <p:spTgt spid="18"/>
                                        </p:tgtEl>
                                      </p:cBhvr>
                                    </p:animEffect>
                                  </p:childTnLst>
                                </p:cTn>
                              </p:par>
                            </p:childTnLst>
                          </p:cTn>
                        </p:par>
                        <p:par>
                          <p:cTn id="12" fill="hold">
                            <p:stCondLst>
                              <p:cond delay="1250"/>
                            </p:stCondLst>
                            <p:childTnLst>
                              <p:par>
                                <p:cTn id="13" presetID="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52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anim calcmode="lin" valueType="num">
                                      <p:cBhvr>
                                        <p:cTn id="23" dur="500" fill="hold"/>
                                        <p:tgtEl>
                                          <p:spTgt spid="9"/>
                                        </p:tgtEl>
                                        <p:attrNameLst>
                                          <p:attrName>ppt_x</p:attrName>
                                        </p:attrNameLst>
                                      </p:cBhvr>
                                      <p:tavLst>
                                        <p:tav tm="0">
                                          <p:val>
                                            <p:fltVal val="0.5"/>
                                          </p:val>
                                        </p:tav>
                                        <p:tav tm="100000">
                                          <p:val>
                                            <p:strVal val="#ppt_x"/>
                                          </p:val>
                                        </p:tav>
                                      </p:tavLst>
                                    </p:anim>
                                    <p:anim calcmode="lin" valueType="num">
                                      <p:cBhvr>
                                        <p:cTn id="24" dur="5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2250"/>
                            </p:stCondLst>
                            <p:childTnLst>
                              <p:par>
                                <p:cTn id="26" presetID="53" presetClass="entr" presetSubtype="52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anim calcmode="lin" valueType="num">
                                      <p:cBhvr>
                                        <p:cTn id="31" dur="500" fill="hold"/>
                                        <p:tgtEl>
                                          <p:spTgt spid="8"/>
                                        </p:tgtEl>
                                        <p:attrNameLst>
                                          <p:attrName>ppt_x</p:attrName>
                                        </p:attrNameLst>
                                      </p:cBhvr>
                                      <p:tavLst>
                                        <p:tav tm="0">
                                          <p:val>
                                            <p:fltVal val="0.5"/>
                                          </p:val>
                                        </p:tav>
                                        <p:tav tm="100000">
                                          <p:val>
                                            <p:strVal val="#ppt_x"/>
                                          </p:val>
                                        </p:tav>
                                      </p:tavLst>
                                    </p:anim>
                                    <p:anim calcmode="lin" valueType="num">
                                      <p:cBhvr>
                                        <p:cTn id="32" dur="500" fill="hold"/>
                                        <p:tgtEl>
                                          <p:spTgt spid="8"/>
                                        </p:tgtEl>
                                        <p:attrNameLst>
                                          <p:attrName>ppt_y</p:attrName>
                                        </p:attrNameLst>
                                      </p:cBhvr>
                                      <p:tavLst>
                                        <p:tav tm="0">
                                          <p:val>
                                            <p:fltVal val="0.5"/>
                                          </p:val>
                                        </p:tav>
                                        <p:tav tm="100000">
                                          <p:val>
                                            <p:strVal val="#ppt_y"/>
                                          </p:val>
                                        </p:tav>
                                      </p:tavLst>
                                    </p:anim>
                                  </p:childTnLst>
                                </p:cTn>
                              </p:par>
                            </p:childTnLst>
                          </p:cTn>
                        </p:par>
                        <p:par>
                          <p:cTn id="33" fill="hold">
                            <p:stCondLst>
                              <p:cond delay="2750"/>
                            </p:stCondLst>
                            <p:childTnLst>
                              <p:par>
                                <p:cTn id="34" presetID="53" presetClass="entr" presetSubtype="528"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ppt_w</p:attrName>
                                        </p:attrNameLst>
                                      </p:cBhvr>
                                      <p:tavLst>
                                        <p:tav tm="0">
                                          <p:val>
                                            <p:fltVal val="0"/>
                                          </p:val>
                                        </p:tav>
                                        <p:tav tm="100000">
                                          <p:val>
                                            <p:strVal val="#ppt_w"/>
                                          </p:val>
                                        </p:tav>
                                      </p:tavLst>
                                    </p:anim>
                                    <p:anim calcmode="lin" valueType="num">
                                      <p:cBhvr>
                                        <p:cTn id="37" dur="500" fill="hold"/>
                                        <p:tgtEl>
                                          <p:spTgt spid="2"/>
                                        </p:tgtEl>
                                        <p:attrNameLst>
                                          <p:attrName>ppt_h</p:attrName>
                                        </p:attrNameLst>
                                      </p:cBhvr>
                                      <p:tavLst>
                                        <p:tav tm="0">
                                          <p:val>
                                            <p:fltVal val="0"/>
                                          </p:val>
                                        </p:tav>
                                        <p:tav tm="100000">
                                          <p:val>
                                            <p:strVal val="#ppt_h"/>
                                          </p:val>
                                        </p:tav>
                                      </p:tavLst>
                                    </p:anim>
                                    <p:animEffect transition="in" filter="fade">
                                      <p:cBhvr>
                                        <p:cTn id="38" dur="500"/>
                                        <p:tgtEl>
                                          <p:spTgt spid="2"/>
                                        </p:tgtEl>
                                      </p:cBhvr>
                                    </p:animEffect>
                                    <p:anim calcmode="lin" valueType="num">
                                      <p:cBhvr>
                                        <p:cTn id="39" dur="500" fill="hold"/>
                                        <p:tgtEl>
                                          <p:spTgt spid="2"/>
                                        </p:tgtEl>
                                        <p:attrNameLst>
                                          <p:attrName>ppt_x</p:attrName>
                                        </p:attrNameLst>
                                      </p:cBhvr>
                                      <p:tavLst>
                                        <p:tav tm="0">
                                          <p:val>
                                            <p:fltVal val="0.5"/>
                                          </p:val>
                                        </p:tav>
                                        <p:tav tm="100000">
                                          <p:val>
                                            <p:strVal val="#ppt_x"/>
                                          </p:val>
                                        </p:tav>
                                      </p:tavLst>
                                    </p:anim>
                                    <p:anim calcmode="lin" valueType="num">
                                      <p:cBhvr>
                                        <p:cTn id="40" dur="500" fill="hold"/>
                                        <p:tgtEl>
                                          <p:spTgt spid="2"/>
                                        </p:tgtEl>
                                        <p:attrNameLst>
                                          <p:attrName>ppt_y</p:attrName>
                                        </p:attrNameLst>
                                      </p:cBhvr>
                                      <p:tavLst>
                                        <p:tav tm="0">
                                          <p:val>
                                            <p:fltVal val="0.5"/>
                                          </p:val>
                                        </p:tav>
                                        <p:tav tm="100000">
                                          <p:val>
                                            <p:strVal val="#ppt_y"/>
                                          </p:val>
                                        </p:tav>
                                      </p:tavLst>
                                    </p:anim>
                                  </p:childTnLst>
                                </p:cTn>
                              </p:par>
                            </p:childTnLst>
                          </p:cTn>
                        </p:par>
                        <p:par>
                          <p:cTn id="41" fill="hold">
                            <p:stCondLst>
                              <p:cond delay="3250"/>
                            </p:stCondLst>
                            <p:childTnLst>
                              <p:par>
                                <p:cTn id="42" presetID="47" presetClass="entr" presetSubtype="0" fill="hold" grpId="0" nodeType="after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fade">
                                      <p:cBhvr>
                                        <p:cTn id="44" dur="1000"/>
                                        <p:tgtEl>
                                          <p:spTgt spid="13">
                                            <p:txEl>
                                              <p:pRg st="0" end="0"/>
                                            </p:txEl>
                                          </p:spTgt>
                                        </p:tgtEl>
                                      </p:cBhvr>
                                    </p:animEffect>
                                    <p:anim calcmode="lin" valueType="num">
                                      <p:cBhvr>
                                        <p:cTn id="4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4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47" presetClass="entr" presetSubtype="0" fill="hold" grpId="0" nodeType="afterEffect">
                                  <p:stCondLst>
                                    <p:cond delay="0"/>
                                  </p:stCondLst>
                                  <p:childTnLst>
                                    <p:set>
                                      <p:cBhvr>
                                        <p:cTn id="49" dur="1" fill="hold">
                                          <p:stCondLst>
                                            <p:cond delay="0"/>
                                          </p:stCondLst>
                                        </p:cTn>
                                        <p:tgtEl>
                                          <p:spTgt spid="13">
                                            <p:txEl>
                                              <p:pRg st="2" end="2"/>
                                            </p:txEl>
                                          </p:spTgt>
                                        </p:tgtEl>
                                        <p:attrNameLst>
                                          <p:attrName>style.visibility</p:attrName>
                                        </p:attrNameLst>
                                      </p:cBhvr>
                                      <p:to>
                                        <p:strVal val="visible"/>
                                      </p:to>
                                    </p:set>
                                    <p:animEffect transition="in" filter="fade">
                                      <p:cBhvr>
                                        <p:cTn id="50" dur="1000"/>
                                        <p:tgtEl>
                                          <p:spTgt spid="13">
                                            <p:txEl>
                                              <p:pRg st="2" end="2"/>
                                            </p:txEl>
                                          </p:spTgt>
                                        </p:tgtEl>
                                      </p:cBhvr>
                                    </p:animEffect>
                                    <p:anim calcmode="lin" valueType="num">
                                      <p:cBhvr>
                                        <p:cTn id="51" dur="1000" fill="hold"/>
                                        <p:tgtEl>
                                          <p:spTgt spid="13">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3">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7" presetClass="entr" presetSubtype="0" fill="hold" grpId="0" nodeType="afterEffect">
                                  <p:stCondLst>
                                    <p:cond delay="0"/>
                                  </p:stCondLst>
                                  <p:childTnLst>
                                    <p:set>
                                      <p:cBhvr>
                                        <p:cTn id="55" dur="1" fill="hold">
                                          <p:stCondLst>
                                            <p:cond delay="0"/>
                                          </p:stCondLst>
                                        </p:cTn>
                                        <p:tgtEl>
                                          <p:spTgt spid="13">
                                            <p:txEl>
                                              <p:pRg st="4" end="4"/>
                                            </p:txEl>
                                          </p:spTgt>
                                        </p:tgtEl>
                                        <p:attrNameLst>
                                          <p:attrName>style.visibility</p:attrName>
                                        </p:attrNameLst>
                                      </p:cBhvr>
                                      <p:to>
                                        <p:strVal val="visible"/>
                                      </p:to>
                                    </p:set>
                                    <p:animEffect transition="in" filter="fade">
                                      <p:cBhvr>
                                        <p:cTn id="56" dur="1000"/>
                                        <p:tgtEl>
                                          <p:spTgt spid="13">
                                            <p:txEl>
                                              <p:pRg st="4" end="4"/>
                                            </p:txEl>
                                          </p:spTgt>
                                        </p:tgtEl>
                                      </p:cBhvr>
                                    </p:animEffect>
                                    <p:anim calcmode="lin" valueType="num">
                                      <p:cBhvr>
                                        <p:cTn id="57" dur="1000" fill="hold"/>
                                        <p:tgtEl>
                                          <p:spTgt spid="13">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3">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250"/>
                            </p:stCondLst>
                            <p:childTnLst>
                              <p:par>
                                <p:cTn id="60" presetID="47" presetClass="entr" presetSubtype="0" fill="hold" grpId="0" nodeType="afterEffect">
                                  <p:stCondLst>
                                    <p:cond delay="0"/>
                                  </p:stCondLst>
                                  <p:childTnLst>
                                    <p:set>
                                      <p:cBhvr>
                                        <p:cTn id="61" dur="1" fill="hold">
                                          <p:stCondLst>
                                            <p:cond delay="0"/>
                                          </p:stCondLst>
                                        </p:cTn>
                                        <p:tgtEl>
                                          <p:spTgt spid="13">
                                            <p:txEl>
                                              <p:pRg st="6" end="6"/>
                                            </p:txEl>
                                          </p:spTgt>
                                        </p:tgtEl>
                                        <p:attrNameLst>
                                          <p:attrName>style.visibility</p:attrName>
                                        </p:attrNameLst>
                                      </p:cBhvr>
                                      <p:to>
                                        <p:strVal val="visible"/>
                                      </p:to>
                                    </p:set>
                                    <p:animEffect transition="in" filter="fade">
                                      <p:cBhvr>
                                        <p:cTn id="62" dur="1000"/>
                                        <p:tgtEl>
                                          <p:spTgt spid="13">
                                            <p:txEl>
                                              <p:pRg st="6" end="6"/>
                                            </p:txEl>
                                          </p:spTgt>
                                        </p:tgtEl>
                                      </p:cBhvr>
                                    </p:animEffect>
                                    <p:anim calcmode="lin" valueType="num">
                                      <p:cBhvr>
                                        <p:cTn id="63" dur="1000" fill="hold"/>
                                        <p:tgtEl>
                                          <p:spTgt spid="13">
                                            <p:txEl>
                                              <p:pRg st="6" end="6"/>
                                            </p:txEl>
                                          </p:spTgt>
                                        </p:tgtEl>
                                        <p:attrNameLst>
                                          <p:attrName>ppt_x</p:attrName>
                                        </p:attrNameLst>
                                      </p:cBhvr>
                                      <p:tavLst>
                                        <p:tav tm="0">
                                          <p:val>
                                            <p:strVal val="#ppt_x"/>
                                          </p:val>
                                        </p:tav>
                                        <p:tav tm="100000">
                                          <p:val>
                                            <p:strVal val="#ppt_x"/>
                                          </p:val>
                                        </p:tav>
                                      </p:tavLst>
                                    </p:anim>
                                    <p:anim calcmode="lin" valueType="num">
                                      <p:cBhvr>
                                        <p:cTn id="64" dur="1000" fill="hold"/>
                                        <p:tgtEl>
                                          <p:spTgt spid="1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 grpId="0" animBg="1"/>
      <p:bldP spid="8" grpId="0" animBg="1"/>
      <p:bldP spid="9" grpId="0" animBg="1"/>
      <p:bldP spid="3" grpId="0" animBg="1"/>
      <p:bldP spid="13"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44546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5C9AD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rgbClr val="939393"/>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5C9AD3"/>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FE4A1E"/>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44546B"/>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7A7A7A"/>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FE4A1E"/>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5C9AD3"/>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44546B"/>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7A7A7A"/>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5C9AD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7A7A7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7202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34BB67-2012-4278-92EA-2298299F386B}"/>
              </a:ext>
            </a:extLst>
          </p:cNvPr>
          <p:cNvGrpSpPr>
            <a:grpSpLocks noChangeAspect="1"/>
          </p:cNvGrpSpPr>
          <p:nvPr/>
        </p:nvGrpSpPr>
        <p:grpSpPr>
          <a:xfrm>
            <a:off x="8709617" y="1950094"/>
            <a:ext cx="2311850" cy="2183503"/>
            <a:chOff x="335615" y="1028218"/>
            <a:chExt cx="5395334" cy="5095799"/>
          </a:xfrm>
        </p:grpSpPr>
        <p:grpSp>
          <p:nvGrpSpPr>
            <p:cNvPr id="5" name="Group 4">
              <a:extLst>
                <a:ext uri="{FF2B5EF4-FFF2-40B4-BE49-F238E27FC236}">
                  <a16:creationId xmlns:a16="http://schemas.microsoft.com/office/drawing/2014/main" id="{ABCD0ABF-06D2-4C6A-97CC-6D412FD8C64E}"/>
                </a:ext>
              </a:extLst>
            </p:cNvPr>
            <p:cNvGrpSpPr>
              <a:grpSpLocks noChangeAspect="1"/>
            </p:cNvGrpSpPr>
            <p:nvPr/>
          </p:nvGrpSpPr>
          <p:grpSpPr>
            <a:xfrm>
              <a:off x="335615" y="1028218"/>
              <a:ext cx="5395334" cy="5095799"/>
              <a:chOff x="6330862" y="503694"/>
              <a:chExt cx="5395334" cy="5095799"/>
            </a:xfrm>
          </p:grpSpPr>
          <p:sp>
            <p:nvSpPr>
              <p:cNvPr id="7" name="Freeform: Shape 6">
                <a:extLst>
                  <a:ext uri="{FF2B5EF4-FFF2-40B4-BE49-F238E27FC236}">
                    <a16:creationId xmlns:a16="http://schemas.microsoft.com/office/drawing/2014/main" id="{04290E36-6E42-476E-AECE-947E60AEDDD8}"/>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95EFF886-DF39-41B9-A1CB-368D63067F9F}"/>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Shape 5">
              <a:extLst>
                <a:ext uri="{FF2B5EF4-FFF2-40B4-BE49-F238E27FC236}">
                  <a16:creationId xmlns:a16="http://schemas.microsoft.com/office/drawing/2014/main" id="{5B8F7829-E344-4B82-9AEB-00B71432CF04}"/>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3">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5D25E2A5-B4DF-4D9C-AF5A-E801053EA5B3}"/>
              </a:ext>
            </a:extLst>
          </p:cNvPr>
          <p:cNvSpPr txBox="1"/>
          <p:nvPr/>
        </p:nvSpPr>
        <p:spPr>
          <a:xfrm>
            <a:off x="538303" y="582651"/>
            <a:ext cx="2958025" cy="2400657"/>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lumMod val="85000"/>
                  </a:schemeClr>
                </a:solidFill>
                <a:latin typeface="Candara" panose="020E0502030303020204" pitchFamily="34" charset="0"/>
              </a:rPr>
              <a:t>Your Subtitle</a:t>
            </a:r>
          </a:p>
          <a:p>
            <a:endParaRPr lang="en-US" sz="4400" b="1" dirty="0">
              <a:latin typeface="Candara" panose="020E0502030303020204" pitchFamily="34" charset="0"/>
            </a:endParaRPr>
          </a:p>
        </p:txBody>
      </p:sp>
      <p:sp>
        <p:nvSpPr>
          <p:cNvPr id="10" name="TextBox 9">
            <a:extLst>
              <a:ext uri="{FF2B5EF4-FFF2-40B4-BE49-F238E27FC236}">
                <a16:creationId xmlns:a16="http://schemas.microsoft.com/office/drawing/2014/main" id="{4DDB23F4-8E37-455E-A168-555BDA8F4C0A}"/>
              </a:ext>
            </a:extLst>
          </p:cNvPr>
          <p:cNvSpPr txBox="1"/>
          <p:nvPr/>
        </p:nvSpPr>
        <p:spPr>
          <a:xfrm>
            <a:off x="539900" y="3603855"/>
            <a:ext cx="3398792" cy="2400657"/>
          </a:xfrm>
          <a:prstGeom prst="rect">
            <a:avLst/>
          </a:prstGeom>
          <a:noFill/>
        </p:spPr>
        <p:txBody>
          <a:bodyPr wrap="square" rtlCol="0">
            <a:spAutoFit/>
          </a:bodyPr>
          <a:lstStyle/>
          <a:p>
            <a:r>
              <a:rPr lang="en-US" sz="15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11" name="Straight Connector 10">
            <a:extLst>
              <a:ext uri="{FF2B5EF4-FFF2-40B4-BE49-F238E27FC236}">
                <a16:creationId xmlns:a16="http://schemas.microsoft.com/office/drawing/2014/main" id="{AF45AEEB-9469-48AE-AB88-F231806C6915}"/>
              </a:ext>
            </a:extLst>
          </p:cNvPr>
          <p:cNvCxnSpPr/>
          <p:nvPr/>
        </p:nvCxnSpPr>
        <p:spPr>
          <a:xfrm flipV="1">
            <a:off x="641180" y="3003489"/>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E0D52799-B307-4D78-9E90-5ADD8F613F61}"/>
              </a:ext>
            </a:extLst>
          </p:cNvPr>
          <p:cNvGrpSpPr>
            <a:grpSpLocks noChangeAspect="1"/>
          </p:cNvGrpSpPr>
          <p:nvPr/>
        </p:nvGrpSpPr>
        <p:grpSpPr>
          <a:xfrm>
            <a:off x="8709617" y="4184222"/>
            <a:ext cx="2311850" cy="2183503"/>
            <a:chOff x="335615" y="1028218"/>
            <a:chExt cx="5395334" cy="5095799"/>
          </a:xfrm>
        </p:grpSpPr>
        <p:grpSp>
          <p:nvGrpSpPr>
            <p:cNvPr id="13" name="Group 12">
              <a:extLst>
                <a:ext uri="{FF2B5EF4-FFF2-40B4-BE49-F238E27FC236}">
                  <a16:creationId xmlns:a16="http://schemas.microsoft.com/office/drawing/2014/main" id="{011A14E2-96F5-4970-9939-77E83EB465C0}"/>
                </a:ext>
              </a:extLst>
            </p:cNvPr>
            <p:cNvGrpSpPr>
              <a:grpSpLocks noChangeAspect="1"/>
            </p:cNvGrpSpPr>
            <p:nvPr/>
          </p:nvGrpSpPr>
          <p:grpSpPr>
            <a:xfrm>
              <a:off x="335615" y="1028218"/>
              <a:ext cx="5395334" cy="5095799"/>
              <a:chOff x="6330862" y="503694"/>
              <a:chExt cx="5395334" cy="5095799"/>
            </a:xfrm>
          </p:grpSpPr>
          <p:sp>
            <p:nvSpPr>
              <p:cNvPr id="15" name="Freeform: Shape 14">
                <a:extLst>
                  <a:ext uri="{FF2B5EF4-FFF2-40B4-BE49-F238E27FC236}">
                    <a16:creationId xmlns:a16="http://schemas.microsoft.com/office/drawing/2014/main" id="{839827CF-FE4F-4417-81EF-215F07A93EA5}"/>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3C689AB6-C655-4C49-ABF8-02F7913F3CB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9393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Shape 13">
              <a:extLst>
                <a:ext uri="{FF2B5EF4-FFF2-40B4-BE49-F238E27FC236}">
                  <a16:creationId xmlns:a16="http://schemas.microsoft.com/office/drawing/2014/main" id="{74111D67-A1F0-4DB0-A9BC-7105A682FD4E}"/>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4">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1F7DD3AE-22FD-441C-96FC-ECCE3FF5B2B0}"/>
              </a:ext>
            </a:extLst>
          </p:cNvPr>
          <p:cNvGrpSpPr>
            <a:grpSpLocks noChangeAspect="1"/>
          </p:cNvGrpSpPr>
          <p:nvPr/>
        </p:nvGrpSpPr>
        <p:grpSpPr>
          <a:xfrm>
            <a:off x="6908350" y="3074297"/>
            <a:ext cx="2311850" cy="2183503"/>
            <a:chOff x="335615" y="1028218"/>
            <a:chExt cx="5395334" cy="5095799"/>
          </a:xfrm>
        </p:grpSpPr>
        <p:grpSp>
          <p:nvGrpSpPr>
            <p:cNvPr id="18" name="Group 17">
              <a:extLst>
                <a:ext uri="{FF2B5EF4-FFF2-40B4-BE49-F238E27FC236}">
                  <a16:creationId xmlns:a16="http://schemas.microsoft.com/office/drawing/2014/main" id="{2741619B-5F53-45C0-A228-A62BA985131D}"/>
                </a:ext>
              </a:extLst>
            </p:cNvPr>
            <p:cNvGrpSpPr>
              <a:grpSpLocks noChangeAspect="1"/>
            </p:cNvGrpSpPr>
            <p:nvPr/>
          </p:nvGrpSpPr>
          <p:grpSpPr>
            <a:xfrm>
              <a:off x="335615" y="1028218"/>
              <a:ext cx="5395334" cy="5095799"/>
              <a:chOff x="6330862" y="503694"/>
              <a:chExt cx="5395334" cy="5095799"/>
            </a:xfrm>
          </p:grpSpPr>
          <p:sp>
            <p:nvSpPr>
              <p:cNvPr id="20" name="Freeform: Shape 19">
                <a:extLst>
                  <a:ext uri="{FF2B5EF4-FFF2-40B4-BE49-F238E27FC236}">
                    <a16:creationId xmlns:a16="http://schemas.microsoft.com/office/drawing/2014/main" id="{608A8183-171C-4189-9631-A79D0CD911A2}"/>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6AC7704E-C4A9-475F-89DF-AF194324EC68}"/>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Shape 18">
              <a:extLst>
                <a:ext uri="{FF2B5EF4-FFF2-40B4-BE49-F238E27FC236}">
                  <a16:creationId xmlns:a16="http://schemas.microsoft.com/office/drawing/2014/main" id="{17C27AB8-CEF6-4D88-9051-B4B8CA345A2A}"/>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5">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21">
            <a:extLst>
              <a:ext uri="{FF2B5EF4-FFF2-40B4-BE49-F238E27FC236}">
                <a16:creationId xmlns:a16="http://schemas.microsoft.com/office/drawing/2014/main" id="{FF87AF22-6666-4CD4-9EC9-F2088039FE27}"/>
              </a:ext>
            </a:extLst>
          </p:cNvPr>
          <p:cNvGrpSpPr>
            <a:grpSpLocks noChangeAspect="1"/>
          </p:cNvGrpSpPr>
          <p:nvPr/>
        </p:nvGrpSpPr>
        <p:grpSpPr>
          <a:xfrm>
            <a:off x="6908349" y="838200"/>
            <a:ext cx="2311850" cy="2183503"/>
            <a:chOff x="335615" y="1028218"/>
            <a:chExt cx="5395334" cy="5095799"/>
          </a:xfrm>
        </p:grpSpPr>
        <p:grpSp>
          <p:nvGrpSpPr>
            <p:cNvPr id="23" name="Group 22">
              <a:extLst>
                <a:ext uri="{FF2B5EF4-FFF2-40B4-BE49-F238E27FC236}">
                  <a16:creationId xmlns:a16="http://schemas.microsoft.com/office/drawing/2014/main" id="{D435FEBB-98AE-46D8-A698-832BE8371F88}"/>
                </a:ext>
              </a:extLst>
            </p:cNvPr>
            <p:cNvGrpSpPr>
              <a:grpSpLocks noChangeAspect="1"/>
            </p:cNvGrpSpPr>
            <p:nvPr/>
          </p:nvGrpSpPr>
          <p:grpSpPr>
            <a:xfrm>
              <a:off x="335615" y="1028218"/>
              <a:ext cx="5395334" cy="5095799"/>
              <a:chOff x="6330862" y="503694"/>
              <a:chExt cx="5395334" cy="5095799"/>
            </a:xfrm>
          </p:grpSpPr>
          <p:sp>
            <p:nvSpPr>
              <p:cNvPr id="25" name="Freeform: Shape 24">
                <a:extLst>
                  <a:ext uri="{FF2B5EF4-FFF2-40B4-BE49-F238E27FC236}">
                    <a16:creationId xmlns:a16="http://schemas.microsoft.com/office/drawing/2014/main" id="{0A7E8DC2-CAB9-429E-B925-CC9DA567439D}"/>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08098834-DC80-49B5-9ADD-C769CD3F7AD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Freeform: Shape 23">
              <a:extLst>
                <a:ext uri="{FF2B5EF4-FFF2-40B4-BE49-F238E27FC236}">
                  <a16:creationId xmlns:a16="http://schemas.microsoft.com/office/drawing/2014/main" id="{360880BD-5995-4BC0-ACB7-F6F1DF33144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6">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1A019478-0398-4313-8115-CBBEED447FBF}"/>
              </a:ext>
            </a:extLst>
          </p:cNvPr>
          <p:cNvGrpSpPr>
            <a:grpSpLocks noChangeAspect="1"/>
          </p:cNvGrpSpPr>
          <p:nvPr/>
        </p:nvGrpSpPr>
        <p:grpSpPr>
          <a:xfrm>
            <a:off x="5095808" y="1942593"/>
            <a:ext cx="2311850" cy="2183503"/>
            <a:chOff x="335615" y="1028218"/>
            <a:chExt cx="5395334" cy="5095799"/>
          </a:xfrm>
        </p:grpSpPr>
        <p:grpSp>
          <p:nvGrpSpPr>
            <p:cNvPr id="28" name="Group 27">
              <a:extLst>
                <a:ext uri="{FF2B5EF4-FFF2-40B4-BE49-F238E27FC236}">
                  <a16:creationId xmlns:a16="http://schemas.microsoft.com/office/drawing/2014/main" id="{6EE96F11-9019-4820-9B0E-479CD790EB4E}"/>
                </a:ext>
              </a:extLst>
            </p:cNvPr>
            <p:cNvGrpSpPr>
              <a:grpSpLocks noChangeAspect="1"/>
            </p:cNvGrpSpPr>
            <p:nvPr/>
          </p:nvGrpSpPr>
          <p:grpSpPr>
            <a:xfrm>
              <a:off x="335615" y="1028218"/>
              <a:ext cx="5395334" cy="5095799"/>
              <a:chOff x="6330862" y="503694"/>
              <a:chExt cx="5395334" cy="5095799"/>
            </a:xfrm>
          </p:grpSpPr>
          <p:sp>
            <p:nvSpPr>
              <p:cNvPr id="30" name="Freeform: Shape 29">
                <a:extLst>
                  <a:ext uri="{FF2B5EF4-FFF2-40B4-BE49-F238E27FC236}">
                    <a16:creationId xmlns:a16="http://schemas.microsoft.com/office/drawing/2014/main" id="{22B889A4-DABD-4D9D-8913-6FE3A8B1971F}"/>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452A8AAB-7E81-444C-812E-980A9CC4ACEA}"/>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9459CA8D-EF83-44D4-B7A4-30BC0FBFBEC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7">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2" name="Text Box 10">
            <a:extLst>
              <a:ext uri="{FF2B5EF4-FFF2-40B4-BE49-F238E27FC236}">
                <a16:creationId xmlns:a16="http://schemas.microsoft.com/office/drawing/2014/main" id="{96FD41E3-1760-4BD1-B80E-544D616B1DF2}"/>
              </a:ext>
            </a:extLst>
          </p:cNvPr>
          <p:cNvSpPr txBox="1">
            <a:spLocks noChangeArrowheads="1"/>
          </p:cNvSpPr>
          <p:nvPr/>
        </p:nvSpPr>
        <p:spPr bwMode="auto">
          <a:xfrm>
            <a:off x="7356661" y="153176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3" name="Text Box 10">
            <a:extLst>
              <a:ext uri="{FF2B5EF4-FFF2-40B4-BE49-F238E27FC236}">
                <a16:creationId xmlns:a16="http://schemas.microsoft.com/office/drawing/2014/main" id="{61EA35FE-64B3-4DFD-A506-5E9F38D7E55B}"/>
              </a:ext>
            </a:extLst>
          </p:cNvPr>
          <p:cNvSpPr txBox="1">
            <a:spLocks noChangeArrowheads="1"/>
          </p:cNvSpPr>
          <p:nvPr/>
        </p:nvSpPr>
        <p:spPr bwMode="auto">
          <a:xfrm>
            <a:off x="5544120" y="264573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4" name="Text Box 10">
            <a:extLst>
              <a:ext uri="{FF2B5EF4-FFF2-40B4-BE49-F238E27FC236}">
                <a16:creationId xmlns:a16="http://schemas.microsoft.com/office/drawing/2014/main" id="{8C95FF3A-3AC8-445D-B11F-293E372739E7}"/>
              </a:ext>
            </a:extLst>
          </p:cNvPr>
          <p:cNvSpPr txBox="1">
            <a:spLocks noChangeArrowheads="1"/>
          </p:cNvSpPr>
          <p:nvPr/>
        </p:nvSpPr>
        <p:spPr bwMode="auto">
          <a:xfrm>
            <a:off x="7390128" y="3744928"/>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5" name="Text Box 10">
            <a:extLst>
              <a:ext uri="{FF2B5EF4-FFF2-40B4-BE49-F238E27FC236}">
                <a16:creationId xmlns:a16="http://schemas.microsoft.com/office/drawing/2014/main" id="{3EE1E8AC-9361-49AB-BA03-E933090ED109}"/>
              </a:ext>
            </a:extLst>
          </p:cNvPr>
          <p:cNvSpPr txBox="1">
            <a:spLocks noChangeArrowheads="1"/>
          </p:cNvSpPr>
          <p:nvPr/>
        </p:nvSpPr>
        <p:spPr bwMode="auto">
          <a:xfrm>
            <a:off x="9157929" y="2608434"/>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6" name="Text Box 10">
            <a:extLst>
              <a:ext uri="{FF2B5EF4-FFF2-40B4-BE49-F238E27FC236}">
                <a16:creationId xmlns:a16="http://schemas.microsoft.com/office/drawing/2014/main" id="{BD1E826A-FE32-4B58-8953-1A409BF35867}"/>
              </a:ext>
            </a:extLst>
          </p:cNvPr>
          <p:cNvSpPr txBox="1">
            <a:spLocks noChangeArrowheads="1"/>
          </p:cNvSpPr>
          <p:nvPr/>
        </p:nvSpPr>
        <p:spPr bwMode="auto">
          <a:xfrm>
            <a:off x="9137459" y="4872062"/>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135511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37"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900" decel="100000" fill="hold"/>
                                        <p:tgtEl>
                                          <p:spTgt spid="11"/>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2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2250"/>
                            </p:stCondLst>
                            <p:childTnLst>
                              <p:par>
                                <p:cTn id="20" presetID="53" presetClass="entr" presetSubtype="16" fill="hold"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p:cTn id="22" dur="500" fill="hold"/>
                                        <p:tgtEl>
                                          <p:spTgt spid="27"/>
                                        </p:tgtEl>
                                        <p:attrNameLst>
                                          <p:attrName>ppt_w</p:attrName>
                                        </p:attrNameLst>
                                      </p:cBhvr>
                                      <p:tavLst>
                                        <p:tav tm="0">
                                          <p:val>
                                            <p:fltVal val="0"/>
                                          </p:val>
                                        </p:tav>
                                        <p:tav tm="100000">
                                          <p:val>
                                            <p:strVal val="#ppt_w"/>
                                          </p:val>
                                        </p:tav>
                                      </p:tavLst>
                                    </p:anim>
                                    <p:anim calcmode="lin" valueType="num">
                                      <p:cBhvr>
                                        <p:cTn id="23" dur="500" fill="hold"/>
                                        <p:tgtEl>
                                          <p:spTgt spid="27"/>
                                        </p:tgtEl>
                                        <p:attrNameLst>
                                          <p:attrName>ppt_h</p:attrName>
                                        </p:attrNameLst>
                                      </p:cBhvr>
                                      <p:tavLst>
                                        <p:tav tm="0">
                                          <p:val>
                                            <p:fltVal val="0"/>
                                          </p:val>
                                        </p:tav>
                                        <p:tav tm="100000">
                                          <p:val>
                                            <p:strVal val="#ppt_h"/>
                                          </p:val>
                                        </p:tav>
                                      </p:tavLst>
                                    </p:anim>
                                    <p:animEffect transition="in" filter="fade">
                                      <p:cBhvr>
                                        <p:cTn id="24" dur="500"/>
                                        <p:tgtEl>
                                          <p:spTgt spid="27"/>
                                        </p:tgtEl>
                                      </p:cBhvr>
                                    </p:animEffect>
                                  </p:childTnLst>
                                </p:cTn>
                              </p:par>
                            </p:childTnLst>
                          </p:cTn>
                        </p:par>
                        <p:par>
                          <p:cTn id="25" fill="hold">
                            <p:stCondLst>
                              <p:cond delay="2750"/>
                            </p:stCondLst>
                            <p:childTnLst>
                              <p:par>
                                <p:cTn id="26" presetID="42"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1000"/>
                                        <p:tgtEl>
                                          <p:spTgt spid="33"/>
                                        </p:tgtEl>
                                      </p:cBhvr>
                                    </p:animEffect>
                                    <p:anim calcmode="lin" valueType="num">
                                      <p:cBhvr>
                                        <p:cTn id="29" dur="1000" fill="hold"/>
                                        <p:tgtEl>
                                          <p:spTgt spid="33"/>
                                        </p:tgtEl>
                                        <p:attrNameLst>
                                          <p:attrName>ppt_x</p:attrName>
                                        </p:attrNameLst>
                                      </p:cBhvr>
                                      <p:tavLst>
                                        <p:tav tm="0">
                                          <p:val>
                                            <p:strVal val="#ppt_x"/>
                                          </p:val>
                                        </p:tav>
                                        <p:tav tm="100000">
                                          <p:val>
                                            <p:strVal val="#ppt_x"/>
                                          </p:val>
                                        </p:tav>
                                      </p:tavLst>
                                    </p:anim>
                                    <p:anim calcmode="lin" valueType="num">
                                      <p:cBhvr>
                                        <p:cTn id="30" dur="1000" fill="hold"/>
                                        <p:tgtEl>
                                          <p:spTgt spid="33"/>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53" presetClass="entr" presetSubtype="16" fill="hold"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p:cTn id="34" dur="500" fill="hold"/>
                                        <p:tgtEl>
                                          <p:spTgt spid="22"/>
                                        </p:tgtEl>
                                        <p:attrNameLst>
                                          <p:attrName>ppt_w</p:attrName>
                                        </p:attrNameLst>
                                      </p:cBhvr>
                                      <p:tavLst>
                                        <p:tav tm="0">
                                          <p:val>
                                            <p:fltVal val="0"/>
                                          </p:val>
                                        </p:tav>
                                        <p:tav tm="100000">
                                          <p:val>
                                            <p:strVal val="#ppt_w"/>
                                          </p:val>
                                        </p:tav>
                                      </p:tavLst>
                                    </p:anim>
                                    <p:anim calcmode="lin" valueType="num">
                                      <p:cBhvr>
                                        <p:cTn id="35" dur="500" fill="hold"/>
                                        <p:tgtEl>
                                          <p:spTgt spid="22"/>
                                        </p:tgtEl>
                                        <p:attrNameLst>
                                          <p:attrName>ppt_h</p:attrName>
                                        </p:attrNameLst>
                                      </p:cBhvr>
                                      <p:tavLst>
                                        <p:tav tm="0">
                                          <p:val>
                                            <p:fltVal val="0"/>
                                          </p:val>
                                        </p:tav>
                                        <p:tav tm="100000">
                                          <p:val>
                                            <p:strVal val="#ppt_h"/>
                                          </p:val>
                                        </p:tav>
                                      </p:tavLst>
                                    </p:anim>
                                    <p:animEffect transition="in" filter="fade">
                                      <p:cBhvr>
                                        <p:cTn id="36" dur="500"/>
                                        <p:tgtEl>
                                          <p:spTgt spid="22"/>
                                        </p:tgtEl>
                                      </p:cBhvr>
                                    </p:animEffect>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fade">
                                      <p:cBhvr>
                                        <p:cTn id="40" dur="1000"/>
                                        <p:tgtEl>
                                          <p:spTgt spid="32"/>
                                        </p:tgtEl>
                                      </p:cBhvr>
                                    </p:animEffect>
                                    <p:anim calcmode="lin" valueType="num">
                                      <p:cBhvr>
                                        <p:cTn id="41" dur="1000" fill="hold"/>
                                        <p:tgtEl>
                                          <p:spTgt spid="32"/>
                                        </p:tgtEl>
                                        <p:attrNameLst>
                                          <p:attrName>ppt_x</p:attrName>
                                        </p:attrNameLst>
                                      </p:cBhvr>
                                      <p:tavLst>
                                        <p:tav tm="0">
                                          <p:val>
                                            <p:strVal val="#ppt_x"/>
                                          </p:val>
                                        </p:tav>
                                        <p:tav tm="100000">
                                          <p:val>
                                            <p:strVal val="#ppt_x"/>
                                          </p:val>
                                        </p:tav>
                                      </p:tavLst>
                                    </p:anim>
                                    <p:anim calcmode="lin" valueType="num">
                                      <p:cBhvr>
                                        <p:cTn id="42" dur="1000" fill="hold"/>
                                        <p:tgtEl>
                                          <p:spTgt spid="32"/>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53" presetClass="entr" presetSubtype="16" fill="hold" nodeType="after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500" fill="hold"/>
                                        <p:tgtEl>
                                          <p:spTgt spid="17"/>
                                        </p:tgtEl>
                                        <p:attrNameLst>
                                          <p:attrName>ppt_w</p:attrName>
                                        </p:attrNameLst>
                                      </p:cBhvr>
                                      <p:tavLst>
                                        <p:tav tm="0">
                                          <p:val>
                                            <p:fltVal val="0"/>
                                          </p:val>
                                        </p:tav>
                                        <p:tav tm="100000">
                                          <p:val>
                                            <p:strVal val="#ppt_w"/>
                                          </p:val>
                                        </p:tav>
                                      </p:tavLst>
                                    </p:anim>
                                    <p:anim calcmode="lin" valueType="num">
                                      <p:cBhvr>
                                        <p:cTn id="47" dur="500" fill="hold"/>
                                        <p:tgtEl>
                                          <p:spTgt spid="17"/>
                                        </p:tgtEl>
                                        <p:attrNameLst>
                                          <p:attrName>ppt_h</p:attrName>
                                        </p:attrNameLst>
                                      </p:cBhvr>
                                      <p:tavLst>
                                        <p:tav tm="0">
                                          <p:val>
                                            <p:fltVal val="0"/>
                                          </p:val>
                                        </p:tav>
                                        <p:tav tm="100000">
                                          <p:val>
                                            <p:strVal val="#ppt_h"/>
                                          </p:val>
                                        </p:tav>
                                      </p:tavLst>
                                    </p:anim>
                                    <p:animEffect transition="in" filter="fade">
                                      <p:cBhvr>
                                        <p:cTn id="48" dur="500"/>
                                        <p:tgtEl>
                                          <p:spTgt spid="17"/>
                                        </p:tgtEl>
                                      </p:cBhvr>
                                    </p:animEffect>
                                  </p:childTnLst>
                                </p:cTn>
                              </p:par>
                            </p:childTnLst>
                          </p:cTn>
                        </p:par>
                        <p:par>
                          <p:cTn id="49" fill="hold">
                            <p:stCondLst>
                              <p:cond delay="5750"/>
                            </p:stCondLst>
                            <p:childTnLst>
                              <p:par>
                                <p:cTn id="50" presetID="42"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anim calcmode="lin" valueType="num">
                                      <p:cBhvr>
                                        <p:cTn id="53" dur="1000" fill="hold"/>
                                        <p:tgtEl>
                                          <p:spTgt spid="34"/>
                                        </p:tgtEl>
                                        <p:attrNameLst>
                                          <p:attrName>ppt_x</p:attrName>
                                        </p:attrNameLst>
                                      </p:cBhvr>
                                      <p:tavLst>
                                        <p:tav tm="0">
                                          <p:val>
                                            <p:strVal val="#ppt_x"/>
                                          </p:val>
                                        </p:tav>
                                        <p:tav tm="100000">
                                          <p:val>
                                            <p:strVal val="#ppt_x"/>
                                          </p:val>
                                        </p:tav>
                                      </p:tavLst>
                                    </p:anim>
                                    <p:anim calcmode="lin" valueType="num">
                                      <p:cBhvr>
                                        <p:cTn id="54" dur="1000" fill="hold"/>
                                        <p:tgtEl>
                                          <p:spTgt spid="34"/>
                                        </p:tgtEl>
                                        <p:attrNameLst>
                                          <p:attrName>ppt_y</p:attrName>
                                        </p:attrNameLst>
                                      </p:cBhvr>
                                      <p:tavLst>
                                        <p:tav tm="0">
                                          <p:val>
                                            <p:strVal val="#ppt_y+.1"/>
                                          </p:val>
                                        </p:tav>
                                        <p:tav tm="100000">
                                          <p:val>
                                            <p:strVal val="#ppt_y"/>
                                          </p:val>
                                        </p:tav>
                                      </p:tavLst>
                                    </p:anim>
                                  </p:childTnLst>
                                </p:cTn>
                              </p:par>
                            </p:childTnLst>
                          </p:cTn>
                        </p:par>
                        <p:par>
                          <p:cTn id="55" fill="hold">
                            <p:stCondLst>
                              <p:cond delay="6750"/>
                            </p:stCondLst>
                            <p:childTnLst>
                              <p:par>
                                <p:cTn id="56" presetID="53" presetClass="entr" presetSubtype="16"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p:cTn id="58" dur="500" fill="hold"/>
                                        <p:tgtEl>
                                          <p:spTgt spid="4"/>
                                        </p:tgtEl>
                                        <p:attrNameLst>
                                          <p:attrName>ppt_w</p:attrName>
                                        </p:attrNameLst>
                                      </p:cBhvr>
                                      <p:tavLst>
                                        <p:tav tm="0">
                                          <p:val>
                                            <p:fltVal val="0"/>
                                          </p:val>
                                        </p:tav>
                                        <p:tav tm="100000">
                                          <p:val>
                                            <p:strVal val="#ppt_w"/>
                                          </p:val>
                                        </p:tav>
                                      </p:tavLst>
                                    </p:anim>
                                    <p:anim calcmode="lin" valueType="num">
                                      <p:cBhvr>
                                        <p:cTn id="59" dur="500" fill="hold"/>
                                        <p:tgtEl>
                                          <p:spTgt spid="4"/>
                                        </p:tgtEl>
                                        <p:attrNameLst>
                                          <p:attrName>ppt_h</p:attrName>
                                        </p:attrNameLst>
                                      </p:cBhvr>
                                      <p:tavLst>
                                        <p:tav tm="0">
                                          <p:val>
                                            <p:fltVal val="0"/>
                                          </p:val>
                                        </p:tav>
                                        <p:tav tm="100000">
                                          <p:val>
                                            <p:strVal val="#ppt_h"/>
                                          </p:val>
                                        </p:tav>
                                      </p:tavLst>
                                    </p:anim>
                                    <p:animEffect transition="in" filter="fade">
                                      <p:cBhvr>
                                        <p:cTn id="60" dur="500"/>
                                        <p:tgtEl>
                                          <p:spTgt spid="4"/>
                                        </p:tgtEl>
                                      </p:cBhvr>
                                    </p:animEffect>
                                  </p:childTnLst>
                                </p:cTn>
                              </p:par>
                            </p:childTnLst>
                          </p:cTn>
                        </p:par>
                        <p:par>
                          <p:cTn id="61" fill="hold">
                            <p:stCondLst>
                              <p:cond delay="7250"/>
                            </p:stCondLst>
                            <p:childTnLst>
                              <p:par>
                                <p:cTn id="62" presetID="42" presetClass="entr" presetSubtype="0" fill="hold" grpId="0" nodeType="after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fade">
                                      <p:cBhvr>
                                        <p:cTn id="64" dur="1000"/>
                                        <p:tgtEl>
                                          <p:spTgt spid="35"/>
                                        </p:tgtEl>
                                      </p:cBhvr>
                                    </p:animEffect>
                                    <p:anim calcmode="lin" valueType="num">
                                      <p:cBhvr>
                                        <p:cTn id="65" dur="1000" fill="hold"/>
                                        <p:tgtEl>
                                          <p:spTgt spid="35"/>
                                        </p:tgtEl>
                                        <p:attrNameLst>
                                          <p:attrName>ppt_x</p:attrName>
                                        </p:attrNameLst>
                                      </p:cBhvr>
                                      <p:tavLst>
                                        <p:tav tm="0">
                                          <p:val>
                                            <p:strVal val="#ppt_x"/>
                                          </p:val>
                                        </p:tav>
                                        <p:tav tm="100000">
                                          <p:val>
                                            <p:strVal val="#ppt_x"/>
                                          </p:val>
                                        </p:tav>
                                      </p:tavLst>
                                    </p:anim>
                                    <p:anim calcmode="lin" valueType="num">
                                      <p:cBhvr>
                                        <p:cTn id="66" dur="1000" fill="hold"/>
                                        <p:tgtEl>
                                          <p:spTgt spid="35"/>
                                        </p:tgtEl>
                                        <p:attrNameLst>
                                          <p:attrName>ppt_y</p:attrName>
                                        </p:attrNameLst>
                                      </p:cBhvr>
                                      <p:tavLst>
                                        <p:tav tm="0">
                                          <p:val>
                                            <p:strVal val="#ppt_y+.1"/>
                                          </p:val>
                                        </p:tav>
                                        <p:tav tm="100000">
                                          <p:val>
                                            <p:strVal val="#ppt_y"/>
                                          </p:val>
                                        </p:tav>
                                      </p:tavLst>
                                    </p:anim>
                                  </p:childTnLst>
                                </p:cTn>
                              </p:par>
                            </p:childTnLst>
                          </p:cTn>
                        </p:par>
                        <p:par>
                          <p:cTn id="67" fill="hold">
                            <p:stCondLst>
                              <p:cond delay="8250"/>
                            </p:stCondLst>
                            <p:childTnLst>
                              <p:par>
                                <p:cTn id="68" presetID="53" presetClass="entr" presetSubtype="16" fill="hold"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p:cTn id="70" dur="500" fill="hold"/>
                                        <p:tgtEl>
                                          <p:spTgt spid="12"/>
                                        </p:tgtEl>
                                        <p:attrNameLst>
                                          <p:attrName>ppt_w</p:attrName>
                                        </p:attrNameLst>
                                      </p:cBhvr>
                                      <p:tavLst>
                                        <p:tav tm="0">
                                          <p:val>
                                            <p:fltVal val="0"/>
                                          </p:val>
                                        </p:tav>
                                        <p:tav tm="100000">
                                          <p:val>
                                            <p:strVal val="#ppt_w"/>
                                          </p:val>
                                        </p:tav>
                                      </p:tavLst>
                                    </p:anim>
                                    <p:anim calcmode="lin" valueType="num">
                                      <p:cBhvr>
                                        <p:cTn id="71" dur="500" fill="hold"/>
                                        <p:tgtEl>
                                          <p:spTgt spid="12"/>
                                        </p:tgtEl>
                                        <p:attrNameLst>
                                          <p:attrName>ppt_h</p:attrName>
                                        </p:attrNameLst>
                                      </p:cBhvr>
                                      <p:tavLst>
                                        <p:tav tm="0">
                                          <p:val>
                                            <p:fltVal val="0"/>
                                          </p:val>
                                        </p:tav>
                                        <p:tav tm="100000">
                                          <p:val>
                                            <p:strVal val="#ppt_h"/>
                                          </p:val>
                                        </p:tav>
                                      </p:tavLst>
                                    </p:anim>
                                    <p:animEffect transition="in" filter="fade">
                                      <p:cBhvr>
                                        <p:cTn id="72" dur="500"/>
                                        <p:tgtEl>
                                          <p:spTgt spid="12"/>
                                        </p:tgtEl>
                                      </p:cBhvr>
                                    </p:animEffect>
                                  </p:childTnLst>
                                </p:cTn>
                              </p:par>
                            </p:childTnLst>
                          </p:cTn>
                        </p:par>
                        <p:par>
                          <p:cTn id="73" fill="hold">
                            <p:stCondLst>
                              <p:cond delay="8750"/>
                            </p:stCondLst>
                            <p:childTnLst>
                              <p:par>
                                <p:cTn id="74" presetID="42" presetClass="entr" presetSubtype="0"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fade">
                                      <p:cBhvr>
                                        <p:cTn id="76" dur="1000"/>
                                        <p:tgtEl>
                                          <p:spTgt spid="36"/>
                                        </p:tgtEl>
                                      </p:cBhvr>
                                    </p:animEffect>
                                    <p:anim calcmode="lin" valueType="num">
                                      <p:cBhvr>
                                        <p:cTn id="77" dur="1000" fill="hold"/>
                                        <p:tgtEl>
                                          <p:spTgt spid="36"/>
                                        </p:tgtEl>
                                        <p:attrNameLst>
                                          <p:attrName>ppt_x</p:attrName>
                                        </p:attrNameLst>
                                      </p:cBhvr>
                                      <p:tavLst>
                                        <p:tav tm="0">
                                          <p:val>
                                            <p:strVal val="#ppt_x"/>
                                          </p:val>
                                        </p:tav>
                                        <p:tav tm="100000">
                                          <p:val>
                                            <p:strVal val="#ppt_x"/>
                                          </p:val>
                                        </p:tav>
                                      </p:tavLst>
                                    </p:anim>
                                    <p:anim calcmode="lin" valueType="num">
                                      <p:cBhvr>
                                        <p:cTn id="7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32" grpId="0"/>
      <p:bldP spid="33" grpId="0"/>
      <p:bldP spid="34" grpId="0"/>
      <p:bldP spid="35" grpId="0"/>
      <p:bldP spid="3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995777" y="1768501"/>
            <a:ext cx="3686846" cy="2064634"/>
          </a:xfrm>
          <a:ln w="6350">
            <a:solidFill>
              <a:srgbClr val="FF2B2A"/>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pic>
        <p:nvPicPr>
          <p:cNvPr id="11" name="Picture 10">
            <a:hlinkClick r:id="rId5"/>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FE4A1E"/>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w="63500">
            <a:solidFill>
              <a:srgbClr val="FE4A1E"/>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5C9AD3"/>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w="63500">
            <a:solidFill>
              <a:srgbClr val="5C9AD3"/>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449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dirty="0">
                  <a:solidFill>
                    <a:srgbClr val="FE4A1E"/>
                  </a:solidFill>
                  <a:latin typeface="Bernard MT Condensed" panose="02050806060905020404" pitchFamily="18" charset="0"/>
                </a:rPr>
                <a:t>Lorem </a:t>
              </a:r>
            </a:p>
            <a:p>
              <a:r>
                <a:rPr lang="en-US" sz="2000" dirty="0">
                  <a:solidFill>
                    <a:srgbClr val="FE4A1E"/>
                  </a:solidFill>
                  <a:latin typeface="Bernard MT Condensed" panose="02050806060905020404" pitchFamily="18"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dirty="0">
                  <a:solidFill>
                    <a:srgbClr val="5C9AD3"/>
                  </a:solidFill>
                  <a:latin typeface="Bernard MT Condensed" panose="02050806060905020404" pitchFamily="18" charset="0"/>
                </a:rPr>
                <a:t>Lorem </a:t>
              </a:r>
            </a:p>
            <a:p>
              <a:r>
                <a:rPr lang="en-US" sz="2000" dirty="0">
                  <a:solidFill>
                    <a:srgbClr val="5C9AD3"/>
                  </a:solidFill>
                  <a:latin typeface="Bernard MT Condensed" panose="02050806060905020404" pitchFamily="18"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dirty="0">
                  <a:solidFill>
                    <a:srgbClr val="7A7A7A"/>
                  </a:solidFill>
                  <a:latin typeface="Bernard MT Condensed" panose="02050806060905020404" pitchFamily="18" charset="0"/>
                </a:rPr>
                <a:t>Lorem </a:t>
              </a:r>
            </a:p>
            <a:p>
              <a:r>
                <a:rPr lang="en-US" sz="2000" dirty="0">
                  <a:solidFill>
                    <a:srgbClr val="7A7A7A"/>
                  </a:solidFill>
                  <a:latin typeface="Bernard MT Condensed" panose="02050806060905020404" pitchFamily="18"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01439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8859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87356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91542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84C2F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5C9AD3"/>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4568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500"/>
                                        <p:tgtEl>
                                          <p:spTgt spid="4"/>
                                        </p:tgtEl>
                                      </p:cBhvr>
                                    </p:animEffect>
                                    <p:anim calcmode="lin" valueType="num">
                                      <p:cBhvr>
                                        <p:cTn id="8" dur="1500" fill="hold"/>
                                        <p:tgtEl>
                                          <p:spTgt spid="4"/>
                                        </p:tgtEl>
                                        <p:attrNameLst>
                                          <p:attrName>ppt_x</p:attrName>
                                        </p:attrNameLst>
                                      </p:cBhvr>
                                      <p:tavLst>
                                        <p:tav tm="0">
                                          <p:val>
                                            <p:strVal val="#ppt_x"/>
                                          </p:val>
                                        </p:tav>
                                        <p:tav tm="100000">
                                          <p:val>
                                            <p:strVal val="#ppt_x"/>
                                          </p:val>
                                        </p:tav>
                                      </p:tavLst>
                                    </p:anim>
                                    <p:anim calcmode="lin" valueType="num">
                                      <p:cBhvr>
                                        <p:cTn id="9" dur="15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15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1500" fill="hold"/>
                                        <p:tgtEl>
                                          <p:spTgt spid="16"/>
                                        </p:tgtEl>
                                        <p:attrNameLst>
                                          <p:attrName>r</p:attrName>
                                        </p:attrNameLst>
                                      </p:cBhvr>
                                    </p:animRot>
                                  </p:childTnLst>
                                </p:cTn>
                              </p:par>
                            </p:childTnLst>
                          </p:cTn>
                        </p:par>
                        <p:par>
                          <p:cTn id="14" fill="hold">
                            <p:stCondLst>
                              <p:cond delay="1500"/>
                            </p:stCondLst>
                            <p:childTnLst>
                              <p:par>
                                <p:cTn id="15" presetID="8" presetClass="emph" presetSubtype="0" fill="hold" nodeType="afterEffect">
                                  <p:stCondLst>
                                    <p:cond delay="0"/>
                                  </p:stCondLst>
                                  <p:childTnLst>
                                    <p:animRot by="43200000">
                                      <p:cBhvr>
                                        <p:cTn id="16" dur="15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1500" fill="hold"/>
                                        <p:tgtEl>
                                          <p:spTgt spid="16"/>
                                        </p:tgtEl>
                                        <p:attrNameLst>
                                          <p:attrName>r</p:attrName>
                                        </p:attrNameLst>
                                      </p:cBhvr>
                                    </p:animRot>
                                  </p:childTnLst>
                                </p:cTn>
                              </p:par>
                            </p:childTnLst>
                          </p:cTn>
                        </p:par>
                        <p:par>
                          <p:cTn id="19" fill="hold">
                            <p:stCondLst>
                              <p:cond delay="3000"/>
                            </p:stCondLst>
                            <p:childTnLst>
                              <p:par>
                                <p:cTn id="20" presetID="8" presetClass="emph" presetSubtype="0" fill="hold" nodeType="afterEffect">
                                  <p:stCondLst>
                                    <p:cond delay="0"/>
                                  </p:stCondLst>
                                  <p:childTnLst>
                                    <p:animRot by="43200000">
                                      <p:cBhvr>
                                        <p:cTn id="21" dur="15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1500" fill="hold"/>
                                        <p:tgtEl>
                                          <p:spTgt spid="16"/>
                                        </p:tgtEl>
                                        <p:attrNameLst>
                                          <p:attrName>r</p:attrName>
                                        </p:attrNameLst>
                                      </p:cBhvr>
                                    </p:animRot>
                                  </p:childTnLst>
                                </p:cTn>
                              </p:par>
                            </p:childTnLst>
                          </p:cTn>
                        </p:par>
                        <p:par>
                          <p:cTn id="24" fill="hold">
                            <p:stCondLst>
                              <p:cond delay="4500"/>
                            </p:stCondLst>
                            <p:childTnLst>
                              <p:par>
                                <p:cTn id="25" presetID="8" presetClass="emph" presetSubtype="0" fill="hold" nodeType="afterEffect">
                                  <p:stCondLst>
                                    <p:cond delay="0"/>
                                  </p:stCondLst>
                                  <p:childTnLst>
                                    <p:animRot by="43200000">
                                      <p:cBhvr>
                                        <p:cTn id="26" dur="15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1500" fill="hold"/>
                                        <p:tgtEl>
                                          <p:spTgt spid="16"/>
                                        </p:tgtEl>
                                        <p:attrNameLst>
                                          <p:attrName>r</p:attrName>
                                        </p:attrNameLst>
                                      </p:cBhvr>
                                    </p:animRot>
                                  </p:childTnLst>
                                </p:cTn>
                              </p:par>
                            </p:childTnLst>
                          </p:cTn>
                        </p:par>
                        <p:par>
                          <p:cTn id="29" fill="hold">
                            <p:stCondLst>
                              <p:cond delay="6000"/>
                            </p:stCondLst>
                            <p:childTnLst>
                              <p:par>
                                <p:cTn id="30" presetID="8" presetClass="emph" presetSubtype="0" fill="hold" nodeType="afterEffect">
                                  <p:stCondLst>
                                    <p:cond delay="0"/>
                                  </p:stCondLst>
                                  <p:childTnLst>
                                    <p:animRot by="43200000">
                                      <p:cBhvr>
                                        <p:cTn id="31" dur="15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1500" fill="hold"/>
                                        <p:tgtEl>
                                          <p:spTgt spid="16"/>
                                        </p:tgtEl>
                                        <p:attrNameLst>
                                          <p:attrName>r</p:attrName>
                                        </p:attrNameLst>
                                      </p:cBhvr>
                                    </p:animRot>
                                  </p:childTnLst>
                                </p:cTn>
                              </p:par>
                            </p:childTnLst>
                          </p:cTn>
                        </p:par>
                        <p:par>
                          <p:cTn id="34" fill="hold">
                            <p:stCondLst>
                              <p:cond delay="7500"/>
                            </p:stCondLst>
                            <p:childTnLst>
                              <p:par>
                                <p:cTn id="35" presetID="8" presetClass="emph" presetSubtype="0" fill="hold" nodeType="afterEffect">
                                  <p:stCondLst>
                                    <p:cond delay="0"/>
                                  </p:stCondLst>
                                  <p:childTnLst>
                                    <p:animRot by="43200000">
                                      <p:cBhvr>
                                        <p:cTn id="36" dur="15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1500" fill="hold"/>
                                        <p:tgtEl>
                                          <p:spTgt spid="16"/>
                                        </p:tgtEl>
                                        <p:attrNameLst>
                                          <p:attrName>r</p:attrName>
                                        </p:attrNameLst>
                                      </p:cBhvr>
                                    </p:animRot>
                                  </p:childTnLst>
                                </p:cTn>
                              </p:par>
                            </p:childTnLst>
                          </p:cTn>
                        </p:par>
                        <p:par>
                          <p:cTn id="39" fill="hold">
                            <p:stCondLst>
                              <p:cond delay="9000"/>
                            </p:stCondLst>
                            <p:childTnLst>
                              <p:par>
                                <p:cTn id="40" presetID="8" presetClass="emph" presetSubtype="0" fill="hold" nodeType="afterEffect">
                                  <p:stCondLst>
                                    <p:cond delay="0"/>
                                  </p:stCondLst>
                                  <p:childTnLst>
                                    <p:animRot by="43200000">
                                      <p:cBhvr>
                                        <p:cTn id="41" dur="15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1500" fill="hold"/>
                                        <p:tgtEl>
                                          <p:spTgt spid="16"/>
                                        </p:tgtEl>
                                        <p:attrNameLst>
                                          <p:attrName>r</p:attrName>
                                        </p:attrNameLst>
                                      </p:cBhvr>
                                    </p:animRot>
                                  </p:childTnLst>
                                </p:cTn>
                              </p:par>
                            </p:childTnLst>
                          </p:cTn>
                        </p:par>
                        <p:par>
                          <p:cTn id="44" fill="hold">
                            <p:stCondLst>
                              <p:cond delay="10500"/>
                            </p:stCondLst>
                            <p:childTnLst>
                              <p:par>
                                <p:cTn id="45" presetID="8" presetClass="emph" presetSubtype="0" fill="hold" nodeType="afterEffect">
                                  <p:stCondLst>
                                    <p:cond delay="0"/>
                                  </p:stCondLst>
                                  <p:childTnLst>
                                    <p:animRot by="43200000">
                                      <p:cBhvr>
                                        <p:cTn id="46" dur="15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15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Rectangle 5"/>
          <p:cNvSpPr/>
          <p:nvPr/>
        </p:nvSpPr>
        <p:spPr>
          <a:xfrm>
            <a:off x="-1" y="1"/>
            <a:ext cx="12192001"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E4A1E"/>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28850423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E4A1E">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999638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FE4A1E"/>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FE4A1E"/>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5C9AD3"/>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5C9AD3"/>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44546B"/>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4546B"/>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969684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http://slides.sage-fox.com/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37</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4" name="Group 13"/>
          <p:cNvGrpSpPr/>
          <p:nvPr/>
        </p:nvGrpSpPr>
        <p:grpSpPr>
          <a:xfrm>
            <a:off x="4756317" y="1935329"/>
            <a:ext cx="2377440" cy="467127"/>
            <a:chOff x="2696381" y="6137360"/>
            <a:chExt cx="2377440" cy="467127"/>
          </a:xfrm>
        </p:grpSpPr>
        <p:sp>
          <p:nvSpPr>
            <p:cNvPr id="16" name="Rectangle 15"/>
            <p:cNvSpPr/>
            <p:nvPr userDrawn="1"/>
          </p:nvSpPr>
          <p:spPr>
            <a:xfrm>
              <a:off x="2696381" y="6137360"/>
              <a:ext cx="2377440" cy="457200"/>
            </a:xfrm>
            <a:prstGeom prst="rect">
              <a:avLst/>
            </a:prstGeom>
            <a:solidFill>
              <a:srgbClr val="0E0F1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2771745" y="6150580"/>
              <a:ext cx="1490427" cy="419533"/>
              <a:chOff x="2771745" y="6150580"/>
              <a:chExt cx="1490427" cy="419533"/>
            </a:xfrm>
          </p:grpSpPr>
          <p:sp>
            <p:nvSpPr>
              <p:cNvPr id="19" name="Rounded Rectangle 18"/>
              <p:cNvSpPr/>
              <p:nvPr/>
            </p:nvSpPr>
            <p:spPr>
              <a:xfrm>
                <a:off x="2771745" y="6158692"/>
                <a:ext cx="228601" cy="411421"/>
              </a:xfrm>
              <a:prstGeom prst="round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0" name="Rounded Rectangle 19"/>
              <p:cNvSpPr/>
              <p:nvPr/>
            </p:nvSpPr>
            <p:spPr>
              <a:xfrm>
                <a:off x="3024326" y="6158633"/>
                <a:ext cx="228601" cy="411421"/>
              </a:xfrm>
              <a:prstGeom prst="round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1" name="Rounded Rectangle 20"/>
              <p:cNvSpPr/>
              <p:nvPr/>
            </p:nvSpPr>
            <p:spPr>
              <a:xfrm>
                <a:off x="3274945" y="6158692"/>
                <a:ext cx="228600" cy="411421"/>
              </a:xfrm>
              <a:prstGeom prst="round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Rounded Rectangle 21"/>
              <p:cNvSpPr/>
              <p:nvPr/>
            </p:nvSpPr>
            <p:spPr>
              <a:xfrm>
                <a:off x="3527551" y="6158633"/>
                <a:ext cx="228600" cy="411421"/>
              </a:xfrm>
              <a:prstGeom prst="roundRect">
                <a:avLst/>
              </a:prstGeom>
              <a:solidFill>
                <a:srgbClr val="93939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780966" y="6150639"/>
                <a:ext cx="228600" cy="411421"/>
              </a:xfrm>
              <a:prstGeom prst="roundRect">
                <a:avLst/>
              </a:prstGeom>
              <a:solidFill>
                <a:srgbClr val="BFBFB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4033572" y="6150580"/>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8" name="TextBox 17"/>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37</a:t>
              </a:r>
            </a:p>
          </p:txBody>
        </p:sp>
      </p:grpSp>
    </p:spTree>
    <p:extLst>
      <p:ext uri="{BB962C8B-B14F-4D97-AF65-F5344CB8AC3E}">
        <p14:creationId xmlns:p14="http://schemas.microsoft.com/office/powerpoint/2010/main" val="316343106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2106</TotalTime>
  <Words>16662</Words>
  <Application>Microsoft Office PowerPoint</Application>
  <PresentationFormat>Widescreen</PresentationFormat>
  <Paragraphs>2021</Paragraphs>
  <Slides>99</Slides>
  <Notes>5</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99</vt:i4>
      </vt:variant>
    </vt:vector>
  </HeadingPairs>
  <TitlesOfParts>
    <vt:vector size="108"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37</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661</cp:revision>
  <dcterms:created xsi:type="dcterms:W3CDTF">2016-09-28T22:08:47Z</dcterms:created>
  <dcterms:modified xsi:type="dcterms:W3CDTF">2019-09-19T17:26:32Z</dcterms:modified>
</cp:coreProperties>
</file>