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8333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2018-11-25T22:19:01Z</dcterms:modified>
</cp:coreProperties>
</file>