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32" r:id="rId3"/>
    <p:sldId id="1427" r:id="rId4"/>
    <p:sldId id="1473" r:id="rId5"/>
    <p:sldId id="1588" r:id="rId6"/>
    <p:sldId id="1521" r:id="rId7"/>
    <p:sldId id="1454" r:id="rId8"/>
    <p:sldId id="1510" r:id="rId9"/>
    <p:sldId id="1577" r:id="rId10"/>
    <p:sldId id="1566" r:id="rId11"/>
    <p:sldId id="1493" r:id="rId12"/>
    <p:sldId id="1511" r:id="rId13"/>
    <p:sldId id="1578" r:id="rId14"/>
    <p:sldId id="1502" r:id="rId15"/>
    <p:sldId id="1449" r:id="rId16"/>
    <p:sldId id="1441" r:id="rId17"/>
    <p:sldId id="1443" r:id="rId18"/>
    <p:sldId id="1181" r:id="rId19"/>
    <p:sldId id="1503" r:id="rId20"/>
    <p:sldId id="1504" r:id="rId21"/>
    <p:sldId id="1327" r:id="rId22"/>
    <p:sldId id="1586"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532610" y="381725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974571" y="3988858"/>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505</cp:revision>
  <dcterms:created xsi:type="dcterms:W3CDTF">2016-09-28T22:08:47Z</dcterms:created>
  <dcterms:modified xsi:type="dcterms:W3CDTF">2019-05-27T17:47:12Z</dcterms:modified>
</cp:coreProperties>
</file>