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42983" y="371672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43101" y="396446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2019-01-24T17:34:51Z</dcterms:modified>
</cp:coreProperties>
</file>