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6" r:id="rId3"/>
    <p:sldId id="297" r:id="rId4"/>
    <p:sldId id="287" r:id="rId5"/>
    <p:sldId id="291" r:id="rId6"/>
    <p:sldId id="298" r:id="rId7"/>
    <p:sldId id="293" r:id="rId8"/>
    <p:sldId id="296" r:id="rId9"/>
    <p:sldId id="284" r:id="rId10"/>
    <p:sldId id="292" r:id="rId11"/>
    <p:sldId id="289" r:id="rId12"/>
    <p:sldId id="290" r:id="rId13"/>
    <p:sldId id="294" r:id="rId14"/>
    <p:sldId id="300" r:id="rId15"/>
    <p:sldId id="285" r:id="rId16"/>
    <p:sldId id="299" r:id="rId17"/>
    <p:sldId id="288" r:id="rId18"/>
    <p:sldId id="283" r:id="rId19"/>
    <p:sldId id="295"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76" d="100"/>
          <a:sy n="76" d="100"/>
        </p:scale>
        <p:origin x="132" y="8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png"/><Relationship Id="rId4" Type="http://schemas.openxmlformats.org/officeDocument/2006/relationships/image" Target="../media/image12.jpg"/><Relationship Id="rId9"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3446</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385</cp:revision>
  <dcterms:created xsi:type="dcterms:W3CDTF">2015-12-31T02:20:12Z</dcterms:created>
  <dcterms:modified xsi:type="dcterms:W3CDTF">2019-06-11T16:26:44Z</dcterms:modified>
</cp:coreProperties>
</file>