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90" r:id="rId3"/>
    <p:sldId id="387" r:id="rId4"/>
    <p:sldId id="385" r:id="rId5"/>
    <p:sldId id="386" r:id="rId6"/>
    <p:sldId id="389" r:id="rId7"/>
    <p:sldId id="388" r:id="rId8"/>
    <p:sldId id="391" r:id="rId9"/>
    <p:sldId id="392"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1000" b="-2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444</cp:revision>
  <dcterms:created xsi:type="dcterms:W3CDTF">2016-09-28T22:08:47Z</dcterms:created>
  <dcterms:modified xsi:type="dcterms:W3CDTF">2018-02-24T17:51:53Z</dcterms:modified>
</cp:coreProperties>
</file>