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269" r:id="rId3"/>
    <p:sldId id="1202" r:id="rId4"/>
    <p:sldId id="1155" r:id="rId5"/>
    <p:sldId id="1330" r:id="rId6"/>
    <p:sldId id="1344" r:id="rId7"/>
    <p:sldId id="1357" r:id="rId8"/>
    <p:sldId id="1354" r:id="rId9"/>
    <p:sldId id="1329" r:id="rId10"/>
    <p:sldId id="1427"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8" d="100"/>
          <a:sy n="88" d="100"/>
        </p:scale>
        <p:origin x="114" y="42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jpg"/><Relationship Id="rId5" Type="http://schemas.openxmlformats.org/officeDocument/2006/relationships/image" Target="../media/image8.jp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448560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01,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1865</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497</cp:revision>
  <dcterms:created xsi:type="dcterms:W3CDTF">2016-09-28T22:08:47Z</dcterms:created>
  <dcterms:modified xsi:type="dcterms:W3CDTF">2018-09-28T16:54:55Z</dcterms:modified>
</cp:coreProperties>
</file>