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176" r:id="rId3"/>
    <p:sldId id="1336" r:id="rId4"/>
    <p:sldId id="1425" r:id="rId5"/>
    <p:sldId id="1801" r:id="rId6"/>
    <p:sldId id="1812" r:id="rId7"/>
    <p:sldId id="1458" r:id="rId8"/>
    <p:sldId id="1179" r:id="rId9"/>
    <p:sldId id="1759" r:id="rId10"/>
    <p:sldId id="663" r:id="rId11"/>
    <p:sldId id="1076" r:id="rId12"/>
    <p:sldId id="1093" r:id="rId13"/>
    <p:sldId id="1476" r:id="rId14"/>
    <p:sldId id="715" r:id="rId15"/>
    <p:sldId id="699" r:id="rId16"/>
    <p:sldId id="1760" r:id="rId17"/>
    <p:sldId id="1435" r:id="rId18"/>
    <p:sldId id="1725" r:id="rId19"/>
    <p:sldId id="1726" r:id="rId20"/>
    <p:sldId id="1302" r:id="rId21"/>
    <p:sldId id="925" r:id="rId22"/>
    <p:sldId id="782" r:id="rId23"/>
    <p:sldId id="926" r:id="rId24"/>
    <p:sldId id="1540" r:id="rId25"/>
    <p:sldId id="1542" r:id="rId26"/>
    <p:sldId id="1543" r:id="rId27"/>
    <p:sldId id="1539"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43.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32.svg"/><Relationship Id="rId4" Type="http://schemas.openxmlformats.org/officeDocument/2006/relationships/image" Target="../media/image44.sv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18" Type="http://schemas.openxmlformats.org/officeDocument/2006/relationships/image" Target="../media/image24.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17" Type="http://schemas.openxmlformats.org/officeDocument/2006/relationships/image" Target="../media/image23.png"/><Relationship Id="rId2" Type="http://schemas.openxmlformats.org/officeDocument/2006/relationships/image" Target="../media/image2.jpg"/><Relationship Id="rId16" Type="http://schemas.openxmlformats.org/officeDocument/2006/relationships/image" Target="../media/image22.svg"/><Relationship Id="rId20" Type="http://schemas.openxmlformats.org/officeDocument/2006/relationships/image" Target="../media/image26.svg"/><Relationship Id="rId1" Type="http://schemas.openxmlformats.org/officeDocument/2006/relationships/slideLayout" Target="../slideLayouts/slideLayout15.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svg"/><Relationship Id="rId19" Type="http://schemas.openxmlformats.org/officeDocument/2006/relationships/image" Target="../media/image25.pn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40.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9.png"/><Relationship Id="rId17" Type="http://schemas.openxmlformats.org/officeDocument/2006/relationships/image" Target="../media/image42.svg"/><Relationship Id="rId2" Type="http://schemas.openxmlformats.org/officeDocument/2006/relationships/image" Target="../media/image2.jpg"/><Relationship Id="rId16" Type="http://schemas.openxmlformats.org/officeDocument/2006/relationships/image" Target="../media/image41.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6.svg"/><Relationship Id="rId5" Type="http://schemas.openxmlformats.org/officeDocument/2006/relationships/image" Target="../media/image44.svg"/><Relationship Id="rId15" Type="http://schemas.openxmlformats.org/officeDocument/2006/relationships/image" Target="../media/image32.svg"/><Relationship Id="rId10" Type="http://schemas.openxmlformats.org/officeDocument/2006/relationships/image" Target="../media/image35.png"/><Relationship Id="rId4" Type="http://schemas.openxmlformats.org/officeDocument/2006/relationships/image" Target="../media/image43.png"/><Relationship Id="rId9" Type="http://schemas.openxmlformats.org/officeDocument/2006/relationships/image" Target="../media/image55.jpg"/><Relationship Id="rId14" Type="http://schemas.openxmlformats.org/officeDocument/2006/relationships/image" Target="../media/image31.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image" Target="../media/image2.jpg"/><Relationship Id="rId16" Type="http://schemas.openxmlformats.org/officeDocument/2006/relationships/image" Target="../media/image44.svg"/><Relationship Id="rId1" Type="http://schemas.openxmlformats.org/officeDocument/2006/relationships/slideLayout" Target="../slideLayouts/slideLayout15.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46968" y="37076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847086" y="39553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2019-06-01T19:04:00Z</dcterms:modified>
</cp:coreProperties>
</file>