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98" r:id="rId3"/>
    <p:sldId id="1344" r:id="rId4"/>
    <p:sldId id="1330" r:id="rId5"/>
    <p:sldId id="1427" r:id="rId6"/>
    <p:sldId id="1155" r:id="rId7"/>
    <p:sldId id="1329" r:id="rId8"/>
    <p:sldId id="1202" r:id="rId9"/>
    <p:sldId id="1354" r:id="rId10"/>
    <p:sldId id="1357" r:id="rId11"/>
    <p:sldId id="1269" r:id="rId12"/>
    <p:sldId id="1339" r:id="rId13"/>
    <p:sldId id="1351" r:id="rId14"/>
    <p:sldId id="1321" r:id="rId15"/>
    <p:sldId id="1336" r:id="rId16"/>
    <p:sldId id="1174" r:id="rId17"/>
    <p:sldId id="1424" r:id="rId18"/>
    <p:sldId id="785" r:id="rId19"/>
    <p:sldId id="1162" r:id="rId20"/>
    <p:sldId id="1363"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5.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2019-09-12T15:49:48Z</dcterms:modified>
</cp:coreProperties>
</file>