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7" r:id="rId3"/>
    <p:sldId id="432" r:id="rId4"/>
    <p:sldId id="428" r:id="rId5"/>
    <p:sldId id="429" r:id="rId6"/>
    <p:sldId id="435" r:id="rId7"/>
    <p:sldId id="431" r:id="rId8"/>
    <p:sldId id="434" r:id="rId9"/>
    <p:sldId id="430" r:id="rId10"/>
    <p:sldId id="436"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2019-01-08T21:48:41Z</dcterms:modified>
</cp:coreProperties>
</file>